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5" r:id="rId1"/>
    <p:sldMasterId id="2147483666" r:id="rId2"/>
  </p:sldMasterIdLst>
  <p:notesMasterIdLst>
    <p:notesMasterId r:id="rId39"/>
  </p:notesMasterIdLst>
  <p:sldIdLst>
    <p:sldId id="256" r:id="rId3"/>
    <p:sldId id="259" r:id="rId4"/>
    <p:sldId id="265" r:id="rId5"/>
    <p:sldId id="257" r:id="rId6"/>
    <p:sldId id="258" r:id="rId7"/>
    <p:sldId id="260" r:id="rId8"/>
    <p:sldId id="261" r:id="rId9"/>
    <p:sldId id="262" r:id="rId10"/>
    <p:sldId id="263" r:id="rId11"/>
    <p:sldId id="264" r:id="rId12"/>
    <p:sldId id="266" r:id="rId13"/>
    <p:sldId id="267" r:id="rId14"/>
    <p:sldId id="268" r:id="rId15"/>
    <p:sldId id="269" r:id="rId16"/>
    <p:sldId id="270" r:id="rId17"/>
    <p:sldId id="271" r:id="rId18"/>
    <p:sldId id="272" r:id="rId19"/>
    <p:sldId id="273" r:id="rId20"/>
    <p:sldId id="274" r:id="rId21"/>
    <p:sldId id="275" r:id="rId22"/>
    <p:sldId id="276"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9144000" cy="5143500" type="screen16x9"/>
  <p:notesSz cx="6858000" cy="9144000"/>
  <p:embeddedFontLst>
    <p:embeddedFont>
      <p:font typeface="Fira Sans Condensed Medium" panose="020B0604020202020204" charset="0"/>
      <p:regular r:id="rId40"/>
      <p:bold r:id="rId41"/>
      <p:italic r:id="rId42"/>
      <p:boldItalic r:id="rId43"/>
    </p:embeddedFont>
    <p:embeddedFont>
      <p:font typeface="Fira Sans Condensed" panose="020B0604020202020204" charset="0"/>
      <p:regular r:id="rId44"/>
      <p:bold r:id="rId45"/>
      <p:italic r:id="rId46"/>
      <p:boldItalic r:id="rId47"/>
    </p:embeddedFont>
    <p:embeddedFont>
      <p:font typeface="Lato Light" panose="020B0604020202020204" charset="0"/>
      <p:regular r:id="rId48"/>
      <p:bold r:id="rId49"/>
      <p:italic r:id="rId50"/>
      <p:boldItalic r:id="rId51"/>
    </p:embeddedFont>
    <p:embeddedFont>
      <p:font typeface="Proxima Nova" panose="020B0604020202020204" charset="0"/>
      <p:regular r:id="rId52"/>
      <p:bold r:id="rId53"/>
      <p:italic r:id="rId54"/>
      <p:boldItalic r:id="rId55"/>
    </p:embeddedFont>
    <p:embeddedFont>
      <p:font typeface="Saira Condensed" panose="020B0604020202020204" charset="0"/>
      <p:regular r:id="rId56"/>
      <p:bold r:id="rId57"/>
    </p:embeddedFont>
    <p:embeddedFont>
      <p:font typeface="Proxima Nova Semibold" panose="020B0604020202020204" charset="0"/>
      <p:regular r:id="rId58"/>
      <p:bold r:id="rId59"/>
      <p:boldItalic r:id="rId60"/>
    </p:embeddedFont>
    <p:embeddedFont>
      <p:font typeface="Fira Sans Extra Condensed Medium" panose="020B0604020202020204" charset="0"/>
      <p:regular r:id="rId61"/>
      <p:bold r:id="rId62"/>
      <p:italic r:id="rId63"/>
      <p:boldItalic r:id="rId64"/>
    </p:embeddedFont>
    <p:embeddedFont>
      <p:font typeface="Saira Condensed ExtraBold" panose="020B0604020202020204" charset="0"/>
      <p:bold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F44079F-6F8D-4094-B521-4305C79D15E9}">
  <a:tblStyle styleId="{4F44079F-6F8D-4094-B521-4305C79D15E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2" d="100"/>
          <a:sy n="122" d="100"/>
        </p:scale>
        <p:origin x="90" y="444"/>
      </p:cViewPr>
      <p:guideLst>
        <p:guide orient="horz"/>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63" Type="http://schemas.openxmlformats.org/officeDocument/2006/relationships/font" Target="fonts/font24.fntdata"/><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66"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0.fntdata"/><Relationship Id="rId57" Type="http://schemas.openxmlformats.org/officeDocument/2006/relationships/font" Target="fonts/font18.fntdata"/><Relationship Id="rId61" Type="http://schemas.openxmlformats.org/officeDocument/2006/relationships/font" Target="fonts/font22.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font" Target="fonts/font21.fntdata"/><Relationship Id="rId65" Type="http://schemas.openxmlformats.org/officeDocument/2006/relationships/font" Target="fonts/font26.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schemas.openxmlformats.org/officeDocument/2006/relationships/font" Target="fonts/font25.fntdata"/><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font" Target="fonts/font12.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7.fntdata"/><Relationship Id="rId59" Type="http://schemas.openxmlformats.org/officeDocument/2006/relationships/font" Target="fonts/font20.fntdata"/><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font" Target="fonts/font23.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629991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5e9fc87a0a_0_4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5e9fc87a0a_0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652049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57207a613d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57207a613d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1587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g5e8ba597e4_7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 name="Google Shape;617;g5e8ba597e4_7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60822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6"/>
        <p:cNvGrpSpPr/>
        <p:nvPr/>
      </p:nvGrpSpPr>
      <p:grpSpPr>
        <a:xfrm>
          <a:off x="0" y="0"/>
          <a:ext cx="0" cy="0"/>
          <a:chOff x="0" y="0"/>
          <a:chExt cx="0" cy="0"/>
        </a:xfrm>
      </p:grpSpPr>
      <p:sp>
        <p:nvSpPr>
          <p:cNvPr id="707" name="Google Shape;707;g5e8ba597e4_7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8" name="Google Shape;708;g5e8ba597e4_7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03259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g59cbec6596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 name="Google Shape;818;g59cbec6596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868671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1"/>
        <p:cNvGrpSpPr/>
        <p:nvPr/>
      </p:nvGrpSpPr>
      <p:grpSpPr>
        <a:xfrm>
          <a:off x="0" y="0"/>
          <a:ext cx="0" cy="0"/>
          <a:chOff x="0" y="0"/>
          <a:chExt cx="0" cy="0"/>
        </a:xfrm>
      </p:grpSpPr>
      <p:sp>
        <p:nvSpPr>
          <p:cNvPr id="882" name="Google Shape;882;g57d11bbb88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 name="Google Shape;883;g57d11bbb88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11182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2"/>
        <p:cNvGrpSpPr/>
        <p:nvPr/>
      </p:nvGrpSpPr>
      <p:grpSpPr>
        <a:xfrm>
          <a:off x="0" y="0"/>
          <a:ext cx="0" cy="0"/>
          <a:chOff x="0" y="0"/>
          <a:chExt cx="0" cy="0"/>
        </a:xfrm>
      </p:grpSpPr>
      <p:sp>
        <p:nvSpPr>
          <p:cNvPr id="893" name="Google Shape;893;g5e8ba597e4_7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4" name="Google Shape;894;g5e8ba597e4_7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16188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
        <p:cNvGrpSpPr/>
        <p:nvPr/>
      </p:nvGrpSpPr>
      <p:grpSpPr>
        <a:xfrm>
          <a:off x="0" y="0"/>
          <a:ext cx="0" cy="0"/>
          <a:chOff x="0" y="0"/>
          <a:chExt cx="0" cy="0"/>
        </a:xfrm>
      </p:grpSpPr>
      <p:sp>
        <p:nvSpPr>
          <p:cNvPr id="971" name="Google Shape;971;g59cbec6596_0_3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59cbec6596_0_3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84220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5e9fc87a0a_0_9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5e9fc87a0a_0_9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70605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5465e7bc0b_1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5465e7bc0b_1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98488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p:cNvGrpSpPr/>
        <p:nvPr/>
      </p:nvGrpSpPr>
      <p:grpSpPr>
        <a:xfrm>
          <a:off x="0" y="0"/>
          <a:ext cx="0" cy="0"/>
          <a:chOff x="0" y="0"/>
          <a:chExt cx="0" cy="0"/>
        </a:xfrm>
      </p:grpSpPr>
      <p:sp>
        <p:nvSpPr>
          <p:cNvPr id="1028" name="Google Shape;1028;g56e9a21c8b_0_2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 name="Google Shape;1029;g56e9a21c8b_0_2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2615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514ea9486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514ea9486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18186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59cbec6596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59cbec6596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189146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5eba6c625e_0_1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7" name="Google Shape;1047;g5eba6c625e_0_1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76801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5"/>
        <p:cNvGrpSpPr/>
        <p:nvPr/>
      </p:nvGrpSpPr>
      <p:grpSpPr>
        <a:xfrm>
          <a:off x="0" y="0"/>
          <a:ext cx="0" cy="0"/>
          <a:chOff x="0" y="0"/>
          <a:chExt cx="0" cy="0"/>
        </a:xfrm>
      </p:grpSpPr>
      <p:sp>
        <p:nvSpPr>
          <p:cNvPr id="1736" name="Google Shape;1736;g5e9fc87a0a_0_7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7" name="Google Shape;1737;g5e9fc87a0a_0_7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18106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1"/>
        <p:cNvGrpSpPr/>
        <p:nvPr/>
      </p:nvGrpSpPr>
      <p:grpSpPr>
        <a:xfrm>
          <a:off x="0" y="0"/>
          <a:ext cx="0" cy="0"/>
          <a:chOff x="0" y="0"/>
          <a:chExt cx="0" cy="0"/>
        </a:xfrm>
      </p:grpSpPr>
      <p:sp>
        <p:nvSpPr>
          <p:cNvPr id="1752" name="Google Shape;1752;g5e9fc87a0a_0_3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3" name="Google Shape;1753;g5e9fc87a0a_0_3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52316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7"/>
        <p:cNvGrpSpPr/>
        <p:nvPr/>
      </p:nvGrpSpPr>
      <p:grpSpPr>
        <a:xfrm>
          <a:off x="0" y="0"/>
          <a:ext cx="0" cy="0"/>
          <a:chOff x="0" y="0"/>
          <a:chExt cx="0" cy="0"/>
        </a:xfrm>
      </p:grpSpPr>
      <p:sp>
        <p:nvSpPr>
          <p:cNvPr id="2368" name="Google Shape;2368;g5e9fc87a0a_0_8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9" name="Google Shape;2369;g5e9fc87a0a_0_8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515688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8"/>
        <p:cNvGrpSpPr/>
        <p:nvPr/>
      </p:nvGrpSpPr>
      <p:grpSpPr>
        <a:xfrm>
          <a:off x="0" y="0"/>
          <a:ext cx="0" cy="0"/>
          <a:chOff x="0" y="0"/>
          <a:chExt cx="0" cy="0"/>
        </a:xfrm>
      </p:grpSpPr>
      <p:sp>
        <p:nvSpPr>
          <p:cNvPr id="4859" name="Google Shape;4859;g5e9fc87a0a_0_39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0" name="Google Shape;4860;g5e9fc87a0a_0_3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58067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8"/>
        <p:cNvGrpSpPr/>
        <p:nvPr/>
      </p:nvGrpSpPr>
      <p:grpSpPr>
        <a:xfrm>
          <a:off x="0" y="0"/>
          <a:ext cx="0" cy="0"/>
          <a:chOff x="0" y="0"/>
          <a:chExt cx="0" cy="0"/>
        </a:xfrm>
      </p:grpSpPr>
      <p:sp>
        <p:nvSpPr>
          <p:cNvPr id="5569" name="Google Shape;5569;g5e9fc87a0a_0_46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0" name="Google Shape;5570;g5e9fc87a0a_0_46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994836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4"/>
        <p:cNvGrpSpPr/>
        <p:nvPr/>
      </p:nvGrpSpPr>
      <p:grpSpPr>
        <a:xfrm>
          <a:off x="0" y="0"/>
          <a:ext cx="0" cy="0"/>
          <a:chOff x="0" y="0"/>
          <a:chExt cx="0" cy="0"/>
        </a:xfrm>
      </p:grpSpPr>
      <p:sp>
        <p:nvSpPr>
          <p:cNvPr id="5965" name="Google Shape;5965;g5e9fc87a0a_0_50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66" name="Google Shape;5966;g5e9fc87a0a_0_50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4369363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7"/>
        <p:cNvGrpSpPr/>
        <p:nvPr/>
      </p:nvGrpSpPr>
      <p:grpSpPr>
        <a:xfrm>
          <a:off x="0" y="0"/>
          <a:ext cx="0" cy="0"/>
          <a:chOff x="0" y="0"/>
          <a:chExt cx="0" cy="0"/>
        </a:xfrm>
      </p:grpSpPr>
      <p:sp>
        <p:nvSpPr>
          <p:cNvPr id="6558" name="Google Shape;6558;g5e9fc87a0a_0_56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9" name="Google Shape;6559;g5e9fc87a0a_0_56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879542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2"/>
        <p:cNvGrpSpPr/>
        <p:nvPr/>
      </p:nvGrpSpPr>
      <p:grpSpPr>
        <a:xfrm>
          <a:off x="0" y="0"/>
          <a:ext cx="0" cy="0"/>
          <a:chOff x="0" y="0"/>
          <a:chExt cx="0" cy="0"/>
        </a:xfrm>
      </p:grpSpPr>
      <p:sp>
        <p:nvSpPr>
          <p:cNvPr id="7093" name="Google Shape;7093;g5e9fc87a0a_0_6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4" name="Google Shape;7094;g5e9fc87a0a_0_6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51106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g57207a613d_0_3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4" name="Google Shape;414;g57207a613d_0_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66548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7"/>
        <p:cNvGrpSpPr/>
        <p:nvPr/>
      </p:nvGrpSpPr>
      <p:grpSpPr>
        <a:xfrm>
          <a:off x="0" y="0"/>
          <a:ext cx="0" cy="0"/>
          <a:chOff x="0" y="0"/>
          <a:chExt cx="0" cy="0"/>
        </a:xfrm>
      </p:grpSpPr>
      <p:sp>
        <p:nvSpPr>
          <p:cNvPr id="7378" name="Google Shape;7378;g5e9fc87a0a_0_6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9" name="Google Shape;7379;g5e9fc87a0a_0_6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79110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19"/>
        <p:cNvGrpSpPr/>
        <p:nvPr/>
      </p:nvGrpSpPr>
      <p:grpSpPr>
        <a:xfrm>
          <a:off x="0" y="0"/>
          <a:ext cx="0" cy="0"/>
          <a:chOff x="0" y="0"/>
          <a:chExt cx="0" cy="0"/>
        </a:xfrm>
      </p:grpSpPr>
      <p:sp>
        <p:nvSpPr>
          <p:cNvPr id="7820" name="Google Shape;7820;g5e9fc87a0a_0_68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21" name="Google Shape;7821;g5e9fc87a0a_0_68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092652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5"/>
        <p:cNvGrpSpPr/>
        <p:nvPr/>
      </p:nvGrpSpPr>
      <p:grpSpPr>
        <a:xfrm>
          <a:off x="0" y="0"/>
          <a:ext cx="0" cy="0"/>
          <a:chOff x="0" y="0"/>
          <a:chExt cx="0" cy="0"/>
        </a:xfrm>
      </p:grpSpPr>
      <p:sp>
        <p:nvSpPr>
          <p:cNvPr id="8186" name="Google Shape;8186;g5e9fc87a0a_0_7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87" name="Google Shape;8187;g5e9fc87a0a_0_7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80556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9"/>
        <p:cNvGrpSpPr/>
        <p:nvPr/>
      </p:nvGrpSpPr>
      <p:grpSpPr>
        <a:xfrm>
          <a:off x="0" y="0"/>
          <a:ext cx="0" cy="0"/>
          <a:chOff x="0" y="0"/>
          <a:chExt cx="0" cy="0"/>
        </a:xfrm>
      </p:grpSpPr>
      <p:sp>
        <p:nvSpPr>
          <p:cNvPr id="8690" name="Google Shape;8690;g5e9fc87a0a_0_77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1" name="Google Shape;8691;g5e9fc87a0a_0_7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3354267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5"/>
        <p:cNvGrpSpPr/>
        <p:nvPr/>
      </p:nvGrpSpPr>
      <p:grpSpPr>
        <a:xfrm>
          <a:off x="0" y="0"/>
          <a:ext cx="0" cy="0"/>
          <a:chOff x="0" y="0"/>
          <a:chExt cx="0" cy="0"/>
        </a:xfrm>
      </p:grpSpPr>
      <p:sp>
        <p:nvSpPr>
          <p:cNvPr id="9086" name="Google Shape;9086;g5e9fc87a0a_0_8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87" name="Google Shape;9087;g5e9fc87a0a_0_8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0943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28"/>
        <p:cNvGrpSpPr/>
        <p:nvPr/>
      </p:nvGrpSpPr>
      <p:grpSpPr>
        <a:xfrm>
          <a:off x="0" y="0"/>
          <a:ext cx="0" cy="0"/>
          <a:chOff x="0" y="0"/>
          <a:chExt cx="0" cy="0"/>
        </a:xfrm>
      </p:grpSpPr>
      <p:sp>
        <p:nvSpPr>
          <p:cNvPr id="9629" name="Google Shape;9629;g5e9fc87a0a_0_86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0" name="Google Shape;9630;g5e9fc87a0a_0_8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172995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99"/>
        <p:cNvGrpSpPr/>
        <p:nvPr/>
      </p:nvGrpSpPr>
      <p:grpSpPr>
        <a:xfrm>
          <a:off x="0" y="0"/>
          <a:ext cx="0" cy="0"/>
          <a:chOff x="0" y="0"/>
          <a:chExt cx="0" cy="0"/>
        </a:xfrm>
      </p:grpSpPr>
      <p:sp>
        <p:nvSpPr>
          <p:cNvPr id="10100" name="Google Shape;10100;g5e9fc87a0a_0_9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1" name="Google Shape;10101;g5e9fc87a0a_0_9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20643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0671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5465e7bc0b_1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5465e7bc0b_1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5103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564156046e_0_2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564156046e_0_2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6771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5e8ba597e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5e8ba597e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8644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e9fc87a0a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e9fc87a0a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87144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59cbec6596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59cbec659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84127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2764130" y="1320225"/>
            <a:ext cx="4899000" cy="1782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6000"/>
              <a:buNone/>
              <a:defRPr sz="6000">
                <a:solidFill>
                  <a:schemeClr val="dk1"/>
                </a:solidFill>
              </a:defRPr>
            </a:lvl1pPr>
            <a:lvl2pPr lvl="1" algn="r" rtl="0">
              <a:spcBef>
                <a:spcPts val="0"/>
              </a:spcBef>
              <a:spcAft>
                <a:spcPts val="0"/>
              </a:spcAft>
              <a:buClr>
                <a:schemeClr val="dk1"/>
              </a:buClr>
              <a:buSzPts val="5200"/>
              <a:buNone/>
              <a:defRPr sz="5200">
                <a:solidFill>
                  <a:schemeClr val="dk1"/>
                </a:solidFill>
              </a:defRPr>
            </a:lvl2pPr>
            <a:lvl3pPr lvl="2" algn="r" rtl="0">
              <a:spcBef>
                <a:spcPts val="0"/>
              </a:spcBef>
              <a:spcAft>
                <a:spcPts val="0"/>
              </a:spcAft>
              <a:buClr>
                <a:schemeClr val="dk1"/>
              </a:buClr>
              <a:buSzPts val="5200"/>
              <a:buNone/>
              <a:defRPr sz="5200">
                <a:solidFill>
                  <a:schemeClr val="dk1"/>
                </a:solidFill>
              </a:defRPr>
            </a:lvl3pPr>
            <a:lvl4pPr lvl="3" algn="r" rtl="0">
              <a:spcBef>
                <a:spcPts val="0"/>
              </a:spcBef>
              <a:spcAft>
                <a:spcPts val="0"/>
              </a:spcAft>
              <a:buClr>
                <a:schemeClr val="dk1"/>
              </a:buClr>
              <a:buSzPts val="5200"/>
              <a:buNone/>
              <a:defRPr sz="5200">
                <a:solidFill>
                  <a:schemeClr val="dk1"/>
                </a:solidFill>
              </a:defRPr>
            </a:lvl4pPr>
            <a:lvl5pPr lvl="4" algn="r" rtl="0">
              <a:spcBef>
                <a:spcPts val="0"/>
              </a:spcBef>
              <a:spcAft>
                <a:spcPts val="0"/>
              </a:spcAft>
              <a:buClr>
                <a:schemeClr val="dk1"/>
              </a:buClr>
              <a:buSzPts val="5200"/>
              <a:buNone/>
              <a:defRPr sz="5200">
                <a:solidFill>
                  <a:schemeClr val="dk1"/>
                </a:solidFill>
              </a:defRPr>
            </a:lvl5pPr>
            <a:lvl6pPr lvl="5" algn="r" rtl="0">
              <a:spcBef>
                <a:spcPts val="0"/>
              </a:spcBef>
              <a:spcAft>
                <a:spcPts val="0"/>
              </a:spcAft>
              <a:buClr>
                <a:schemeClr val="dk1"/>
              </a:buClr>
              <a:buSzPts val="5200"/>
              <a:buNone/>
              <a:defRPr sz="5200">
                <a:solidFill>
                  <a:schemeClr val="dk1"/>
                </a:solidFill>
              </a:defRPr>
            </a:lvl6pPr>
            <a:lvl7pPr lvl="6" algn="r" rtl="0">
              <a:spcBef>
                <a:spcPts val="0"/>
              </a:spcBef>
              <a:spcAft>
                <a:spcPts val="0"/>
              </a:spcAft>
              <a:buClr>
                <a:schemeClr val="dk1"/>
              </a:buClr>
              <a:buSzPts val="5200"/>
              <a:buNone/>
              <a:defRPr sz="5200">
                <a:solidFill>
                  <a:schemeClr val="dk1"/>
                </a:solidFill>
              </a:defRPr>
            </a:lvl7pPr>
            <a:lvl8pPr lvl="7" algn="r" rtl="0">
              <a:spcBef>
                <a:spcPts val="0"/>
              </a:spcBef>
              <a:spcAft>
                <a:spcPts val="0"/>
              </a:spcAft>
              <a:buClr>
                <a:schemeClr val="dk1"/>
              </a:buClr>
              <a:buSzPts val="5200"/>
              <a:buNone/>
              <a:defRPr sz="5200">
                <a:solidFill>
                  <a:schemeClr val="dk1"/>
                </a:solidFill>
              </a:defRPr>
            </a:lvl8pPr>
            <a:lvl9pPr lvl="8" algn="r" rtl="0">
              <a:spcBef>
                <a:spcPts val="0"/>
              </a:spcBef>
              <a:spcAft>
                <a:spcPts val="0"/>
              </a:spcAft>
              <a:buClr>
                <a:schemeClr val="dk1"/>
              </a:buClr>
              <a:buSzPts val="5200"/>
              <a:buNone/>
              <a:defRPr sz="5200">
                <a:solidFill>
                  <a:schemeClr val="dk1"/>
                </a:solidFill>
              </a:defRPr>
            </a:lvl9pPr>
          </a:lstStyle>
          <a:p>
            <a:endParaRPr/>
          </a:p>
        </p:txBody>
      </p:sp>
      <p:sp>
        <p:nvSpPr>
          <p:cNvPr id="10" name="Google Shape;10;p2"/>
          <p:cNvSpPr txBox="1">
            <a:spLocks noGrp="1"/>
          </p:cNvSpPr>
          <p:nvPr>
            <p:ph type="subTitle" idx="1"/>
          </p:nvPr>
        </p:nvSpPr>
        <p:spPr>
          <a:xfrm>
            <a:off x="3651925" y="3484450"/>
            <a:ext cx="3979200" cy="717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lt1"/>
              </a:buClr>
              <a:buSzPts val="1200"/>
              <a:buNone/>
              <a:defRPr>
                <a:solidFill>
                  <a:schemeClr val="lt1"/>
                </a:solidFill>
              </a:defRPr>
            </a:lvl1pPr>
            <a:lvl2pPr lvl="1" algn="r" rtl="0">
              <a:lnSpc>
                <a:spcPct val="100000"/>
              </a:lnSpc>
              <a:spcBef>
                <a:spcPts val="0"/>
              </a:spcBef>
              <a:spcAft>
                <a:spcPts val="0"/>
              </a:spcAft>
              <a:buClr>
                <a:schemeClr val="lt1"/>
              </a:buClr>
              <a:buSzPts val="2800"/>
              <a:buNone/>
              <a:defRPr sz="2800">
                <a:solidFill>
                  <a:schemeClr val="lt1"/>
                </a:solidFill>
              </a:defRPr>
            </a:lvl2pPr>
            <a:lvl3pPr lvl="2" algn="r" rtl="0">
              <a:lnSpc>
                <a:spcPct val="100000"/>
              </a:lnSpc>
              <a:spcBef>
                <a:spcPts val="0"/>
              </a:spcBef>
              <a:spcAft>
                <a:spcPts val="0"/>
              </a:spcAft>
              <a:buClr>
                <a:schemeClr val="lt1"/>
              </a:buClr>
              <a:buSzPts val="2800"/>
              <a:buNone/>
              <a:defRPr sz="2800">
                <a:solidFill>
                  <a:schemeClr val="lt1"/>
                </a:solidFill>
              </a:defRPr>
            </a:lvl3pPr>
            <a:lvl4pPr lvl="3" algn="r" rtl="0">
              <a:lnSpc>
                <a:spcPct val="100000"/>
              </a:lnSpc>
              <a:spcBef>
                <a:spcPts val="0"/>
              </a:spcBef>
              <a:spcAft>
                <a:spcPts val="0"/>
              </a:spcAft>
              <a:buClr>
                <a:schemeClr val="lt1"/>
              </a:buClr>
              <a:buSzPts val="2800"/>
              <a:buNone/>
              <a:defRPr sz="2800">
                <a:solidFill>
                  <a:schemeClr val="lt1"/>
                </a:solidFill>
              </a:defRPr>
            </a:lvl4pPr>
            <a:lvl5pPr lvl="4" algn="r" rtl="0">
              <a:lnSpc>
                <a:spcPct val="100000"/>
              </a:lnSpc>
              <a:spcBef>
                <a:spcPts val="0"/>
              </a:spcBef>
              <a:spcAft>
                <a:spcPts val="0"/>
              </a:spcAft>
              <a:buClr>
                <a:schemeClr val="lt1"/>
              </a:buClr>
              <a:buSzPts val="2800"/>
              <a:buNone/>
              <a:defRPr sz="2800">
                <a:solidFill>
                  <a:schemeClr val="lt1"/>
                </a:solidFill>
              </a:defRPr>
            </a:lvl5pPr>
            <a:lvl6pPr lvl="5" algn="r" rtl="0">
              <a:lnSpc>
                <a:spcPct val="100000"/>
              </a:lnSpc>
              <a:spcBef>
                <a:spcPts val="0"/>
              </a:spcBef>
              <a:spcAft>
                <a:spcPts val="0"/>
              </a:spcAft>
              <a:buClr>
                <a:schemeClr val="lt1"/>
              </a:buClr>
              <a:buSzPts val="2800"/>
              <a:buNone/>
              <a:defRPr sz="2800">
                <a:solidFill>
                  <a:schemeClr val="lt1"/>
                </a:solidFill>
              </a:defRPr>
            </a:lvl6pPr>
            <a:lvl7pPr lvl="6" algn="r" rtl="0">
              <a:lnSpc>
                <a:spcPct val="100000"/>
              </a:lnSpc>
              <a:spcBef>
                <a:spcPts val="0"/>
              </a:spcBef>
              <a:spcAft>
                <a:spcPts val="0"/>
              </a:spcAft>
              <a:buClr>
                <a:schemeClr val="lt1"/>
              </a:buClr>
              <a:buSzPts val="2800"/>
              <a:buNone/>
              <a:defRPr sz="2800">
                <a:solidFill>
                  <a:schemeClr val="lt1"/>
                </a:solidFill>
              </a:defRPr>
            </a:lvl7pPr>
            <a:lvl8pPr lvl="7" algn="r" rtl="0">
              <a:lnSpc>
                <a:spcPct val="100000"/>
              </a:lnSpc>
              <a:spcBef>
                <a:spcPts val="0"/>
              </a:spcBef>
              <a:spcAft>
                <a:spcPts val="0"/>
              </a:spcAft>
              <a:buClr>
                <a:schemeClr val="lt1"/>
              </a:buClr>
              <a:buSzPts val="2800"/>
              <a:buNone/>
              <a:defRPr sz="2800">
                <a:solidFill>
                  <a:schemeClr val="lt1"/>
                </a:solidFill>
              </a:defRPr>
            </a:lvl8pPr>
            <a:lvl9pPr lvl="8" algn="r" rtl="0">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design  2">
  <p:cSld name="CUSTOM_6_1_1_1_1">
    <p:spTree>
      <p:nvGrpSpPr>
        <p:cNvPr id="1" name="Shape 69"/>
        <p:cNvGrpSpPr/>
        <p:nvPr/>
      </p:nvGrpSpPr>
      <p:grpSpPr>
        <a:xfrm>
          <a:off x="0" y="0"/>
          <a:ext cx="0" cy="0"/>
          <a:chOff x="0" y="0"/>
          <a:chExt cx="0" cy="0"/>
        </a:xfrm>
      </p:grpSpPr>
      <p:sp>
        <p:nvSpPr>
          <p:cNvPr id="70" name="Google Shape;70;p11"/>
          <p:cNvSpPr txBox="1">
            <a:spLocks noGrp="1"/>
          </p:cNvSpPr>
          <p:nvPr>
            <p:ph type="ctrTitle"/>
          </p:nvPr>
        </p:nvSpPr>
        <p:spPr>
          <a:xfrm>
            <a:off x="6399975" y="2098650"/>
            <a:ext cx="19398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design  3">
  <p:cSld name="CUSTOM_6_1_1_1_1_1">
    <p:spTree>
      <p:nvGrpSpPr>
        <p:cNvPr id="1" name="Shape 71"/>
        <p:cNvGrpSpPr/>
        <p:nvPr/>
      </p:nvGrpSpPr>
      <p:grpSpPr>
        <a:xfrm>
          <a:off x="0" y="0"/>
          <a:ext cx="0" cy="0"/>
          <a:chOff x="0" y="0"/>
          <a:chExt cx="0" cy="0"/>
        </a:xfrm>
      </p:grpSpPr>
      <p:sp>
        <p:nvSpPr>
          <p:cNvPr id="72" name="Google Shape;72;p12"/>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hanks">
  <p:cSld name="CUSTOM_22">
    <p:spTree>
      <p:nvGrpSpPr>
        <p:cNvPr id="1" name="Shape 73"/>
        <p:cNvGrpSpPr/>
        <p:nvPr/>
      </p:nvGrpSpPr>
      <p:grpSpPr>
        <a:xfrm>
          <a:off x="0" y="0"/>
          <a:ext cx="0" cy="0"/>
          <a:chOff x="0" y="0"/>
          <a:chExt cx="0" cy="0"/>
        </a:xfrm>
      </p:grpSpPr>
      <p:sp>
        <p:nvSpPr>
          <p:cNvPr id="74" name="Google Shape;74;p13"/>
          <p:cNvSpPr txBox="1">
            <a:spLocks noGrp="1"/>
          </p:cNvSpPr>
          <p:nvPr>
            <p:ph type="subTitle" idx="1"/>
          </p:nvPr>
        </p:nvSpPr>
        <p:spPr>
          <a:xfrm>
            <a:off x="755000" y="1074733"/>
            <a:ext cx="3073200" cy="158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75" name="Google Shape;75;p13"/>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redits">
  <p:cSld name="CUSTOM_12">
    <p:spTree>
      <p:nvGrpSpPr>
        <p:cNvPr id="1" name="Shape 76"/>
        <p:cNvGrpSpPr/>
        <p:nvPr/>
      </p:nvGrpSpPr>
      <p:grpSpPr>
        <a:xfrm>
          <a:off x="0" y="0"/>
          <a:ext cx="0" cy="0"/>
          <a:chOff x="0" y="0"/>
          <a:chExt cx="0" cy="0"/>
        </a:xfrm>
      </p:grpSpPr>
      <p:sp>
        <p:nvSpPr>
          <p:cNvPr id="77" name="Google Shape;77;p14"/>
          <p:cNvSpPr txBox="1">
            <a:spLocks noGrp="1"/>
          </p:cNvSpPr>
          <p:nvPr>
            <p:ph type="body" idx="1"/>
          </p:nvPr>
        </p:nvSpPr>
        <p:spPr>
          <a:xfrm>
            <a:off x="763614" y="2070935"/>
            <a:ext cx="53082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rgbClr val="000000"/>
              </a:buClr>
              <a:buSzPts val="1000"/>
              <a:buChar char="●"/>
              <a:defRPr sz="1000">
                <a:solidFill>
                  <a:srgbClr val="000000"/>
                </a:solidFill>
              </a:defRPr>
            </a:lvl1pPr>
            <a:lvl2pPr marL="914400" lvl="1" indent="-292100" rtl="0">
              <a:spcBef>
                <a:spcPts val="1600"/>
              </a:spcBef>
              <a:spcAft>
                <a:spcPts val="0"/>
              </a:spcAft>
              <a:buClr>
                <a:srgbClr val="000000"/>
              </a:buClr>
              <a:buSzPts val="1000"/>
              <a:buChar char="○"/>
              <a:defRPr sz="1000">
                <a:solidFill>
                  <a:srgbClr val="000000"/>
                </a:solidFill>
              </a:defRPr>
            </a:lvl2pPr>
            <a:lvl3pPr marL="1371600" lvl="2" indent="-292100" rtl="0">
              <a:spcBef>
                <a:spcPts val="1600"/>
              </a:spcBef>
              <a:spcAft>
                <a:spcPts val="0"/>
              </a:spcAft>
              <a:buClr>
                <a:srgbClr val="000000"/>
              </a:buClr>
              <a:buSzPts val="1000"/>
              <a:buChar char="■"/>
              <a:defRPr sz="1000">
                <a:solidFill>
                  <a:srgbClr val="000000"/>
                </a:solidFill>
              </a:defRPr>
            </a:lvl3pPr>
            <a:lvl4pPr marL="1828800" lvl="3" indent="-292100" rtl="0">
              <a:spcBef>
                <a:spcPts val="1600"/>
              </a:spcBef>
              <a:spcAft>
                <a:spcPts val="0"/>
              </a:spcAft>
              <a:buClr>
                <a:srgbClr val="000000"/>
              </a:buClr>
              <a:buSzPts val="1000"/>
              <a:buChar char="●"/>
              <a:defRPr sz="1000">
                <a:solidFill>
                  <a:srgbClr val="000000"/>
                </a:solidFill>
              </a:defRPr>
            </a:lvl4pPr>
            <a:lvl5pPr marL="2286000" lvl="4" indent="-292100" rtl="0">
              <a:spcBef>
                <a:spcPts val="1600"/>
              </a:spcBef>
              <a:spcAft>
                <a:spcPts val="0"/>
              </a:spcAft>
              <a:buClr>
                <a:srgbClr val="000000"/>
              </a:buClr>
              <a:buSzPts val="1000"/>
              <a:buChar char="○"/>
              <a:defRPr sz="1000">
                <a:solidFill>
                  <a:srgbClr val="000000"/>
                </a:solidFill>
              </a:defRPr>
            </a:lvl5pPr>
            <a:lvl6pPr marL="2743200" lvl="5" indent="-292100" rtl="0">
              <a:spcBef>
                <a:spcPts val="1600"/>
              </a:spcBef>
              <a:spcAft>
                <a:spcPts val="0"/>
              </a:spcAft>
              <a:buClr>
                <a:srgbClr val="000000"/>
              </a:buClr>
              <a:buSzPts val="1000"/>
              <a:buChar char="■"/>
              <a:defRPr sz="1000">
                <a:solidFill>
                  <a:srgbClr val="000000"/>
                </a:solidFill>
              </a:defRPr>
            </a:lvl6pPr>
            <a:lvl7pPr marL="3200400" lvl="6" indent="-292100" rtl="0">
              <a:spcBef>
                <a:spcPts val="1600"/>
              </a:spcBef>
              <a:spcAft>
                <a:spcPts val="0"/>
              </a:spcAft>
              <a:buClr>
                <a:srgbClr val="000000"/>
              </a:buClr>
              <a:buSzPts val="1000"/>
              <a:buChar char="●"/>
              <a:defRPr sz="1000">
                <a:solidFill>
                  <a:srgbClr val="000000"/>
                </a:solidFill>
              </a:defRPr>
            </a:lvl7pPr>
            <a:lvl8pPr marL="3657600" lvl="7" indent="-292100" rtl="0">
              <a:spcBef>
                <a:spcPts val="1600"/>
              </a:spcBef>
              <a:spcAft>
                <a:spcPts val="0"/>
              </a:spcAft>
              <a:buClr>
                <a:srgbClr val="000000"/>
              </a:buClr>
              <a:buSzPts val="1000"/>
              <a:buChar char="○"/>
              <a:defRPr sz="1000">
                <a:solidFill>
                  <a:srgbClr val="000000"/>
                </a:solidFill>
              </a:defRPr>
            </a:lvl8pPr>
            <a:lvl9pPr marL="4114800" lvl="8" indent="-292100" rtl="0">
              <a:spcBef>
                <a:spcPts val="1600"/>
              </a:spcBef>
              <a:spcAft>
                <a:spcPts val="1600"/>
              </a:spcAft>
              <a:buClr>
                <a:srgbClr val="000000"/>
              </a:buClr>
              <a:buSzPts val="1000"/>
              <a:buChar char="■"/>
              <a:defRPr sz="1000">
                <a:solidFill>
                  <a:srgbClr val="000000"/>
                </a:solidFill>
              </a:defRPr>
            </a:lvl9pPr>
          </a:lstStyle>
          <a:p>
            <a:endParaRPr/>
          </a:p>
        </p:txBody>
      </p:sp>
      <p:sp>
        <p:nvSpPr>
          <p:cNvPr id="78" name="Google Shape;78;p14"/>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Resources">
  <p:cSld name="CUSTOM_12_1">
    <p:spTree>
      <p:nvGrpSpPr>
        <p:cNvPr id="1" name="Shape 79"/>
        <p:cNvGrpSpPr/>
        <p:nvPr/>
      </p:nvGrpSpPr>
      <p:grpSpPr>
        <a:xfrm>
          <a:off x="0" y="0"/>
          <a:ext cx="0" cy="0"/>
          <a:chOff x="0" y="0"/>
          <a:chExt cx="0" cy="0"/>
        </a:xfrm>
      </p:grpSpPr>
      <p:sp>
        <p:nvSpPr>
          <p:cNvPr id="80" name="Google Shape;80;p15"/>
          <p:cNvSpPr txBox="1">
            <a:spLocks noGrp="1"/>
          </p:cNvSpPr>
          <p:nvPr>
            <p:ph type="body" idx="1"/>
          </p:nvPr>
        </p:nvSpPr>
        <p:spPr>
          <a:xfrm>
            <a:off x="988125" y="1610352"/>
            <a:ext cx="35229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rgbClr val="000000"/>
              </a:buClr>
              <a:buSzPts val="1000"/>
              <a:buChar char="●"/>
              <a:defRPr sz="1000">
                <a:solidFill>
                  <a:srgbClr val="000000"/>
                </a:solidFill>
              </a:defRPr>
            </a:lvl1pPr>
            <a:lvl2pPr marL="914400" lvl="1" indent="-292100" rtl="0">
              <a:spcBef>
                <a:spcPts val="1600"/>
              </a:spcBef>
              <a:spcAft>
                <a:spcPts val="0"/>
              </a:spcAft>
              <a:buClr>
                <a:srgbClr val="000000"/>
              </a:buClr>
              <a:buSzPts val="1000"/>
              <a:buChar char="○"/>
              <a:defRPr sz="1000">
                <a:solidFill>
                  <a:srgbClr val="000000"/>
                </a:solidFill>
              </a:defRPr>
            </a:lvl2pPr>
            <a:lvl3pPr marL="1371600" lvl="2" indent="-292100" rtl="0">
              <a:spcBef>
                <a:spcPts val="1600"/>
              </a:spcBef>
              <a:spcAft>
                <a:spcPts val="0"/>
              </a:spcAft>
              <a:buClr>
                <a:srgbClr val="000000"/>
              </a:buClr>
              <a:buSzPts val="1000"/>
              <a:buChar char="■"/>
              <a:defRPr sz="1000">
                <a:solidFill>
                  <a:srgbClr val="000000"/>
                </a:solidFill>
              </a:defRPr>
            </a:lvl3pPr>
            <a:lvl4pPr marL="1828800" lvl="3" indent="-292100" rtl="0">
              <a:spcBef>
                <a:spcPts val="1600"/>
              </a:spcBef>
              <a:spcAft>
                <a:spcPts val="0"/>
              </a:spcAft>
              <a:buClr>
                <a:srgbClr val="000000"/>
              </a:buClr>
              <a:buSzPts val="1000"/>
              <a:buChar char="●"/>
              <a:defRPr sz="1000">
                <a:solidFill>
                  <a:srgbClr val="000000"/>
                </a:solidFill>
              </a:defRPr>
            </a:lvl4pPr>
            <a:lvl5pPr marL="2286000" lvl="4" indent="-292100" rtl="0">
              <a:spcBef>
                <a:spcPts val="1600"/>
              </a:spcBef>
              <a:spcAft>
                <a:spcPts val="0"/>
              </a:spcAft>
              <a:buClr>
                <a:srgbClr val="000000"/>
              </a:buClr>
              <a:buSzPts val="1000"/>
              <a:buChar char="○"/>
              <a:defRPr sz="1000">
                <a:solidFill>
                  <a:srgbClr val="000000"/>
                </a:solidFill>
              </a:defRPr>
            </a:lvl5pPr>
            <a:lvl6pPr marL="2743200" lvl="5" indent="-292100" rtl="0">
              <a:spcBef>
                <a:spcPts val="1600"/>
              </a:spcBef>
              <a:spcAft>
                <a:spcPts val="0"/>
              </a:spcAft>
              <a:buClr>
                <a:srgbClr val="000000"/>
              </a:buClr>
              <a:buSzPts val="1000"/>
              <a:buChar char="■"/>
              <a:defRPr sz="1000">
                <a:solidFill>
                  <a:srgbClr val="000000"/>
                </a:solidFill>
              </a:defRPr>
            </a:lvl6pPr>
            <a:lvl7pPr marL="3200400" lvl="6" indent="-292100" rtl="0">
              <a:spcBef>
                <a:spcPts val="1600"/>
              </a:spcBef>
              <a:spcAft>
                <a:spcPts val="0"/>
              </a:spcAft>
              <a:buClr>
                <a:srgbClr val="000000"/>
              </a:buClr>
              <a:buSzPts val="1000"/>
              <a:buChar char="●"/>
              <a:defRPr sz="1000">
                <a:solidFill>
                  <a:srgbClr val="000000"/>
                </a:solidFill>
              </a:defRPr>
            </a:lvl7pPr>
            <a:lvl8pPr marL="3657600" lvl="7" indent="-292100" rtl="0">
              <a:spcBef>
                <a:spcPts val="1600"/>
              </a:spcBef>
              <a:spcAft>
                <a:spcPts val="0"/>
              </a:spcAft>
              <a:buClr>
                <a:srgbClr val="000000"/>
              </a:buClr>
              <a:buSzPts val="1000"/>
              <a:buChar char="○"/>
              <a:defRPr sz="1000">
                <a:solidFill>
                  <a:srgbClr val="000000"/>
                </a:solidFill>
              </a:defRPr>
            </a:lvl8pPr>
            <a:lvl9pPr marL="4114800" lvl="8" indent="-292100" rtl="0">
              <a:spcBef>
                <a:spcPts val="1600"/>
              </a:spcBef>
              <a:spcAft>
                <a:spcPts val="1600"/>
              </a:spcAft>
              <a:buClr>
                <a:srgbClr val="000000"/>
              </a:buClr>
              <a:buSzPts val="1000"/>
              <a:buChar char="■"/>
              <a:defRPr sz="1000">
                <a:solidFill>
                  <a:srgbClr val="000000"/>
                </a:solidFill>
              </a:defRPr>
            </a:lvl9pPr>
          </a:lstStyle>
          <a:p>
            <a:endParaRPr/>
          </a:p>
        </p:txBody>
      </p:sp>
      <p:sp>
        <p:nvSpPr>
          <p:cNvPr id="81" name="Google Shape;81;p15"/>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82" name="Google Shape;82;p15"/>
          <p:cNvSpPr txBox="1">
            <a:spLocks noGrp="1"/>
          </p:cNvSpPr>
          <p:nvPr>
            <p:ph type="body" idx="2"/>
          </p:nvPr>
        </p:nvSpPr>
        <p:spPr>
          <a:xfrm>
            <a:off x="988125" y="3090054"/>
            <a:ext cx="3522900" cy="1476000"/>
          </a:xfrm>
          <a:prstGeom prst="rect">
            <a:avLst/>
          </a:prstGeom>
        </p:spPr>
        <p:txBody>
          <a:bodyPr spcFirstLastPara="1" wrap="square" lIns="91425" tIns="91425" rIns="91425" bIns="91425" anchor="t" anchorCtr="0">
            <a:noAutofit/>
          </a:bodyPr>
          <a:lstStyle>
            <a:lvl1pPr marL="457200" lvl="0" indent="-292100" rtl="0">
              <a:spcBef>
                <a:spcPts val="0"/>
              </a:spcBef>
              <a:spcAft>
                <a:spcPts val="0"/>
              </a:spcAft>
              <a:buClr>
                <a:srgbClr val="000000"/>
              </a:buClr>
              <a:buSzPts val="1000"/>
              <a:buChar char="●"/>
              <a:defRPr sz="1000">
                <a:solidFill>
                  <a:srgbClr val="000000"/>
                </a:solidFill>
              </a:defRPr>
            </a:lvl1pPr>
            <a:lvl2pPr marL="914400" lvl="1" indent="-292100" rtl="0">
              <a:spcBef>
                <a:spcPts val="1600"/>
              </a:spcBef>
              <a:spcAft>
                <a:spcPts val="0"/>
              </a:spcAft>
              <a:buClr>
                <a:srgbClr val="000000"/>
              </a:buClr>
              <a:buSzPts val="1000"/>
              <a:buChar char="○"/>
              <a:defRPr sz="1000">
                <a:solidFill>
                  <a:srgbClr val="000000"/>
                </a:solidFill>
              </a:defRPr>
            </a:lvl2pPr>
            <a:lvl3pPr marL="1371600" lvl="2" indent="-292100" rtl="0">
              <a:spcBef>
                <a:spcPts val="1600"/>
              </a:spcBef>
              <a:spcAft>
                <a:spcPts val="0"/>
              </a:spcAft>
              <a:buClr>
                <a:srgbClr val="000000"/>
              </a:buClr>
              <a:buSzPts val="1000"/>
              <a:buChar char="■"/>
              <a:defRPr sz="1000">
                <a:solidFill>
                  <a:srgbClr val="000000"/>
                </a:solidFill>
              </a:defRPr>
            </a:lvl3pPr>
            <a:lvl4pPr marL="1828800" lvl="3" indent="-292100" rtl="0">
              <a:spcBef>
                <a:spcPts val="1600"/>
              </a:spcBef>
              <a:spcAft>
                <a:spcPts val="0"/>
              </a:spcAft>
              <a:buClr>
                <a:srgbClr val="000000"/>
              </a:buClr>
              <a:buSzPts val="1000"/>
              <a:buChar char="●"/>
              <a:defRPr sz="1000">
                <a:solidFill>
                  <a:srgbClr val="000000"/>
                </a:solidFill>
              </a:defRPr>
            </a:lvl4pPr>
            <a:lvl5pPr marL="2286000" lvl="4" indent="-292100" rtl="0">
              <a:spcBef>
                <a:spcPts val="1600"/>
              </a:spcBef>
              <a:spcAft>
                <a:spcPts val="0"/>
              </a:spcAft>
              <a:buClr>
                <a:srgbClr val="000000"/>
              </a:buClr>
              <a:buSzPts val="1000"/>
              <a:buChar char="○"/>
              <a:defRPr sz="1000">
                <a:solidFill>
                  <a:srgbClr val="000000"/>
                </a:solidFill>
              </a:defRPr>
            </a:lvl5pPr>
            <a:lvl6pPr marL="2743200" lvl="5" indent="-292100" rtl="0">
              <a:spcBef>
                <a:spcPts val="1600"/>
              </a:spcBef>
              <a:spcAft>
                <a:spcPts val="0"/>
              </a:spcAft>
              <a:buClr>
                <a:srgbClr val="000000"/>
              </a:buClr>
              <a:buSzPts val="1000"/>
              <a:buChar char="■"/>
              <a:defRPr sz="1000">
                <a:solidFill>
                  <a:srgbClr val="000000"/>
                </a:solidFill>
              </a:defRPr>
            </a:lvl6pPr>
            <a:lvl7pPr marL="3200400" lvl="6" indent="-292100" rtl="0">
              <a:spcBef>
                <a:spcPts val="1600"/>
              </a:spcBef>
              <a:spcAft>
                <a:spcPts val="0"/>
              </a:spcAft>
              <a:buClr>
                <a:srgbClr val="000000"/>
              </a:buClr>
              <a:buSzPts val="1000"/>
              <a:buChar char="●"/>
              <a:defRPr sz="1000">
                <a:solidFill>
                  <a:srgbClr val="000000"/>
                </a:solidFill>
              </a:defRPr>
            </a:lvl7pPr>
            <a:lvl8pPr marL="3657600" lvl="7" indent="-292100" rtl="0">
              <a:spcBef>
                <a:spcPts val="1600"/>
              </a:spcBef>
              <a:spcAft>
                <a:spcPts val="0"/>
              </a:spcAft>
              <a:buClr>
                <a:srgbClr val="000000"/>
              </a:buClr>
              <a:buSzPts val="1000"/>
              <a:buChar char="○"/>
              <a:defRPr sz="1000">
                <a:solidFill>
                  <a:srgbClr val="000000"/>
                </a:solidFill>
              </a:defRPr>
            </a:lvl8pPr>
            <a:lvl9pPr marL="4114800" lvl="8" indent="-292100" rtl="0">
              <a:spcBef>
                <a:spcPts val="1600"/>
              </a:spcBef>
              <a:spcAft>
                <a:spcPts val="1600"/>
              </a:spcAft>
              <a:buClr>
                <a:srgbClr val="000000"/>
              </a:buClr>
              <a:buSzPts val="1000"/>
              <a:buChar char="■"/>
              <a:defRPr sz="1000">
                <a:solidFill>
                  <a:srgbClr val="000000"/>
                </a:solidFill>
              </a:defRPr>
            </a:lvl9pPr>
          </a:lstStyle>
          <a:p>
            <a:endParaRPr/>
          </a:p>
        </p:txBody>
      </p:sp>
      <p:sp>
        <p:nvSpPr>
          <p:cNvPr id="83" name="Google Shape;83;p15"/>
          <p:cNvSpPr txBox="1">
            <a:spLocks noGrp="1"/>
          </p:cNvSpPr>
          <p:nvPr>
            <p:ph type="subTitle" idx="3"/>
          </p:nvPr>
        </p:nvSpPr>
        <p:spPr>
          <a:xfrm>
            <a:off x="755000" y="1074728"/>
            <a:ext cx="3073200" cy="97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11_1">
    <p:spTree>
      <p:nvGrpSpPr>
        <p:cNvPr id="1" name="Shape 84"/>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p:cSld name="CUSTOM_23">
    <p:bg>
      <p:bgPr>
        <a:noFill/>
        <a:effectLst/>
      </p:bgPr>
    </p:bg>
    <p:spTree>
      <p:nvGrpSpPr>
        <p:cNvPr id="1" name="Shape 85"/>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89"/>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s">
  <p:cSld name="CUSTOM_14">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483214" y="1082635"/>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200"/>
              <a:buNone/>
              <a:defRPr sz="1200">
                <a:solidFill>
                  <a:schemeClr val="dk1"/>
                </a:solidFill>
              </a:defRPr>
            </a:lvl1pPr>
            <a:lvl2pPr lvl="1" algn="r" rtl="0">
              <a:spcBef>
                <a:spcPts val="0"/>
              </a:spcBef>
              <a:spcAft>
                <a:spcPts val="0"/>
              </a:spcAft>
              <a:buClr>
                <a:schemeClr val="dk1"/>
              </a:buClr>
              <a:buSzPts val="1200"/>
              <a:buNone/>
              <a:defRPr sz="1200">
                <a:solidFill>
                  <a:schemeClr val="dk1"/>
                </a:solidFill>
              </a:defRPr>
            </a:lvl2pPr>
            <a:lvl3pPr lvl="2" algn="r" rtl="0">
              <a:spcBef>
                <a:spcPts val="0"/>
              </a:spcBef>
              <a:spcAft>
                <a:spcPts val="0"/>
              </a:spcAft>
              <a:buClr>
                <a:schemeClr val="dk1"/>
              </a:buClr>
              <a:buSzPts val="1200"/>
              <a:buNone/>
              <a:defRPr sz="1200">
                <a:solidFill>
                  <a:schemeClr val="dk1"/>
                </a:solidFill>
              </a:defRPr>
            </a:lvl3pPr>
            <a:lvl4pPr lvl="3" algn="r" rtl="0">
              <a:spcBef>
                <a:spcPts val="0"/>
              </a:spcBef>
              <a:spcAft>
                <a:spcPts val="0"/>
              </a:spcAft>
              <a:buClr>
                <a:schemeClr val="dk1"/>
              </a:buClr>
              <a:buSzPts val="1200"/>
              <a:buNone/>
              <a:defRPr sz="1200">
                <a:solidFill>
                  <a:schemeClr val="dk1"/>
                </a:solidFill>
              </a:defRPr>
            </a:lvl4pPr>
            <a:lvl5pPr lvl="4" algn="r" rtl="0">
              <a:spcBef>
                <a:spcPts val="0"/>
              </a:spcBef>
              <a:spcAft>
                <a:spcPts val="0"/>
              </a:spcAft>
              <a:buClr>
                <a:schemeClr val="dk1"/>
              </a:buClr>
              <a:buSzPts val="1200"/>
              <a:buNone/>
              <a:defRPr sz="1200">
                <a:solidFill>
                  <a:schemeClr val="dk1"/>
                </a:solidFill>
              </a:defRPr>
            </a:lvl5pPr>
            <a:lvl6pPr lvl="5" algn="r" rtl="0">
              <a:spcBef>
                <a:spcPts val="0"/>
              </a:spcBef>
              <a:spcAft>
                <a:spcPts val="0"/>
              </a:spcAft>
              <a:buClr>
                <a:schemeClr val="dk1"/>
              </a:buClr>
              <a:buSzPts val="1200"/>
              <a:buNone/>
              <a:defRPr sz="1200">
                <a:solidFill>
                  <a:schemeClr val="dk1"/>
                </a:solidFill>
              </a:defRPr>
            </a:lvl6pPr>
            <a:lvl7pPr lvl="6" algn="r" rtl="0">
              <a:spcBef>
                <a:spcPts val="0"/>
              </a:spcBef>
              <a:spcAft>
                <a:spcPts val="0"/>
              </a:spcAft>
              <a:buClr>
                <a:schemeClr val="dk1"/>
              </a:buClr>
              <a:buSzPts val="1200"/>
              <a:buNone/>
              <a:defRPr sz="1200">
                <a:solidFill>
                  <a:schemeClr val="dk1"/>
                </a:solidFill>
              </a:defRPr>
            </a:lvl7pPr>
            <a:lvl8pPr lvl="7" algn="r" rtl="0">
              <a:spcBef>
                <a:spcPts val="0"/>
              </a:spcBef>
              <a:spcAft>
                <a:spcPts val="0"/>
              </a:spcAft>
              <a:buClr>
                <a:schemeClr val="dk1"/>
              </a:buClr>
              <a:buSzPts val="1200"/>
              <a:buNone/>
              <a:defRPr sz="1200">
                <a:solidFill>
                  <a:schemeClr val="dk1"/>
                </a:solidFill>
              </a:defRPr>
            </a:lvl8pPr>
            <a:lvl9pPr lvl="8" algn="r" rtl="0">
              <a:spcBef>
                <a:spcPts val="0"/>
              </a:spcBef>
              <a:spcAft>
                <a:spcPts val="0"/>
              </a:spcAft>
              <a:buClr>
                <a:schemeClr val="dk1"/>
              </a:buClr>
              <a:buSzPts val="1200"/>
              <a:buNone/>
              <a:defRPr sz="1200">
                <a:solidFill>
                  <a:schemeClr val="dk1"/>
                </a:solidFill>
              </a:defRPr>
            </a:lvl9pPr>
          </a:lstStyle>
          <a:p>
            <a:endParaRPr/>
          </a:p>
        </p:txBody>
      </p:sp>
      <p:sp>
        <p:nvSpPr>
          <p:cNvPr id="13" name="Google Shape;13;p3"/>
          <p:cNvSpPr txBox="1">
            <a:spLocks noGrp="1"/>
          </p:cNvSpPr>
          <p:nvPr>
            <p:ph type="subTitle" idx="1"/>
          </p:nvPr>
        </p:nvSpPr>
        <p:spPr>
          <a:xfrm>
            <a:off x="3828514" y="1497684"/>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4" name="Google Shape;14;p3"/>
          <p:cNvSpPr txBox="1">
            <a:spLocks noGrp="1"/>
          </p:cNvSpPr>
          <p:nvPr>
            <p:ph type="title" idx="2" hasCustomPrompt="1"/>
          </p:nvPr>
        </p:nvSpPr>
        <p:spPr>
          <a:xfrm>
            <a:off x="5861176" y="1333231"/>
            <a:ext cx="139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5" name="Google Shape;15;p3"/>
          <p:cNvSpPr txBox="1">
            <a:spLocks noGrp="1"/>
          </p:cNvSpPr>
          <p:nvPr>
            <p:ph type="ctrTitle" idx="3"/>
          </p:nvPr>
        </p:nvSpPr>
        <p:spPr>
          <a:xfrm>
            <a:off x="3483214" y="1743543"/>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200"/>
              <a:buNone/>
              <a:defRPr sz="1200">
                <a:solidFill>
                  <a:schemeClr val="dk1"/>
                </a:solidFill>
              </a:defRPr>
            </a:lvl1pPr>
            <a:lvl2pPr lvl="1" algn="r" rtl="0">
              <a:spcBef>
                <a:spcPts val="0"/>
              </a:spcBef>
              <a:spcAft>
                <a:spcPts val="0"/>
              </a:spcAft>
              <a:buClr>
                <a:schemeClr val="dk1"/>
              </a:buClr>
              <a:buSzPts val="1200"/>
              <a:buNone/>
              <a:defRPr sz="1200">
                <a:solidFill>
                  <a:schemeClr val="dk1"/>
                </a:solidFill>
              </a:defRPr>
            </a:lvl2pPr>
            <a:lvl3pPr lvl="2" algn="r" rtl="0">
              <a:spcBef>
                <a:spcPts val="0"/>
              </a:spcBef>
              <a:spcAft>
                <a:spcPts val="0"/>
              </a:spcAft>
              <a:buClr>
                <a:schemeClr val="dk1"/>
              </a:buClr>
              <a:buSzPts val="1200"/>
              <a:buNone/>
              <a:defRPr sz="1200">
                <a:solidFill>
                  <a:schemeClr val="dk1"/>
                </a:solidFill>
              </a:defRPr>
            </a:lvl3pPr>
            <a:lvl4pPr lvl="3" algn="r" rtl="0">
              <a:spcBef>
                <a:spcPts val="0"/>
              </a:spcBef>
              <a:spcAft>
                <a:spcPts val="0"/>
              </a:spcAft>
              <a:buClr>
                <a:schemeClr val="dk1"/>
              </a:buClr>
              <a:buSzPts val="1200"/>
              <a:buNone/>
              <a:defRPr sz="1200">
                <a:solidFill>
                  <a:schemeClr val="dk1"/>
                </a:solidFill>
              </a:defRPr>
            </a:lvl4pPr>
            <a:lvl5pPr lvl="4" algn="r" rtl="0">
              <a:spcBef>
                <a:spcPts val="0"/>
              </a:spcBef>
              <a:spcAft>
                <a:spcPts val="0"/>
              </a:spcAft>
              <a:buClr>
                <a:schemeClr val="dk1"/>
              </a:buClr>
              <a:buSzPts val="1200"/>
              <a:buNone/>
              <a:defRPr sz="1200">
                <a:solidFill>
                  <a:schemeClr val="dk1"/>
                </a:solidFill>
              </a:defRPr>
            </a:lvl5pPr>
            <a:lvl6pPr lvl="5" algn="r" rtl="0">
              <a:spcBef>
                <a:spcPts val="0"/>
              </a:spcBef>
              <a:spcAft>
                <a:spcPts val="0"/>
              </a:spcAft>
              <a:buClr>
                <a:schemeClr val="dk1"/>
              </a:buClr>
              <a:buSzPts val="1200"/>
              <a:buNone/>
              <a:defRPr sz="1200">
                <a:solidFill>
                  <a:schemeClr val="dk1"/>
                </a:solidFill>
              </a:defRPr>
            </a:lvl6pPr>
            <a:lvl7pPr lvl="6" algn="r" rtl="0">
              <a:spcBef>
                <a:spcPts val="0"/>
              </a:spcBef>
              <a:spcAft>
                <a:spcPts val="0"/>
              </a:spcAft>
              <a:buClr>
                <a:schemeClr val="dk1"/>
              </a:buClr>
              <a:buSzPts val="1200"/>
              <a:buNone/>
              <a:defRPr sz="1200">
                <a:solidFill>
                  <a:schemeClr val="dk1"/>
                </a:solidFill>
              </a:defRPr>
            </a:lvl7pPr>
            <a:lvl8pPr lvl="7" algn="r" rtl="0">
              <a:spcBef>
                <a:spcPts val="0"/>
              </a:spcBef>
              <a:spcAft>
                <a:spcPts val="0"/>
              </a:spcAft>
              <a:buClr>
                <a:schemeClr val="dk1"/>
              </a:buClr>
              <a:buSzPts val="1200"/>
              <a:buNone/>
              <a:defRPr sz="1200">
                <a:solidFill>
                  <a:schemeClr val="dk1"/>
                </a:solidFill>
              </a:defRPr>
            </a:lvl8pPr>
            <a:lvl9pPr lvl="8" algn="r" rtl="0">
              <a:spcBef>
                <a:spcPts val="0"/>
              </a:spcBef>
              <a:spcAft>
                <a:spcPts val="0"/>
              </a:spcAft>
              <a:buClr>
                <a:schemeClr val="dk1"/>
              </a:buClr>
              <a:buSzPts val="1200"/>
              <a:buNone/>
              <a:defRPr sz="1200">
                <a:solidFill>
                  <a:schemeClr val="dk1"/>
                </a:solidFill>
              </a:defRPr>
            </a:lvl9pPr>
          </a:lstStyle>
          <a:p>
            <a:endParaRPr/>
          </a:p>
        </p:txBody>
      </p:sp>
      <p:sp>
        <p:nvSpPr>
          <p:cNvPr id="16" name="Google Shape;16;p3"/>
          <p:cNvSpPr txBox="1">
            <a:spLocks noGrp="1"/>
          </p:cNvSpPr>
          <p:nvPr>
            <p:ph type="subTitle" idx="4"/>
          </p:nvPr>
        </p:nvSpPr>
        <p:spPr>
          <a:xfrm>
            <a:off x="3758314" y="2156701"/>
            <a:ext cx="19767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7" name="Google Shape;17;p3"/>
          <p:cNvSpPr txBox="1">
            <a:spLocks noGrp="1"/>
          </p:cNvSpPr>
          <p:nvPr>
            <p:ph type="title" idx="5" hasCustomPrompt="1"/>
          </p:nvPr>
        </p:nvSpPr>
        <p:spPr>
          <a:xfrm>
            <a:off x="5861176" y="1995758"/>
            <a:ext cx="139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18" name="Google Shape;18;p3"/>
          <p:cNvSpPr txBox="1">
            <a:spLocks noGrp="1"/>
          </p:cNvSpPr>
          <p:nvPr>
            <p:ph type="ctrTitle" idx="6"/>
          </p:nvPr>
        </p:nvSpPr>
        <p:spPr>
          <a:xfrm>
            <a:off x="3483214" y="2410877"/>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200"/>
              <a:buNone/>
              <a:defRPr sz="1200">
                <a:solidFill>
                  <a:schemeClr val="dk1"/>
                </a:solidFill>
              </a:defRPr>
            </a:lvl1pPr>
            <a:lvl2pPr lvl="1" algn="r" rtl="0">
              <a:spcBef>
                <a:spcPts val="0"/>
              </a:spcBef>
              <a:spcAft>
                <a:spcPts val="0"/>
              </a:spcAft>
              <a:buClr>
                <a:schemeClr val="dk1"/>
              </a:buClr>
              <a:buSzPts val="1200"/>
              <a:buNone/>
              <a:defRPr sz="1200">
                <a:solidFill>
                  <a:schemeClr val="dk1"/>
                </a:solidFill>
              </a:defRPr>
            </a:lvl2pPr>
            <a:lvl3pPr lvl="2" algn="r" rtl="0">
              <a:spcBef>
                <a:spcPts val="0"/>
              </a:spcBef>
              <a:spcAft>
                <a:spcPts val="0"/>
              </a:spcAft>
              <a:buClr>
                <a:schemeClr val="dk1"/>
              </a:buClr>
              <a:buSzPts val="1200"/>
              <a:buNone/>
              <a:defRPr sz="1200">
                <a:solidFill>
                  <a:schemeClr val="dk1"/>
                </a:solidFill>
              </a:defRPr>
            </a:lvl3pPr>
            <a:lvl4pPr lvl="3" algn="r" rtl="0">
              <a:spcBef>
                <a:spcPts val="0"/>
              </a:spcBef>
              <a:spcAft>
                <a:spcPts val="0"/>
              </a:spcAft>
              <a:buClr>
                <a:schemeClr val="dk1"/>
              </a:buClr>
              <a:buSzPts val="1200"/>
              <a:buNone/>
              <a:defRPr sz="1200">
                <a:solidFill>
                  <a:schemeClr val="dk1"/>
                </a:solidFill>
              </a:defRPr>
            </a:lvl4pPr>
            <a:lvl5pPr lvl="4" algn="r" rtl="0">
              <a:spcBef>
                <a:spcPts val="0"/>
              </a:spcBef>
              <a:spcAft>
                <a:spcPts val="0"/>
              </a:spcAft>
              <a:buClr>
                <a:schemeClr val="dk1"/>
              </a:buClr>
              <a:buSzPts val="1200"/>
              <a:buNone/>
              <a:defRPr sz="1200">
                <a:solidFill>
                  <a:schemeClr val="dk1"/>
                </a:solidFill>
              </a:defRPr>
            </a:lvl5pPr>
            <a:lvl6pPr lvl="5" algn="r" rtl="0">
              <a:spcBef>
                <a:spcPts val="0"/>
              </a:spcBef>
              <a:spcAft>
                <a:spcPts val="0"/>
              </a:spcAft>
              <a:buClr>
                <a:schemeClr val="dk1"/>
              </a:buClr>
              <a:buSzPts val="1200"/>
              <a:buNone/>
              <a:defRPr sz="1200">
                <a:solidFill>
                  <a:schemeClr val="dk1"/>
                </a:solidFill>
              </a:defRPr>
            </a:lvl6pPr>
            <a:lvl7pPr lvl="6" algn="r" rtl="0">
              <a:spcBef>
                <a:spcPts val="0"/>
              </a:spcBef>
              <a:spcAft>
                <a:spcPts val="0"/>
              </a:spcAft>
              <a:buClr>
                <a:schemeClr val="dk1"/>
              </a:buClr>
              <a:buSzPts val="1200"/>
              <a:buNone/>
              <a:defRPr sz="1200">
                <a:solidFill>
                  <a:schemeClr val="dk1"/>
                </a:solidFill>
              </a:defRPr>
            </a:lvl7pPr>
            <a:lvl8pPr lvl="7" algn="r" rtl="0">
              <a:spcBef>
                <a:spcPts val="0"/>
              </a:spcBef>
              <a:spcAft>
                <a:spcPts val="0"/>
              </a:spcAft>
              <a:buClr>
                <a:schemeClr val="dk1"/>
              </a:buClr>
              <a:buSzPts val="1200"/>
              <a:buNone/>
              <a:defRPr sz="1200">
                <a:solidFill>
                  <a:schemeClr val="dk1"/>
                </a:solidFill>
              </a:defRPr>
            </a:lvl8pPr>
            <a:lvl9pPr lvl="8" algn="r" rtl="0">
              <a:spcBef>
                <a:spcPts val="0"/>
              </a:spcBef>
              <a:spcAft>
                <a:spcPts val="0"/>
              </a:spcAft>
              <a:buClr>
                <a:schemeClr val="dk1"/>
              </a:buClr>
              <a:buSzPts val="1200"/>
              <a:buNone/>
              <a:defRPr sz="1200">
                <a:solidFill>
                  <a:schemeClr val="dk1"/>
                </a:solidFill>
              </a:defRPr>
            </a:lvl9pPr>
          </a:lstStyle>
          <a:p>
            <a:endParaRPr/>
          </a:p>
        </p:txBody>
      </p:sp>
      <p:sp>
        <p:nvSpPr>
          <p:cNvPr id="19" name="Google Shape;19;p3"/>
          <p:cNvSpPr txBox="1">
            <a:spLocks noGrp="1"/>
          </p:cNvSpPr>
          <p:nvPr>
            <p:ph type="subTitle" idx="7"/>
          </p:nvPr>
        </p:nvSpPr>
        <p:spPr>
          <a:xfrm>
            <a:off x="3828514" y="2824026"/>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0" name="Google Shape;20;p3"/>
          <p:cNvSpPr txBox="1">
            <a:spLocks noGrp="1"/>
          </p:cNvSpPr>
          <p:nvPr>
            <p:ph type="title" idx="8" hasCustomPrompt="1"/>
          </p:nvPr>
        </p:nvSpPr>
        <p:spPr>
          <a:xfrm>
            <a:off x="5861176" y="2658284"/>
            <a:ext cx="139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
        <p:nvSpPr>
          <p:cNvPr id="21" name="Google Shape;21;p3"/>
          <p:cNvSpPr txBox="1">
            <a:spLocks noGrp="1"/>
          </p:cNvSpPr>
          <p:nvPr>
            <p:ph type="ctrTitle" idx="9"/>
          </p:nvPr>
        </p:nvSpPr>
        <p:spPr>
          <a:xfrm>
            <a:off x="418800" y="2098650"/>
            <a:ext cx="22518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FFFFFF"/>
              </a:buClr>
              <a:buSzPts val="3600"/>
              <a:buNone/>
              <a:defRPr sz="3600">
                <a:solidFill>
                  <a:srgbClr val="FFFFFF"/>
                </a:solidFill>
              </a:defRPr>
            </a:lvl1pPr>
            <a:lvl2pPr lvl="1" algn="r" rtl="0">
              <a:spcBef>
                <a:spcPts val="0"/>
              </a:spcBef>
              <a:spcAft>
                <a:spcPts val="0"/>
              </a:spcAft>
              <a:buClr>
                <a:schemeClr val="dk1"/>
              </a:buClr>
              <a:buSzPts val="1800"/>
              <a:buNone/>
              <a:defRPr sz="1800">
                <a:solidFill>
                  <a:schemeClr val="dk1"/>
                </a:solidFill>
              </a:defRPr>
            </a:lvl2pPr>
            <a:lvl3pPr lvl="2" algn="r" rtl="0">
              <a:spcBef>
                <a:spcPts val="0"/>
              </a:spcBef>
              <a:spcAft>
                <a:spcPts val="0"/>
              </a:spcAft>
              <a:buClr>
                <a:schemeClr val="dk1"/>
              </a:buClr>
              <a:buSzPts val="1800"/>
              <a:buNone/>
              <a:defRPr sz="1800">
                <a:solidFill>
                  <a:schemeClr val="dk1"/>
                </a:solidFill>
              </a:defRPr>
            </a:lvl3pPr>
            <a:lvl4pPr lvl="3" algn="r" rtl="0">
              <a:spcBef>
                <a:spcPts val="0"/>
              </a:spcBef>
              <a:spcAft>
                <a:spcPts val="0"/>
              </a:spcAft>
              <a:buClr>
                <a:schemeClr val="dk1"/>
              </a:buClr>
              <a:buSzPts val="1800"/>
              <a:buNone/>
              <a:defRPr sz="1800">
                <a:solidFill>
                  <a:schemeClr val="dk1"/>
                </a:solidFill>
              </a:defRPr>
            </a:lvl4pPr>
            <a:lvl5pPr lvl="4" algn="r" rtl="0">
              <a:spcBef>
                <a:spcPts val="0"/>
              </a:spcBef>
              <a:spcAft>
                <a:spcPts val="0"/>
              </a:spcAft>
              <a:buClr>
                <a:schemeClr val="dk1"/>
              </a:buClr>
              <a:buSzPts val="1800"/>
              <a:buNone/>
              <a:defRPr sz="1800">
                <a:solidFill>
                  <a:schemeClr val="dk1"/>
                </a:solidFill>
              </a:defRPr>
            </a:lvl5pPr>
            <a:lvl6pPr lvl="5" algn="r" rtl="0">
              <a:spcBef>
                <a:spcPts val="0"/>
              </a:spcBef>
              <a:spcAft>
                <a:spcPts val="0"/>
              </a:spcAft>
              <a:buClr>
                <a:schemeClr val="dk1"/>
              </a:buClr>
              <a:buSzPts val="1800"/>
              <a:buNone/>
              <a:defRPr sz="1800">
                <a:solidFill>
                  <a:schemeClr val="dk1"/>
                </a:solidFill>
              </a:defRPr>
            </a:lvl6pPr>
            <a:lvl7pPr lvl="6" algn="r" rtl="0">
              <a:spcBef>
                <a:spcPts val="0"/>
              </a:spcBef>
              <a:spcAft>
                <a:spcPts val="0"/>
              </a:spcAft>
              <a:buClr>
                <a:schemeClr val="dk1"/>
              </a:buClr>
              <a:buSzPts val="1800"/>
              <a:buNone/>
              <a:defRPr sz="1800">
                <a:solidFill>
                  <a:schemeClr val="dk1"/>
                </a:solidFill>
              </a:defRPr>
            </a:lvl7pPr>
            <a:lvl8pPr lvl="7" algn="r" rtl="0">
              <a:spcBef>
                <a:spcPts val="0"/>
              </a:spcBef>
              <a:spcAft>
                <a:spcPts val="0"/>
              </a:spcAft>
              <a:buClr>
                <a:schemeClr val="dk1"/>
              </a:buClr>
              <a:buSzPts val="1800"/>
              <a:buNone/>
              <a:defRPr sz="1800">
                <a:solidFill>
                  <a:schemeClr val="dk1"/>
                </a:solidFill>
              </a:defRPr>
            </a:lvl8pPr>
            <a:lvl9pPr lvl="8" algn="r" rtl="0">
              <a:spcBef>
                <a:spcPts val="0"/>
              </a:spcBef>
              <a:spcAft>
                <a:spcPts val="0"/>
              </a:spcAft>
              <a:buClr>
                <a:schemeClr val="dk1"/>
              </a:buClr>
              <a:buSzPts val="1800"/>
              <a:buNone/>
              <a:defRPr sz="1800">
                <a:solidFill>
                  <a:schemeClr val="dk1"/>
                </a:solidFill>
              </a:defRPr>
            </a:lvl9pPr>
          </a:lstStyle>
          <a:p>
            <a:endParaRPr/>
          </a:p>
        </p:txBody>
      </p:sp>
      <p:sp>
        <p:nvSpPr>
          <p:cNvPr id="22" name="Google Shape;22;p3"/>
          <p:cNvSpPr txBox="1">
            <a:spLocks noGrp="1"/>
          </p:cNvSpPr>
          <p:nvPr>
            <p:ph type="ctrTitle" idx="13"/>
          </p:nvPr>
        </p:nvSpPr>
        <p:spPr>
          <a:xfrm>
            <a:off x="3483214" y="3065670"/>
            <a:ext cx="2251800" cy="5778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dk1"/>
              </a:buClr>
              <a:buSzPts val="1200"/>
              <a:buNone/>
              <a:defRPr sz="1200">
                <a:solidFill>
                  <a:schemeClr val="dk1"/>
                </a:solidFill>
              </a:defRPr>
            </a:lvl1pPr>
            <a:lvl2pPr lvl="1" algn="r" rtl="0">
              <a:spcBef>
                <a:spcPts val="0"/>
              </a:spcBef>
              <a:spcAft>
                <a:spcPts val="0"/>
              </a:spcAft>
              <a:buClr>
                <a:schemeClr val="dk1"/>
              </a:buClr>
              <a:buSzPts val="1200"/>
              <a:buNone/>
              <a:defRPr sz="1200">
                <a:solidFill>
                  <a:schemeClr val="dk1"/>
                </a:solidFill>
              </a:defRPr>
            </a:lvl2pPr>
            <a:lvl3pPr lvl="2" algn="r" rtl="0">
              <a:spcBef>
                <a:spcPts val="0"/>
              </a:spcBef>
              <a:spcAft>
                <a:spcPts val="0"/>
              </a:spcAft>
              <a:buClr>
                <a:schemeClr val="dk1"/>
              </a:buClr>
              <a:buSzPts val="1200"/>
              <a:buNone/>
              <a:defRPr sz="1200">
                <a:solidFill>
                  <a:schemeClr val="dk1"/>
                </a:solidFill>
              </a:defRPr>
            </a:lvl3pPr>
            <a:lvl4pPr lvl="3" algn="r" rtl="0">
              <a:spcBef>
                <a:spcPts val="0"/>
              </a:spcBef>
              <a:spcAft>
                <a:spcPts val="0"/>
              </a:spcAft>
              <a:buClr>
                <a:schemeClr val="dk1"/>
              </a:buClr>
              <a:buSzPts val="1200"/>
              <a:buNone/>
              <a:defRPr sz="1200">
                <a:solidFill>
                  <a:schemeClr val="dk1"/>
                </a:solidFill>
              </a:defRPr>
            </a:lvl4pPr>
            <a:lvl5pPr lvl="4" algn="r" rtl="0">
              <a:spcBef>
                <a:spcPts val="0"/>
              </a:spcBef>
              <a:spcAft>
                <a:spcPts val="0"/>
              </a:spcAft>
              <a:buClr>
                <a:schemeClr val="dk1"/>
              </a:buClr>
              <a:buSzPts val="1200"/>
              <a:buNone/>
              <a:defRPr sz="1200">
                <a:solidFill>
                  <a:schemeClr val="dk1"/>
                </a:solidFill>
              </a:defRPr>
            </a:lvl5pPr>
            <a:lvl6pPr lvl="5" algn="r" rtl="0">
              <a:spcBef>
                <a:spcPts val="0"/>
              </a:spcBef>
              <a:spcAft>
                <a:spcPts val="0"/>
              </a:spcAft>
              <a:buClr>
                <a:schemeClr val="dk1"/>
              </a:buClr>
              <a:buSzPts val="1200"/>
              <a:buNone/>
              <a:defRPr sz="1200">
                <a:solidFill>
                  <a:schemeClr val="dk1"/>
                </a:solidFill>
              </a:defRPr>
            </a:lvl6pPr>
            <a:lvl7pPr lvl="6" algn="r" rtl="0">
              <a:spcBef>
                <a:spcPts val="0"/>
              </a:spcBef>
              <a:spcAft>
                <a:spcPts val="0"/>
              </a:spcAft>
              <a:buClr>
                <a:schemeClr val="dk1"/>
              </a:buClr>
              <a:buSzPts val="1200"/>
              <a:buNone/>
              <a:defRPr sz="1200">
                <a:solidFill>
                  <a:schemeClr val="dk1"/>
                </a:solidFill>
              </a:defRPr>
            </a:lvl7pPr>
            <a:lvl8pPr lvl="7" algn="r" rtl="0">
              <a:spcBef>
                <a:spcPts val="0"/>
              </a:spcBef>
              <a:spcAft>
                <a:spcPts val="0"/>
              </a:spcAft>
              <a:buClr>
                <a:schemeClr val="dk1"/>
              </a:buClr>
              <a:buSzPts val="1200"/>
              <a:buNone/>
              <a:defRPr sz="1200">
                <a:solidFill>
                  <a:schemeClr val="dk1"/>
                </a:solidFill>
              </a:defRPr>
            </a:lvl8pPr>
            <a:lvl9pPr lvl="8" algn="r" rtl="0">
              <a:spcBef>
                <a:spcPts val="0"/>
              </a:spcBef>
              <a:spcAft>
                <a:spcPts val="0"/>
              </a:spcAft>
              <a:buClr>
                <a:schemeClr val="dk1"/>
              </a:buClr>
              <a:buSzPts val="1200"/>
              <a:buNone/>
              <a:defRPr sz="1200">
                <a:solidFill>
                  <a:schemeClr val="dk1"/>
                </a:solidFill>
              </a:defRPr>
            </a:lvl9pPr>
          </a:lstStyle>
          <a:p>
            <a:endParaRPr/>
          </a:p>
        </p:txBody>
      </p:sp>
      <p:sp>
        <p:nvSpPr>
          <p:cNvPr id="23" name="Google Shape;23;p3"/>
          <p:cNvSpPr txBox="1">
            <a:spLocks noGrp="1"/>
          </p:cNvSpPr>
          <p:nvPr>
            <p:ph type="subTitle" idx="14"/>
          </p:nvPr>
        </p:nvSpPr>
        <p:spPr>
          <a:xfrm>
            <a:off x="3828514" y="3480718"/>
            <a:ext cx="1906500" cy="57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24" name="Google Shape;24;p3"/>
          <p:cNvSpPr txBox="1">
            <a:spLocks noGrp="1"/>
          </p:cNvSpPr>
          <p:nvPr>
            <p:ph type="title" idx="15" hasCustomPrompt="1"/>
          </p:nvPr>
        </p:nvSpPr>
        <p:spPr>
          <a:xfrm>
            <a:off x="5861176" y="3315464"/>
            <a:ext cx="1395900" cy="57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text">
  <p:cSld name="CUSTOM_15">
    <p:spTree>
      <p:nvGrpSpPr>
        <p:cNvPr id="1" name="Shape 25"/>
        <p:cNvGrpSpPr/>
        <p:nvPr/>
      </p:nvGrpSpPr>
      <p:grpSpPr>
        <a:xfrm>
          <a:off x="0" y="0"/>
          <a:ext cx="0" cy="0"/>
          <a:chOff x="0" y="0"/>
          <a:chExt cx="0" cy="0"/>
        </a:xfrm>
      </p:grpSpPr>
      <p:sp>
        <p:nvSpPr>
          <p:cNvPr id="26" name="Google Shape;26;p4"/>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27" name="Google Shape;27;p4"/>
          <p:cNvSpPr txBox="1">
            <a:spLocks noGrp="1"/>
          </p:cNvSpPr>
          <p:nvPr>
            <p:ph type="subTitle" idx="1"/>
          </p:nvPr>
        </p:nvSpPr>
        <p:spPr>
          <a:xfrm>
            <a:off x="755000" y="1015250"/>
            <a:ext cx="3073200" cy="158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ix columns">
  <p:cSld name="CUSTOM_18">
    <p:spTree>
      <p:nvGrpSpPr>
        <p:cNvPr id="1" name="Shape 28"/>
        <p:cNvGrpSpPr/>
        <p:nvPr/>
      </p:nvGrpSpPr>
      <p:grpSpPr>
        <a:xfrm>
          <a:off x="0" y="0"/>
          <a:ext cx="0" cy="0"/>
          <a:chOff x="0" y="0"/>
          <a:chExt cx="0" cy="0"/>
        </a:xfrm>
      </p:grpSpPr>
      <p:sp>
        <p:nvSpPr>
          <p:cNvPr id="29" name="Google Shape;29;p5"/>
          <p:cNvSpPr txBox="1">
            <a:spLocks noGrp="1"/>
          </p:cNvSpPr>
          <p:nvPr>
            <p:ph type="ctrTitle"/>
          </p:nvPr>
        </p:nvSpPr>
        <p:spPr>
          <a:xfrm>
            <a:off x="1639400" y="1541325"/>
            <a:ext cx="1974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0" name="Google Shape;30;p5"/>
          <p:cNvSpPr txBox="1">
            <a:spLocks noGrp="1"/>
          </p:cNvSpPr>
          <p:nvPr>
            <p:ph type="subTitle" idx="1"/>
          </p:nvPr>
        </p:nvSpPr>
        <p:spPr>
          <a:xfrm>
            <a:off x="1639400" y="2002799"/>
            <a:ext cx="14841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1" name="Google Shape;31;p5"/>
          <p:cNvSpPr txBox="1">
            <a:spLocks noGrp="1"/>
          </p:cNvSpPr>
          <p:nvPr>
            <p:ph type="ctrTitle" idx="2"/>
          </p:nvPr>
        </p:nvSpPr>
        <p:spPr>
          <a:xfrm>
            <a:off x="4226401" y="1537925"/>
            <a:ext cx="1974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2" name="Google Shape;32;p5"/>
          <p:cNvSpPr txBox="1">
            <a:spLocks noGrp="1"/>
          </p:cNvSpPr>
          <p:nvPr>
            <p:ph type="subTitle" idx="3"/>
          </p:nvPr>
        </p:nvSpPr>
        <p:spPr>
          <a:xfrm>
            <a:off x="4226401" y="1999396"/>
            <a:ext cx="14841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3" name="Google Shape;33;p5"/>
          <p:cNvSpPr txBox="1">
            <a:spLocks noGrp="1"/>
          </p:cNvSpPr>
          <p:nvPr>
            <p:ph type="ctrTitle" idx="4"/>
          </p:nvPr>
        </p:nvSpPr>
        <p:spPr>
          <a:xfrm>
            <a:off x="6813400" y="1537950"/>
            <a:ext cx="1758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4" name="Google Shape;34;p5"/>
          <p:cNvSpPr txBox="1">
            <a:spLocks noGrp="1"/>
          </p:cNvSpPr>
          <p:nvPr>
            <p:ph type="subTitle" idx="5"/>
          </p:nvPr>
        </p:nvSpPr>
        <p:spPr>
          <a:xfrm>
            <a:off x="6813402" y="1999400"/>
            <a:ext cx="14841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5" name="Google Shape;35;p5"/>
          <p:cNvSpPr txBox="1">
            <a:spLocks noGrp="1"/>
          </p:cNvSpPr>
          <p:nvPr>
            <p:ph type="ctrTitle" idx="6"/>
          </p:nvPr>
        </p:nvSpPr>
        <p:spPr>
          <a:xfrm>
            <a:off x="1639400" y="3067051"/>
            <a:ext cx="1974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6" name="Google Shape;36;p5"/>
          <p:cNvSpPr txBox="1">
            <a:spLocks noGrp="1"/>
          </p:cNvSpPr>
          <p:nvPr>
            <p:ph type="subTitle" idx="7"/>
          </p:nvPr>
        </p:nvSpPr>
        <p:spPr>
          <a:xfrm>
            <a:off x="1639400" y="3528525"/>
            <a:ext cx="14841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7" name="Google Shape;37;p5"/>
          <p:cNvSpPr txBox="1">
            <a:spLocks noGrp="1"/>
          </p:cNvSpPr>
          <p:nvPr>
            <p:ph type="ctrTitle" idx="8"/>
          </p:nvPr>
        </p:nvSpPr>
        <p:spPr>
          <a:xfrm>
            <a:off x="4226401" y="3063654"/>
            <a:ext cx="1974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38" name="Google Shape;38;p5"/>
          <p:cNvSpPr txBox="1">
            <a:spLocks noGrp="1"/>
          </p:cNvSpPr>
          <p:nvPr>
            <p:ph type="subTitle" idx="9"/>
          </p:nvPr>
        </p:nvSpPr>
        <p:spPr>
          <a:xfrm>
            <a:off x="4226401" y="3525125"/>
            <a:ext cx="14841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39" name="Google Shape;39;p5"/>
          <p:cNvSpPr txBox="1">
            <a:spLocks noGrp="1"/>
          </p:cNvSpPr>
          <p:nvPr>
            <p:ph type="ctrTitle" idx="13"/>
          </p:nvPr>
        </p:nvSpPr>
        <p:spPr>
          <a:xfrm>
            <a:off x="6813400" y="3063675"/>
            <a:ext cx="17580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sz="1600"/>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
        <p:nvSpPr>
          <p:cNvPr id="40" name="Google Shape;40;p5"/>
          <p:cNvSpPr txBox="1">
            <a:spLocks noGrp="1"/>
          </p:cNvSpPr>
          <p:nvPr>
            <p:ph type="subTitle" idx="14"/>
          </p:nvPr>
        </p:nvSpPr>
        <p:spPr>
          <a:xfrm>
            <a:off x="6813402" y="3525125"/>
            <a:ext cx="1484100" cy="3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1000"/>
              <a:buNone/>
              <a:defRPr sz="1000"/>
            </a:lvl2pPr>
            <a:lvl3pPr lvl="2" rtl="0">
              <a:lnSpc>
                <a:spcPct val="100000"/>
              </a:lnSpc>
              <a:spcBef>
                <a:spcPts val="0"/>
              </a:spcBef>
              <a:spcAft>
                <a:spcPts val="0"/>
              </a:spcAft>
              <a:buSzPts val="1000"/>
              <a:buNone/>
              <a:defRPr sz="1000"/>
            </a:lvl3pPr>
            <a:lvl4pPr lvl="3" rtl="0">
              <a:lnSpc>
                <a:spcPct val="100000"/>
              </a:lnSpc>
              <a:spcBef>
                <a:spcPts val="0"/>
              </a:spcBef>
              <a:spcAft>
                <a:spcPts val="0"/>
              </a:spcAft>
              <a:buSzPts val="1000"/>
              <a:buNone/>
              <a:defRPr sz="1000"/>
            </a:lvl4pPr>
            <a:lvl5pPr lvl="4" rtl="0">
              <a:lnSpc>
                <a:spcPct val="100000"/>
              </a:lnSpc>
              <a:spcBef>
                <a:spcPts val="0"/>
              </a:spcBef>
              <a:spcAft>
                <a:spcPts val="0"/>
              </a:spcAft>
              <a:buSzPts val="1000"/>
              <a:buNone/>
              <a:defRPr sz="1000"/>
            </a:lvl5pPr>
            <a:lvl6pPr lvl="5" rtl="0">
              <a:lnSpc>
                <a:spcPct val="100000"/>
              </a:lnSpc>
              <a:spcBef>
                <a:spcPts val="0"/>
              </a:spcBef>
              <a:spcAft>
                <a:spcPts val="0"/>
              </a:spcAft>
              <a:buSzPts val="1000"/>
              <a:buNone/>
              <a:defRPr sz="1000"/>
            </a:lvl6pPr>
            <a:lvl7pPr lvl="6" rtl="0">
              <a:lnSpc>
                <a:spcPct val="100000"/>
              </a:lnSpc>
              <a:spcBef>
                <a:spcPts val="0"/>
              </a:spcBef>
              <a:spcAft>
                <a:spcPts val="0"/>
              </a:spcAft>
              <a:buSzPts val="1000"/>
              <a:buNone/>
              <a:defRPr sz="1000"/>
            </a:lvl7pPr>
            <a:lvl8pPr lvl="7" rtl="0">
              <a:lnSpc>
                <a:spcPct val="100000"/>
              </a:lnSpc>
              <a:spcBef>
                <a:spcPts val="0"/>
              </a:spcBef>
              <a:spcAft>
                <a:spcPts val="0"/>
              </a:spcAft>
              <a:buSzPts val="1000"/>
              <a:buNone/>
              <a:defRPr sz="1000"/>
            </a:lvl8pPr>
            <a:lvl9pPr lvl="8" rtl="0">
              <a:lnSpc>
                <a:spcPct val="100000"/>
              </a:lnSpc>
              <a:spcBef>
                <a:spcPts val="0"/>
              </a:spcBef>
              <a:spcAft>
                <a:spcPts val="0"/>
              </a:spcAft>
              <a:buSzPts val="1000"/>
              <a:buNone/>
              <a:defRPr sz="1000"/>
            </a:lvl9pPr>
          </a:lstStyle>
          <a:p>
            <a:endParaRPr/>
          </a:p>
        </p:txBody>
      </p:sp>
      <p:sp>
        <p:nvSpPr>
          <p:cNvPr id="41" name="Google Shape;41;p5"/>
          <p:cNvSpPr txBox="1">
            <a:spLocks noGrp="1"/>
          </p:cNvSpPr>
          <p:nvPr>
            <p:ph type="ctrTitle" idx="15"/>
          </p:nvPr>
        </p:nvSpPr>
        <p:spPr>
          <a:xfrm>
            <a:off x="3063000" y="-424250"/>
            <a:ext cx="3018000" cy="147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lumns">
  <p:cSld name="TITLE_ONLY_2_1">
    <p:spTree>
      <p:nvGrpSpPr>
        <p:cNvPr id="1" name="Shape 42"/>
        <p:cNvGrpSpPr/>
        <p:nvPr/>
      </p:nvGrpSpPr>
      <p:grpSpPr>
        <a:xfrm>
          <a:off x="0" y="0"/>
          <a:ext cx="0" cy="0"/>
          <a:chOff x="0" y="0"/>
          <a:chExt cx="0" cy="0"/>
        </a:xfrm>
      </p:grpSpPr>
      <p:sp>
        <p:nvSpPr>
          <p:cNvPr id="43" name="Google Shape;43;p6"/>
          <p:cNvSpPr txBox="1">
            <a:spLocks noGrp="1"/>
          </p:cNvSpPr>
          <p:nvPr>
            <p:ph type="subTitle" idx="1"/>
          </p:nvPr>
        </p:nvSpPr>
        <p:spPr>
          <a:xfrm>
            <a:off x="5481150" y="1634125"/>
            <a:ext cx="2498700" cy="79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44" name="Google Shape;44;p6"/>
          <p:cNvSpPr txBox="1">
            <a:spLocks noGrp="1"/>
          </p:cNvSpPr>
          <p:nvPr>
            <p:ph type="ctrTitle"/>
          </p:nvPr>
        </p:nvSpPr>
        <p:spPr>
          <a:xfrm>
            <a:off x="5420850" y="1325525"/>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accent3"/>
              </a:buClr>
              <a:buSzPts val="1600"/>
              <a:buNone/>
              <a:defRPr sz="1600">
                <a:solidFill>
                  <a:schemeClr val="accent3"/>
                </a:solidFill>
              </a:defRPr>
            </a:lvl1pPr>
            <a:lvl2pPr lvl="1" algn="ctr" rtl="0">
              <a:spcBef>
                <a:spcPts val="0"/>
              </a:spcBef>
              <a:spcAft>
                <a:spcPts val="0"/>
              </a:spcAft>
              <a:buClr>
                <a:schemeClr val="accent3"/>
              </a:buClr>
              <a:buSzPts val="1600"/>
              <a:buNone/>
              <a:defRPr sz="1600">
                <a:solidFill>
                  <a:schemeClr val="accent3"/>
                </a:solidFill>
              </a:defRPr>
            </a:lvl2pPr>
            <a:lvl3pPr lvl="2" algn="ctr" rtl="0">
              <a:spcBef>
                <a:spcPts val="0"/>
              </a:spcBef>
              <a:spcAft>
                <a:spcPts val="0"/>
              </a:spcAft>
              <a:buClr>
                <a:schemeClr val="accent3"/>
              </a:buClr>
              <a:buSzPts val="1600"/>
              <a:buNone/>
              <a:defRPr sz="1600">
                <a:solidFill>
                  <a:schemeClr val="accent3"/>
                </a:solidFill>
              </a:defRPr>
            </a:lvl3pPr>
            <a:lvl4pPr lvl="3" algn="ctr" rtl="0">
              <a:spcBef>
                <a:spcPts val="0"/>
              </a:spcBef>
              <a:spcAft>
                <a:spcPts val="0"/>
              </a:spcAft>
              <a:buClr>
                <a:schemeClr val="accent3"/>
              </a:buClr>
              <a:buSzPts val="1600"/>
              <a:buNone/>
              <a:defRPr sz="1600">
                <a:solidFill>
                  <a:schemeClr val="accent3"/>
                </a:solidFill>
              </a:defRPr>
            </a:lvl4pPr>
            <a:lvl5pPr lvl="4" algn="ctr" rtl="0">
              <a:spcBef>
                <a:spcPts val="0"/>
              </a:spcBef>
              <a:spcAft>
                <a:spcPts val="0"/>
              </a:spcAft>
              <a:buClr>
                <a:schemeClr val="accent3"/>
              </a:buClr>
              <a:buSzPts val="1600"/>
              <a:buNone/>
              <a:defRPr sz="1600">
                <a:solidFill>
                  <a:schemeClr val="accent3"/>
                </a:solidFill>
              </a:defRPr>
            </a:lvl5pPr>
            <a:lvl6pPr lvl="5" algn="ctr" rtl="0">
              <a:spcBef>
                <a:spcPts val="0"/>
              </a:spcBef>
              <a:spcAft>
                <a:spcPts val="0"/>
              </a:spcAft>
              <a:buClr>
                <a:schemeClr val="accent3"/>
              </a:buClr>
              <a:buSzPts val="1600"/>
              <a:buNone/>
              <a:defRPr sz="1600">
                <a:solidFill>
                  <a:schemeClr val="accent3"/>
                </a:solidFill>
              </a:defRPr>
            </a:lvl6pPr>
            <a:lvl7pPr lvl="6" algn="ctr" rtl="0">
              <a:spcBef>
                <a:spcPts val="0"/>
              </a:spcBef>
              <a:spcAft>
                <a:spcPts val="0"/>
              </a:spcAft>
              <a:buClr>
                <a:schemeClr val="accent3"/>
              </a:buClr>
              <a:buSzPts val="1600"/>
              <a:buNone/>
              <a:defRPr sz="1600">
                <a:solidFill>
                  <a:schemeClr val="accent3"/>
                </a:solidFill>
              </a:defRPr>
            </a:lvl7pPr>
            <a:lvl8pPr lvl="7" algn="ctr" rtl="0">
              <a:spcBef>
                <a:spcPts val="0"/>
              </a:spcBef>
              <a:spcAft>
                <a:spcPts val="0"/>
              </a:spcAft>
              <a:buClr>
                <a:schemeClr val="accent3"/>
              </a:buClr>
              <a:buSzPts val="1600"/>
              <a:buNone/>
              <a:defRPr sz="1600">
                <a:solidFill>
                  <a:schemeClr val="accent3"/>
                </a:solidFill>
              </a:defRPr>
            </a:lvl8pPr>
            <a:lvl9pPr lvl="8" algn="ctr" rtl="0">
              <a:spcBef>
                <a:spcPts val="0"/>
              </a:spcBef>
              <a:spcAft>
                <a:spcPts val="0"/>
              </a:spcAft>
              <a:buClr>
                <a:schemeClr val="accent3"/>
              </a:buClr>
              <a:buSzPts val="1600"/>
              <a:buNone/>
              <a:defRPr sz="1600">
                <a:solidFill>
                  <a:schemeClr val="accent3"/>
                </a:solidFill>
              </a:defRPr>
            </a:lvl9pPr>
          </a:lstStyle>
          <a:p>
            <a:endParaRPr/>
          </a:p>
        </p:txBody>
      </p:sp>
      <p:sp>
        <p:nvSpPr>
          <p:cNvPr id="45" name="Google Shape;45;p6"/>
          <p:cNvSpPr txBox="1">
            <a:spLocks noGrp="1"/>
          </p:cNvSpPr>
          <p:nvPr>
            <p:ph type="subTitle" idx="2"/>
          </p:nvPr>
        </p:nvSpPr>
        <p:spPr>
          <a:xfrm>
            <a:off x="5481225" y="2939075"/>
            <a:ext cx="2498700" cy="1033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46" name="Google Shape;46;p6"/>
          <p:cNvSpPr txBox="1">
            <a:spLocks noGrp="1"/>
          </p:cNvSpPr>
          <p:nvPr>
            <p:ph type="ctrTitle" idx="3"/>
          </p:nvPr>
        </p:nvSpPr>
        <p:spPr>
          <a:xfrm>
            <a:off x="5420850" y="2641158"/>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accent2"/>
              </a:buClr>
              <a:buSzPts val="1600"/>
              <a:buNone/>
              <a:defRPr sz="1600">
                <a:solidFill>
                  <a:schemeClr val="accent2"/>
                </a:solidFill>
              </a:defRPr>
            </a:lvl1pPr>
            <a:lvl2pPr lvl="1" algn="ctr" rtl="0">
              <a:spcBef>
                <a:spcPts val="0"/>
              </a:spcBef>
              <a:spcAft>
                <a:spcPts val="0"/>
              </a:spcAft>
              <a:buClr>
                <a:schemeClr val="accent2"/>
              </a:buClr>
              <a:buSzPts val="1600"/>
              <a:buNone/>
              <a:defRPr sz="1600">
                <a:solidFill>
                  <a:schemeClr val="accent2"/>
                </a:solidFill>
              </a:defRPr>
            </a:lvl2pPr>
            <a:lvl3pPr lvl="2" algn="ctr" rtl="0">
              <a:spcBef>
                <a:spcPts val="0"/>
              </a:spcBef>
              <a:spcAft>
                <a:spcPts val="0"/>
              </a:spcAft>
              <a:buClr>
                <a:schemeClr val="accent2"/>
              </a:buClr>
              <a:buSzPts val="1600"/>
              <a:buNone/>
              <a:defRPr sz="1600">
                <a:solidFill>
                  <a:schemeClr val="accent2"/>
                </a:solidFill>
              </a:defRPr>
            </a:lvl3pPr>
            <a:lvl4pPr lvl="3" algn="ctr" rtl="0">
              <a:spcBef>
                <a:spcPts val="0"/>
              </a:spcBef>
              <a:spcAft>
                <a:spcPts val="0"/>
              </a:spcAft>
              <a:buClr>
                <a:schemeClr val="accent2"/>
              </a:buClr>
              <a:buSzPts val="1600"/>
              <a:buNone/>
              <a:defRPr sz="1600">
                <a:solidFill>
                  <a:schemeClr val="accent2"/>
                </a:solidFill>
              </a:defRPr>
            </a:lvl4pPr>
            <a:lvl5pPr lvl="4" algn="ctr" rtl="0">
              <a:spcBef>
                <a:spcPts val="0"/>
              </a:spcBef>
              <a:spcAft>
                <a:spcPts val="0"/>
              </a:spcAft>
              <a:buClr>
                <a:schemeClr val="accent2"/>
              </a:buClr>
              <a:buSzPts val="1600"/>
              <a:buNone/>
              <a:defRPr sz="1600">
                <a:solidFill>
                  <a:schemeClr val="accent2"/>
                </a:solidFill>
              </a:defRPr>
            </a:lvl5pPr>
            <a:lvl6pPr lvl="5" algn="ctr" rtl="0">
              <a:spcBef>
                <a:spcPts val="0"/>
              </a:spcBef>
              <a:spcAft>
                <a:spcPts val="0"/>
              </a:spcAft>
              <a:buClr>
                <a:schemeClr val="accent2"/>
              </a:buClr>
              <a:buSzPts val="1600"/>
              <a:buNone/>
              <a:defRPr sz="1600">
                <a:solidFill>
                  <a:schemeClr val="accent2"/>
                </a:solidFill>
              </a:defRPr>
            </a:lvl6pPr>
            <a:lvl7pPr lvl="6" algn="ctr" rtl="0">
              <a:spcBef>
                <a:spcPts val="0"/>
              </a:spcBef>
              <a:spcAft>
                <a:spcPts val="0"/>
              </a:spcAft>
              <a:buClr>
                <a:schemeClr val="accent2"/>
              </a:buClr>
              <a:buSzPts val="1600"/>
              <a:buNone/>
              <a:defRPr sz="1600">
                <a:solidFill>
                  <a:schemeClr val="accent2"/>
                </a:solidFill>
              </a:defRPr>
            </a:lvl7pPr>
            <a:lvl8pPr lvl="7" algn="ctr" rtl="0">
              <a:spcBef>
                <a:spcPts val="0"/>
              </a:spcBef>
              <a:spcAft>
                <a:spcPts val="0"/>
              </a:spcAft>
              <a:buClr>
                <a:schemeClr val="accent2"/>
              </a:buClr>
              <a:buSzPts val="1600"/>
              <a:buNone/>
              <a:defRPr sz="1600">
                <a:solidFill>
                  <a:schemeClr val="accent2"/>
                </a:solidFill>
              </a:defRPr>
            </a:lvl8pPr>
            <a:lvl9pPr lvl="8" algn="ctr" rtl="0">
              <a:spcBef>
                <a:spcPts val="0"/>
              </a:spcBef>
              <a:spcAft>
                <a:spcPts val="0"/>
              </a:spcAft>
              <a:buClr>
                <a:schemeClr val="accent2"/>
              </a:buClr>
              <a:buSzPts val="1600"/>
              <a:buNone/>
              <a:defRPr sz="1600">
                <a:solidFill>
                  <a:schemeClr val="accent2"/>
                </a:solidFill>
              </a:defRPr>
            </a:lvl9pPr>
          </a:lstStyle>
          <a:p>
            <a:endParaRPr/>
          </a:p>
        </p:txBody>
      </p:sp>
      <p:sp>
        <p:nvSpPr>
          <p:cNvPr id="47" name="Google Shape;47;p6"/>
          <p:cNvSpPr txBox="1">
            <a:spLocks noGrp="1"/>
          </p:cNvSpPr>
          <p:nvPr>
            <p:ph type="ctrTitle" idx="4"/>
          </p:nvPr>
        </p:nvSpPr>
        <p:spPr>
          <a:xfrm>
            <a:off x="5185775" y="-424250"/>
            <a:ext cx="3018000" cy="147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algn="ctr" rtl="0">
              <a:spcBef>
                <a:spcPts val="0"/>
              </a:spcBef>
              <a:spcAft>
                <a:spcPts val="0"/>
              </a:spcAft>
              <a:buClr>
                <a:srgbClr val="000000"/>
              </a:buClr>
              <a:buSzPts val="1600"/>
              <a:buNone/>
              <a:defRPr sz="1600">
                <a:solidFill>
                  <a:srgbClr val="000000"/>
                </a:solidFill>
              </a:defRPr>
            </a:lvl2pPr>
            <a:lvl3pPr lvl="2" algn="ctr" rtl="0">
              <a:spcBef>
                <a:spcPts val="0"/>
              </a:spcBef>
              <a:spcAft>
                <a:spcPts val="0"/>
              </a:spcAft>
              <a:buClr>
                <a:srgbClr val="000000"/>
              </a:buClr>
              <a:buSzPts val="1600"/>
              <a:buNone/>
              <a:defRPr sz="1600">
                <a:solidFill>
                  <a:srgbClr val="000000"/>
                </a:solidFill>
              </a:defRPr>
            </a:lvl3pPr>
            <a:lvl4pPr lvl="3" algn="ctr" rtl="0">
              <a:spcBef>
                <a:spcPts val="0"/>
              </a:spcBef>
              <a:spcAft>
                <a:spcPts val="0"/>
              </a:spcAft>
              <a:buClr>
                <a:srgbClr val="000000"/>
              </a:buClr>
              <a:buSzPts val="1600"/>
              <a:buNone/>
              <a:defRPr sz="1600">
                <a:solidFill>
                  <a:srgbClr val="000000"/>
                </a:solidFill>
              </a:defRPr>
            </a:lvl4pPr>
            <a:lvl5pPr lvl="4" algn="ctr" rtl="0">
              <a:spcBef>
                <a:spcPts val="0"/>
              </a:spcBef>
              <a:spcAft>
                <a:spcPts val="0"/>
              </a:spcAft>
              <a:buClr>
                <a:srgbClr val="000000"/>
              </a:buClr>
              <a:buSzPts val="1600"/>
              <a:buNone/>
              <a:defRPr sz="1600">
                <a:solidFill>
                  <a:srgbClr val="000000"/>
                </a:solidFill>
              </a:defRPr>
            </a:lvl5pPr>
            <a:lvl6pPr lvl="5" algn="ctr" rtl="0">
              <a:spcBef>
                <a:spcPts val="0"/>
              </a:spcBef>
              <a:spcAft>
                <a:spcPts val="0"/>
              </a:spcAft>
              <a:buClr>
                <a:srgbClr val="000000"/>
              </a:buClr>
              <a:buSzPts val="1600"/>
              <a:buNone/>
              <a:defRPr sz="1600">
                <a:solidFill>
                  <a:srgbClr val="000000"/>
                </a:solidFill>
              </a:defRPr>
            </a:lvl6pPr>
            <a:lvl7pPr lvl="6" algn="ctr" rtl="0">
              <a:spcBef>
                <a:spcPts val="0"/>
              </a:spcBef>
              <a:spcAft>
                <a:spcPts val="0"/>
              </a:spcAft>
              <a:buClr>
                <a:srgbClr val="000000"/>
              </a:buClr>
              <a:buSzPts val="1600"/>
              <a:buNone/>
              <a:defRPr sz="1600">
                <a:solidFill>
                  <a:srgbClr val="000000"/>
                </a:solidFill>
              </a:defRPr>
            </a:lvl7pPr>
            <a:lvl8pPr lvl="7" algn="ctr" rtl="0">
              <a:spcBef>
                <a:spcPts val="0"/>
              </a:spcBef>
              <a:spcAft>
                <a:spcPts val="0"/>
              </a:spcAft>
              <a:buClr>
                <a:srgbClr val="000000"/>
              </a:buClr>
              <a:buSzPts val="1600"/>
              <a:buNone/>
              <a:defRPr sz="1600">
                <a:solidFill>
                  <a:srgbClr val="000000"/>
                </a:solidFill>
              </a:defRPr>
            </a:lvl8pPr>
            <a:lvl9pPr lvl="8" algn="ctr"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p:cSld name="CUSTOM_20">
    <p:spTree>
      <p:nvGrpSpPr>
        <p:cNvPr id="1" name="Shape 48"/>
        <p:cNvGrpSpPr/>
        <p:nvPr/>
      </p:nvGrpSpPr>
      <p:grpSpPr>
        <a:xfrm>
          <a:off x="0" y="0"/>
          <a:ext cx="0" cy="0"/>
          <a:chOff x="0" y="0"/>
          <a:chExt cx="0" cy="0"/>
        </a:xfrm>
      </p:grpSpPr>
      <p:sp>
        <p:nvSpPr>
          <p:cNvPr id="49" name="Google Shape;49;p7"/>
          <p:cNvSpPr txBox="1">
            <a:spLocks noGrp="1"/>
          </p:cNvSpPr>
          <p:nvPr>
            <p:ph type="subTitle" idx="1"/>
          </p:nvPr>
        </p:nvSpPr>
        <p:spPr>
          <a:xfrm>
            <a:off x="742800" y="1786025"/>
            <a:ext cx="2062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0" name="Google Shape;50;p7"/>
          <p:cNvSpPr txBox="1">
            <a:spLocks noGrp="1"/>
          </p:cNvSpPr>
          <p:nvPr>
            <p:ph type="subTitle" idx="2"/>
          </p:nvPr>
        </p:nvSpPr>
        <p:spPr>
          <a:xfrm>
            <a:off x="3540550" y="1786025"/>
            <a:ext cx="2062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1" name="Google Shape;51;p7"/>
          <p:cNvSpPr txBox="1">
            <a:spLocks noGrp="1"/>
          </p:cNvSpPr>
          <p:nvPr>
            <p:ph type="ctrTitle"/>
          </p:nvPr>
        </p:nvSpPr>
        <p:spPr>
          <a:xfrm>
            <a:off x="464600" y="155363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52" name="Google Shape;52;p7"/>
          <p:cNvSpPr txBox="1">
            <a:spLocks noGrp="1"/>
          </p:cNvSpPr>
          <p:nvPr>
            <p:ph type="ctrTitle" idx="3"/>
          </p:nvPr>
        </p:nvSpPr>
        <p:spPr>
          <a:xfrm>
            <a:off x="3262350" y="155363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53" name="Google Shape;53;p7"/>
          <p:cNvSpPr txBox="1">
            <a:spLocks noGrp="1"/>
          </p:cNvSpPr>
          <p:nvPr>
            <p:ph type="subTitle" idx="4"/>
          </p:nvPr>
        </p:nvSpPr>
        <p:spPr>
          <a:xfrm>
            <a:off x="6338350" y="1786025"/>
            <a:ext cx="20628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54" name="Google Shape;54;p7"/>
          <p:cNvSpPr txBox="1">
            <a:spLocks noGrp="1"/>
          </p:cNvSpPr>
          <p:nvPr>
            <p:ph type="ctrTitle" idx="5"/>
          </p:nvPr>
        </p:nvSpPr>
        <p:spPr>
          <a:xfrm>
            <a:off x="6060100" y="1553630"/>
            <a:ext cx="2619300" cy="3849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Clr>
                <a:schemeClr val="dk1"/>
              </a:buClr>
              <a:buSzPts val="1600"/>
              <a:buNone/>
              <a:defRPr sz="1600">
                <a:solidFill>
                  <a:schemeClr val="dk1"/>
                </a:solidFill>
              </a:defRPr>
            </a:lvl1pPr>
            <a:lvl2pPr lvl="1" algn="ctr" rtl="0">
              <a:spcBef>
                <a:spcPts val="0"/>
              </a:spcBef>
              <a:spcAft>
                <a:spcPts val="0"/>
              </a:spcAft>
              <a:buClr>
                <a:schemeClr val="dk1"/>
              </a:buClr>
              <a:buSzPts val="1600"/>
              <a:buNone/>
              <a:defRPr sz="1600">
                <a:solidFill>
                  <a:schemeClr val="dk1"/>
                </a:solidFill>
              </a:defRPr>
            </a:lvl2pPr>
            <a:lvl3pPr lvl="2" algn="ctr" rtl="0">
              <a:spcBef>
                <a:spcPts val="0"/>
              </a:spcBef>
              <a:spcAft>
                <a:spcPts val="0"/>
              </a:spcAft>
              <a:buClr>
                <a:schemeClr val="dk1"/>
              </a:buClr>
              <a:buSzPts val="1600"/>
              <a:buNone/>
              <a:defRPr sz="1600">
                <a:solidFill>
                  <a:schemeClr val="dk1"/>
                </a:solidFill>
              </a:defRPr>
            </a:lvl3pPr>
            <a:lvl4pPr lvl="3" algn="ctr" rtl="0">
              <a:spcBef>
                <a:spcPts val="0"/>
              </a:spcBef>
              <a:spcAft>
                <a:spcPts val="0"/>
              </a:spcAft>
              <a:buClr>
                <a:schemeClr val="dk1"/>
              </a:buClr>
              <a:buSzPts val="1600"/>
              <a:buNone/>
              <a:defRPr sz="1600">
                <a:solidFill>
                  <a:schemeClr val="dk1"/>
                </a:solidFill>
              </a:defRPr>
            </a:lvl4pPr>
            <a:lvl5pPr lvl="4" algn="ctr" rtl="0">
              <a:spcBef>
                <a:spcPts val="0"/>
              </a:spcBef>
              <a:spcAft>
                <a:spcPts val="0"/>
              </a:spcAft>
              <a:buClr>
                <a:schemeClr val="dk1"/>
              </a:buClr>
              <a:buSzPts val="1600"/>
              <a:buNone/>
              <a:defRPr sz="1600">
                <a:solidFill>
                  <a:schemeClr val="dk1"/>
                </a:solidFill>
              </a:defRPr>
            </a:lvl5pPr>
            <a:lvl6pPr lvl="5" algn="ctr" rtl="0">
              <a:spcBef>
                <a:spcPts val="0"/>
              </a:spcBef>
              <a:spcAft>
                <a:spcPts val="0"/>
              </a:spcAft>
              <a:buClr>
                <a:schemeClr val="dk1"/>
              </a:buClr>
              <a:buSzPts val="1600"/>
              <a:buNone/>
              <a:defRPr sz="1600">
                <a:solidFill>
                  <a:schemeClr val="dk1"/>
                </a:solidFill>
              </a:defRPr>
            </a:lvl6pPr>
            <a:lvl7pPr lvl="6" algn="ctr" rtl="0">
              <a:spcBef>
                <a:spcPts val="0"/>
              </a:spcBef>
              <a:spcAft>
                <a:spcPts val="0"/>
              </a:spcAft>
              <a:buClr>
                <a:schemeClr val="dk1"/>
              </a:buClr>
              <a:buSzPts val="1600"/>
              <a:buNone/>
              <a:defRPr sz="1600">
                <a:solidFill>
                  <a:schemeClr val="dk1"/>
                </a:solidFill>
              </a:defRPr>
            </a:lvl7pPr>
            <a:lvl8pPr lvl="7" algn="ctr" rtl="0">
              <a:spcBef>
                <a:spcPts val="0"/>
              </a:spcBef>
              <a:spcAft>
                <a:spcPts val="0"/>
              </a:spcAft>
              <a:buClr>
                <a:schemeClr val="dk1"/>
              </a:buClr>
              <a:buSzPts val="1600"/>
              <a:buNone/>
              <a:defRPr sz="1600">
                <a:solidFill>
                  <a:schemeClr val="dk1"/>
                </a:solidFill>
              </a:defRPr>
            </a:lvl8pPr>
            <a:lvl9pPr lvl="8" algn="ctr" rtl="0">
              <a:spcBef>
                <a:spcPts val="0"/>
              </a:spcBef>
              <a:spcAft>
                <a:spcPts val="0"/>
              </a:spcAft>
              <a:buClr>
                <a:schemeClr val="dk1"/>
              </a:buClr>
              <a:buSzPts val="1600"/>
              <a:buNone/>
              <a:defRPr sz="1600">
                <a:solidFill>
                  <a:schemeClr val="dk1"/>
                </a:solidFill>
              </a:defRPr>
            </a:lvl9pPr>
          </a:lstStyle>
          <a:p>
            <a:endParaRPr/>
          </a:p>
        </p:txBody>
      </p:sp>
      <p:sp>
        <p:nvSpPr>
          <p:cNvPr id="55" name="Google Shape;55;p7"/>
          <p:cNvSpPr txBox="1">
            <a:spLocks noGrp="1"/>
          </p:cNvSpPr>
          <p:nvPr>
            <p:ph type="ctrTitle" idx="6"/>
          </p:nvPr>
        </p:nvSpPr>
        <p:spPr>
          <a:xfrm>
            <a:off x="3063000" y="-424250"/>
            <a:ext cx="3018000" cy="147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ree columns 2">
  <p:cSld name="CUSTOM_19_1">
    <p:spTree>
      <p:nvGrpSpPr>
        <p:cNvPr id="1" name="Shape 56"/>
        <p:cNvGrpSpPr/>
        <p:nvPr/>
      </p:nvGrpSpPr>
      <p:grpSpPr>
        <a:xfrm>
          <a:off x="0" y="0"/>
          <a:ext cx="0" cy="0"/>
          <a:chOff x="0" y="0"/>
          <a:chExt cx="0" cy="0"/>
        </a:xfrm>
      </p:grpSpPr>
      <p:sp>
        <p:nvSpPr>
          <p:cNvPr id="57" name="Google Shape;57;p8"/>
          <p:cNvSpPr txBox="1">
            <a:spLocks noGrp="1"/>
          </p:cNvSpPr>
          <p:nvPr>
            <p:ph type="subTitle" idx="1"/>
          </p:nvPr>
        </p:nvSpPr>
        <p:spPr>
          <a:xfrm>
            <a:off x="4800822" y="1535900"/>
            <a:ext cx="31578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8" name="Google Shape;58;p8"/>
          <p:cNvSpPr txBox="1">
            <a:spLocks noGrp="1"/>
          </p:cNvSpPr>
          <p:nvPr>
            <p:ph type="subTitle" idx="2"/>
          </p:nvPr>
        </p:nvSpPr>
        <p:spPr>
          <a:xfrm>
            <a:off x="4828584" y="2606600"/>
            <a:ext cx="31578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59" name="Google Shape;59;p8"/>
          <p:cNvSpPr txBox="1">
            <a:spLocks noGrp="1"/>
          </p:cNvSpPr>
          <p:nvPr>
            <p:ph type="ctrTitle"/>
          </p:nvPr>
        </p:nvSpPr>
        <p:spPr>
          <a:xfrm>
            <a:off x="5179613" y="2077500"/>
            <a:ext cx="2619300" cy="384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1pPr>
            <a:lvl2pPr lvl="1"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2pPr>
            <a:lvl3pPr lvl="2"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3pPr>
            <a:lvl4pPr lvl="3"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4pPr>
            <a:lvl5pPr lvl="4"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5pPr>
            <a:lvl6pPr lvl="5"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6pPr>
            <a:lvl7pPr lvl="6"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7pPr>
            <a:lvl8pPr lvl="7"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8pPr>
            <a:lvl9pPr lvl="8"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9pPr>
          </a:lstStyle>
          <a:p>
            <a:endParaRPr/>
          </a:p>
        </p:txBody>
      </p:sp>
      <p:sp>
        <p:nvSpPr>
          <p:cNvPr id="60" name="Google Shape;60;p8"/>
          <p:cNvSpPr txBox="1">
            <a:spLocks noGrp="1"/>
          </p:cNvSpPr>
          <p:nvPr>
            <p:ph type="ctrTitle" idx="3"/>
          </p:nvPr>
        </p:nvSpPr>
        <p:spPr>
          <a:xfrm>
            <a:off x="5179613" y="3152029"/>
            <a:ext cx="2619300" cy="384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1pPr>
            <a:lvl2pPr lvl="1"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2pPr>
            <a:lvl3pPr lvl="2"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3pPr>
            <a:lvl4pPr lvl="3"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4pPr>
            <a:lvl5pPr lvl="4"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5pPr>
            <a:lvl6pPr lvl="5"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6pPr>
            <a:lvl7pPr lvl="6"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7pPr>
            <a:lvl8pPr lvl="7"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8pPr>
            <a:lvl9pPr lvl="8"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9pPr>
          </a:lstStyle>
          <a:p>
            <a:endParaRPr/>
          </a:p>
        </p:txBody>
      </p:sp>
      <p:sp>
        <p:nvSpPr>
          <p:cNvPr id="61" name="Google Shape;61;p8"/>
          <p:cNvSpPr txBox="1">
            <a:spLocks noGrp="1"/>
          </p:cNvSpPr>
          <p:nvPr>
            <p:ph type="subTitle" idx="4"/>
          </p:nvPr>
        </p:nvSpPr>
        <p:spPr>
          <a:xfrm>
            <a:off x="4806369" y="3605625"/>
            <a:ext cx="31578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000000"/>
              </a:buClr>
              <a:buSzPts val="1000"/>
              <a:buNone/>
              <a:defRPr sz="1000">
                <a:solidFill>
                  <a:srgbClr val="000000"/>
                </a:solidFill>
              </a:defRPr>
            </a:lvl1pPr>
            <a:lvl2pPr lvl="1" rtl="0">
              <a:lnSpc>
                <a:spcPct val="100000"/>
              </a:lnSpc>
              <a:spcBef>
                <a:spcPts val="0"/>
              </a:spcBef>
              <a:spcAft>
                <a:spcPts val="0"/>
              </a:spcAft>
              <a:buClr>
                <a:srgbClr val="000000"/>
              </a:buClr>
              <a:buSzPts val="1000"/>
              <a:buNone/>
              <a:defRPr sz="1000">
                <a:solidFill>
                  <a:srgbClr val="000000"/>
                </a:solidFill>
              </a:defRPr>
            </a:lvl2pPr>
            <a:lvl3pPr lvl="2" rtl="0">
              <a:lnSpc>
                <a:spcPct val="100000"/>
              </a:lnSpc>
              <a:spcBef>
                <a:spcPts val="0"/>
              </a:spcBef>
              <a:spcAft>
                <a:spcPts val="0"/>
              </a:spcAft>
              <a:buClr>
                <a:srgbClr val="000000"/>
              </a:buClr>
              <a:buSzPts val="1000"/>
              <a:buNone/>
              <a:defRPr sz="1000">
                <a:solidFill>
                  <a:srgbClr val="000000"/>
                </a:solidFill>
              </a:defRPr>
            </a:lvl3pPr>
            <a:lvl4pPr lvl="3" rtl="0">
              <a:lnSpc>
                <a:spcPct val="100000"/>
              </a:lnSpc>
              <a:spcBef>
                <a:spcPts val="0"/>
              </a:spcBef>
              <a:spcAft>
                <a:spcPts val="0"/>
              </a:spcAft>
              <a:buClr>
                <a:srgbClr val="000000"/>
              </a:buClr>
              <a:buSzPts val="1000"/>
              <a:buNone/>
              <a:defRPr sz="1000">
                <a:solidFill>
                  <a:srgbClr val="000000"/>
                </a:solidFill>
              </a:defRPr>
            </a:lvl4pPr>
            <a:lvl5pPr lvl="4" rtl="0">
              <a:lnSpc>
                <a:spcPct val="100000"/>
              </a:lnSpc>
              <a:spcBef>
                <a:spcPts val="0"/>
              </a:spcBef>
              <a:spcAft>
                <a:spcPts val="0"/>
              </a:spcAft>
              <a:buClr>
                <a:srgbClr val="000000"/>
              </a:buClr>
              <a:buSzPts val="1000"/>
              <a:buNone/>
              <a:defRPr sz="1000">
                <a:solidFill>
                  <a:srgbClr val="000000"/>
                </a:solidFill>
              </a:defRPr>
            </a:lvl5pPr>
            <a:lvl6pPr lvl="5" rtl="0">
              <a:lnSpc>
                <a:spcPct val="100000"/>
              </a:lnSpc>
              <a:spcBef>
                <a:spcPts val="0"/>
              </a:spcBef>
              <a:spcAft>
                <a:spcPts val="0"/>
              </a:spcAft>
              <a:buClr>
                <a:srgbClr val="000000"/>
              </a:buClr>
              <a:buSzPts val="1000"/>
              <a:buNone/>
              <a:defRPr sz="1000">
                <a:solidFill>
                  <a:srgbClr val="000000"/>
                </a:solidFill>
              </a:defRPr>
            </a:lvl6pPr>
            <a:lvl7pPr lvl="6" rtl="0">
              <a:lnSpc>
                <a:spcPct val="100000"/>
              </a:lnSpc>
              <a:spcBef>
                <a:spcPts val="0"/>
              </a:spcBef>
              <a:spcAft>
                <a:spcPts val="0"/>
              </a:spcAft>
              <a:buClr>
                <a:srgbClr val="000000"/>
              </a:buClr>
              <a:buSzPts val="1000"/>
              <a:buNone/>
              <a:defRPr sz="1000">
                <a:solidFill>
                  <a:srgbClr val="000000"/>
                </a:solidFill>
              </a:defRPr>
            </a:lvl7pPr>
            <a:lvl8pPr lvl="7" rtl="0">
              <a:lnSpc>
                <a:spcPct val="100000"/>
              </a:lnSpc>
              <a:spcBef>
                <a:spcPts val="0"/>
              </a:spcBef>
              <a:spcAft>
                <a:spcPts val="0"/>
              </a:spcAft>
              <a:buClr>
                <a:srgbClr val="000000"/>
              </a:buClr>
              <a:buSzPts val="1000"/>
              <a:buNone/>
              <a:defRPr sz="1000">
                <a:solidFill>
                  <a:srgbClr val="000000"/>
                </a:solidFill>
              </a:defRPr>
            </a:lvl8pPr>
            <a:lvl9pPr lvl="8"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62" name="Google Shape;62;p8"/>
          <p:cNvSpPr txBox="1">
            <a:spLocks noGrp="1"/>
          </p:cNvSpPr>
          <p:nvPr>
            <p:ph type="ctrTitle" idx="5"/>
          </p:nvPr>
        </p:nvSpPr>
        <p:spPr>
          <a:xfrm>
            <a:off x="5163388" y="4157918"/>
            <a:ext cx="2619300" cy="384900"/>
          </a:xfrm>
          <a:prstGeom prst="rect">
            <a:avLst/>
          </a:prstGeom>
          <a:ln>
            <a:noFill/>
          </a:ln>
        </p:spPr>
        <p:txBody>
          <a:bodyPr spcFirstLastPara="1" wrap="square" lIns="91425" tIns="91425" rIns="91425" bIns="91425" anchor="ctr" anchorCtr="0">
            <a:noAutofit/>
          </a:bodyPr>
          <a:lstStyle>
            <a:lvl1pPr lvl="0"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1pPr>
            <a:lvl2pPr lvl="1"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2pPr>
            <a:lvl3pPr lvl="2"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3pPr>
            <a:lvl4pPr lvl="3"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4pPr>
            <a:lvl5pPr lvl="4"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5pPr>
            <a:lvl6pPr lvl="5"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6pPr>
            <a:lvl7pPr lvl="6"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7pPr>
            <a:lvl8pPr lvl="7"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8pPr>
            <a:lvl9pPr lvl="8" algn="r" rtl="0">
              <a:spcBef>
                <a:spcPts val="0"/>
              </a:spcBef>
              <a:spcAft>
                <a:spcPts val="0"/>
              </a:spcAft>
              <a:buClr>
                <a:schemeClr val="accent2"/>
              </a:buClr>
              <a:buSzPts val="1100"/>
              <a:buFont typeface="Fira Sans Condensed Medium"/>
              <a:buNone/>
              <a:defRPr sz="1100">
                <a:solidFill>
                  <a:schemeClr val="accent2"/>
                </a:solidFill>
                <a:latin typeface="Fira Sans Condensed Medium"/>
                <a:ea typeface="Fira Sans Condensed Medium"/>
                <a:cs typeface="Fira Sans Condensed Medium"/>
                <a:sym typeface="Fira Sans Condensed Medium"/>
              </a:defRPr>
            </a:lvl9pPr>
          </a:lstStyle>
          <a:p>
            <a:endParaRPr/>
          </a:p>
        </p:txBody>
      </p:sp>
      <p:sp>
        <p:nvSpPr>
          <p:cNvPr id="63" name="Google Shape;63;p8"/>
          <p:cNvSpPr txBox="1">
            <a:spLocks noGrp="1"/>
          </p:cNvSpPr>
          <p:nvPr>
            <p:ph type="ctrTitle" idx="6"/>
          </p:nvPr>
        </p:nvSpPr>
        <p:spPr>
          <a:xfrm>
            <a:off x="755000" y="-424250"/>
            <a:ext cx="3018000" cy="14796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list">
  <p:cSld name="CUSTOM_21_1">
    <p:spTree>
      <p:nvGrpSpPr>
        <p:cNvPr id="1" name="Shape 64"/>
        <p:cNvGrpSpPr/>
        <p:nvPr/>
      </p:nvGrpSpPr>
      <p:grpSpPr>
        <a:xfrm>
          <a:off x="0" y="0"/>
          <a:ext cx="0" cy="0"/>
          <a:chOff x="0" y="0"/>
          <a:chExt cx="0" cy="0"/>
        </a:xfrm>
      </p:grpSpPr>
      <p:sp>
        <p:nvSpPr>
          <p:cNvPr id="65" name="Google Shape;65;p9"/>
          <p:cNvSpPr txBox="1">
            <a:spLocks noGrp="1"/>
          </p:cNvSpPr>
          <p:nvPr>
            <p:ph type="body" idx="1"/>
          </p:nvPr>
        </p:nvSpPr>
        <p:spPr>
          <a:xfrm>
            <a:off x="642050" y="2076050"/>
            <a:ext cx="5308200" cy="1476000"/>
          </a:xfrm>
          <a:prstGeom prst="rect">
            <a:avLst/>
          </a:prstGeom>
        </p:spPr>
        <p:txBody>
          <a:bodyPr spcFirstLastPara="1" wrap="square" lIns="91425" tIns="91425" rIns="91425" bIns="91425" anchor="ctr" anchorCtr="0">
            <a:noAutofit/>
          </a:bodyPr>
          <a:lstStyle>
            <a:lvl1pPr marL="457200" lvl="0" indent="-304800" rtl="0">
              <a:spcBef>
                <a:spcPts val="0"/>
              </a:spcBef>
              <a:spcAft>
                <a:spcPts val="0"/>
              </a:spcAft>
              <a:buSzPts val="1200"/>
              <a:buChar char="●"/>
              <a:defRPr/>
            </a:lvl1pPr>
            <a:lvl2pPr marL="914400" lvl="1" indent="-304800" rtl="0">
              <a:spcBef>
                <a:spcPts val="1600"/>
              </a:spcBef>
              <a:spcAft>
                <a:spcPts val="0"/>
              </a:spcAft>
              <a:buSzPts val="1200"/>
              <a:buChar char="○"/>
              <a:defRPr/>
            </a:lvl2pPr>
            <a:lvl3pPr marL="1371600" lvl="2" indent="-304800" rtl="0">
              <a:spcBef>
                <a:spcPts val="1600"/>
              </a:spcBef>
              <a:spcAft>
                <a:spcPts val="0"/>
              </a:spcAft>
              <a:buSzPts val="1200"/>
              <a:buChar char="■"/>
              <a:defRPr/>
            </a:lvl3pPr>
            <a:lvl4pPr marL="1828800" lvl="3" indent="-304800" rtl="0">
              <a:spcBef>
                <a:spcPts val="1600"/>
              </a:spcBef>
              <a:spcAft>
                <a:spcPts val="0"/>
              </a:spcAft>
              <a:buSzPts val="1200"/>
              <a:buChar char="●"/>
              <a:defRPr/>
            </a:lvl4pPr>
            <a:lvl5pPr marL="2286000" lvl="4" indent="-304800" rtl="0">
              <a:spcBef>
                <a:spcPts val="1600"/>
              </a:spcBef>
              <a:spcAft>
                <a:spcPts val="0"/>
              </a:spcAft>
              <a:buSzPts val="1200"/>
              <a:buChar char="○"/>
              <a:defRPr/>
            </a:lvl5pPr>
            <a:lvl6pPr marL="2743200" lvl="5" indent="-304800" rtl="0">
              <a:spcBef>
                <a:spcPts val="1600"/>
              </a:spcBef>
              <a:spcAft>
                <a:spcPts val="0"/>
              </a:spcAft>
              <a:buSzPts val="1200"/>
              <a:buChar char="■"/>
              <a:defRPr/>
            </a:lvl6pPr>
            <a:lvl7pPr marL="3200400" lvl="6" indent="-304800" rtl="0">
              <a:spcBef>
                <a:spcPts val="1600"/>
              </a:spcBef>
              <a:spcAft>
                <a:spcPts val="0"/>
              </a:spcAft>
              <a:buSzPts val="1200"/>
              <a:buChar char="●"/>
              <a:defRPr/>
            </a:lvl7pPr>
            <a:lvl8pPr marL="3657600" lvl="7" indent="-304800" rtl="0">
              <a:spcBef>
                <a:spcPts val="1600"/>
              </a:spcBef>
              <a:spcAft>
                <a:spcPts val="0"/>
              </a:spcAft>
              <a:buSzPts val="1200"/>
              <a:buChar char="○"/>
              <a:defRPr/>
            </a:lvl8pPr>
            <a:lvl9pPr marL="4114800" lvl="8" indent="-304800" rtl="0">
              <a:spcBef>
                <a:spcPts val="1600"/>
              </a:spcBef>
              <a:spcAft>
                <a:spcPts val="1600"/>
              </a:spcAft>
              <a:buSzPts val="1200"/>
              <a:buChar char="■"/>
              <a:defRPr/>
            </a:lvl9pPr>
          </a:lstStyle>
          <a:p>
            <a:endParaRPr/>
          </a:p>
        </p:txBody>
      </p:sp>
      <p:sp>
        <p:nvSpPr>
          <p:cNvPr id="66" name="Google Shape;66;p9"/>
          <p:cNvSpPr txBox="1">
            <a:spLocks noGrp="1"/>
          </p:cNvSpPr>
          <p:nvPr>
            <p:ph type="ctrTitle"/>
          </p:nvPr>
        </p:nvSpPr>
        <p:spPr>
          <a:xfrm>
            <a:off x="6399975" y="2098650"/>
            <a:ext cx="19398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8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design ">
  <p:cSld name="CUSTOM_6_1_1">
    <p:spTree>
      <p:nvGrpSpPr>
        <p:cNvPr id="1" name="Shape 67"/>
        <p:cNvGrpSpPr/>
        <p:nvPr/>
      </p:nvGrpSpPr>
      <p:grpSpPr>
        <a:xfrm>
          <a:off x="0" y="0"/>
          <a:ext cx="0" cy="0"/>
          <a:chOff x="0" y="0"/>
          <a:chExt cx="0" cy="0"/>
        </a:xfrm>
      </p:grpSpPr>
      <p:sp>
        <p:nvSpPr>
          <p:cNvPr id="68" name="Google Shape;68;p10"/>
          <p:cNvSpPr txBox="1">
            <a:spLocks noGrp="1"/>
          </p:cNvSpPr>
          <p:nvPr>
            <p:ph type="ctrTitle"/>
          </p:nvPr>
        </p:nvSpPr>
        <p:spPr>
          <a:xfrm>
            <a:off x="3063000" y="-424250"/>
            <a:ext cx="3018000" cy="1479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800"/>
              <a:buNone/>
              <a:defRPr/>
            </a:lvl1pPr>
            <a:lvl2pPr lvl="1" rtl="0">
              <a:spcBef>
                <a:spcPts val="0"/>
              </a:spcBef>
              <a:spcAft>
                <a:spcPts val="0"/>
              </a:spcAft>
              <a:buClr>
                <a:srgbClr val="000000"/>
              </a:buClr>
              <a:buSzPts val="1600"/>
              <a:buNone/>
              <a:defRPr sz="1600">
                <a:solidFill>
                  <a:srgbClr val="000000"/>
                </a:solidFill>
              </a:defRPr>
            </a:lvl2pPr>
            <a:lvl3pPr lvl="2" rtl="0">
              <a:spcBef>
                <a:spcPts val="0"/>
              </a:spcBef>
              <a:spcAft>
                <a:spcPts val="0"/>
              </a:spcAft>
              <a:buClr>
                <a:srgbClr val="000000"/>
              </a:buClr>
              <a:buSzPts val="1600"/>
              <a:buNone/>
              <a:defRPr sz="1600">
                <a:solidFill>
                  <a:srgbClr val="000000"/>
                </a:solidFill>
              </a:defRPr>
            </a:lvl3pPr>
            <a:lvl4pPr lvl="3" rtl="0">
              <a:spcBef>
                <a:spcPts val="0"/>
              </a:spcBef>
              <a:spcAft>
                <a:spcPts val="0"/>
              </a:spcAft>
              <a:buClr>
                <a:srgbClr val="000000"/>
              </a:buClr>
              <a:buSzPts val="1600"/>
              <a:buNone/>
              <a:defRPr sz="1600">
                <a:solidFill>
                  <a:srgbClr val="000000"/>
                </a:solidFill>
              </a:defRPr>
            </a:lvl4pPr>
            <a:lvl5pPr lvl="4" rtl="0">
              <a:spcBef>
                <a:spcPts val="0"/>
              </a:spcBef>
              <a:spcAft>
                <a:spcPts val="0"/>
              </a:spcAft>
              <a:buClr>
                <a:srgbClr val="000000"/>
              </a:buClr>
              <a:buSzPts val="1600"/>
              <a:buNone/>
              <a:defRPr sz="1600">
                <a:solidFill>
                  <a:srgbClr val="000000"/>
                </a:solidFill>
              </a:defRPr>
            </a:lvl5pPr>
            <a:lvl6pPr lvl="5" rtl="0">
              <a:spcBef>
                <a:spcPts val="0"/>
              </a:spcBef>
              <a:spcAft>
                <a:spcPts val="0"/>
              </a:spcAft>
              <a:buClr>
                <a:srgbClr val="000000"/>
              </a:buClr>
              <a:buSzPts val="1600"/>
              <a:buNone/>
              <a:defRPr sz="1600">
                <a:solidFill>
                  <a:srgbClr val="000000"/>
                </a:solidFill>
              </a:defRPr>
            </a:lvl6pPr>
            <a:lvl7pPr lvl="6" rtl="0">
              <a:spcBef>
                <a:spcPts val="0"/>
              </a:spcBef>
              <a:spcAft>
                <a:spcPts val="0"/>
              </a:spcAft>
              <a:buClr>
                <a:srgbClr val="000000"/>
              </a:buClr>
              <a:buSzPts val="1600"/>
              <a:buNone/>
              <a:defRPr sz="1600">
                <a:solidFill>
                  <a:srgbClr val="000000"/>
                </a:solidFill>
              </a:defRPr>
            </a:lvl7pPr>
            <a:lvl8pPr lvl="7" rtl="0">
              <a:spcBef>
                <a:spcPts val="0"/>
              </a:spcBef>
              <a:spcAft>
                <a:spcPts val="0"/>
              </a:spcAft>
              <a:buClr>
                <a:srgbClr val="000000"/>
              </a:buClr>
              <a:buSzPts val="1600"/>
              <a:buNone/>
              <a:defRPr sz="1600">
                <a:solidFill>
                  <a:srgbClr val="000000"/>
                </a:solidFill>
              </a:defRPr>
            </a:lvl8pPr>
            <a:lvl9pPr lvl="8" rtl="0">
              <a:spcBef>
                <a:spcPts val="0"/>
              </a:spcBef>
              <a:spcAft>
                <a:spcPts val="0"/>
              </a:spcAft>
              <a:buClr>
                <a:srgbClr val="000000"/>
              </a:buClr>
              <a:buSzPts val="1600"/>
              <a:buNone/>
              <a:defRPr sz="1600">
                <a:solidFill>
                  <a:srgbClr val="000000"/>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1pPr>
            <a:lvl2pPr lvl="1"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2pPr>
            <a:lvl3pPr lvl="2"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3pPr>
            <a:lvl4pPr lvl="3"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4pPr>
            <a:lvl5pPr lvl="4"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5pPr>
            <a:lvl6pPr lvl="5"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6pPr>
            <a:lvl7pPr lvl="6"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7pPr>
            <a:lvl8pPr lvl="7"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8pPr>
            <a:lvl9pPr lvl="8" rtl="0">
              <a:spcBef>
                <a:spcPts val="0"/>
              </a:spcBef>
              <a:spcAft>
                <a:spcPts val="0"/>
              </a:spcAft>
              <a:buClr>
                <a:schemeClr val="lt1"/>
              </a:buClr>
              <a:buSzPts val="2800"/>
              <a:buFont typeface="Saira Condensed ExtraBold"/>
              <a:buNone/>
              <a:defRPr sz="2800">
                <a:solidFill>
                  <a:schemeClr val="lt1"/>
                </a:solidFill>
                <a:latin typeface="Saira Condensed ExtraBold"/>
                <a:ea typeface="Saira Condensed ExtraBold"/>
                <a:cs typeface="Saira Condensed ExtraBold"/>
                <a:sym typeface="Saira Condensed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1pPr>
            <a:lvl2pPr marL="914400" lvl="1" indent="-3048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2pPr>
            <a:lvl3pPr marL="1371600" lvl="2" indent="-3048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3pPr>
            <a:lvl4pPr marL="1828800" lvl="3" indent="-3048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4pPr>
            <a:lvl5pPr marL="2286000" lvl="4" indent="-3048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5pPr>
            <a:lvl6pPr marL="2743200" lvl="5" indent="-3048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6pPr>
            <a:lvl7pPr marL="3200400" lvl="6" indent="-3048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7pPr>
            <a:lvl8pPr marL="3657600" lvl="7" indent="-304800" rtl="0">
              <a:lnSpc>
                <a:spcPct val="115000"/>
              </a:lnSpc>
              <a:spcBef>
                <a:spcPts val="1600"/>
              </a:spcBef>
              <a:spcAft>
                <a:spcPts val="0"/>
              </a:spcAft>
              <a:buClr>
                <a:schemeClr val="dk1"/>
              </a:buClr>
              <a:buSzPts val="1200"/>
              <a:buFont typeface="Lato Light"/>
              <a:buChar char="○"/>
              <a:defRPr sz="1200">
                <a:solidFill>
                  <a:schemeClr val="dk1"/>
                </a:solidFill>
                <a:latin typeface="Lato Light"/>
                <a:ea typeface="Lato Light"/>
                <a:cs typeface="Lato Light"/>
                <a:sym typeface="Lato Light"/>
              </a:defRPr>
            </a:lvl8pPr>
            <a:lvl9pPr marL="4114800" lvl="8" indent="-304800" rtl="0">
              <a:lnSpc>
                <a:spcPct val="115000"/>
              </a:lnSpc>
              <a:spcBef>
                <a:spcPts val="1600"/>
              </a:spcBef>
              <a:spcAft>
                <a:spcPts val="1600"/>
              </a:spcAft>
              <a:buClr>
                <a:schemeClr val="dk1"/>
              </a:buClr>
              <a:buSzPts val="1200"/>
              <a:buFont typeface="Lato Light"/>
              <a:buChar char="■"/>
              <a:defRPr sz="1200">
                <a:solidFill>
                  <a:schemeClr val="dk1"/>
                </a:solidFill>
                <a:latin typeface="Lato Light"/>
                <a:ea typeface="Lato Light"/>
                <a:cs typeface="Lato Light"/>
                <a:sym typeface="La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86"/>
        <p:cNvGrpSpPr/>
        <p:nvPr/>
      </p:nvGrpSpPr>
      <p:grpSpPr>
        <a:xfrm>
          <a:off x="0" y="0"/>
          <a:ext cx="0" cy="0"/>
          <a:chOff x="0" y="0"/>
          <a:chExt cx="0" cy="0"/>
        </a:xfrm>
      </p:grpSpPr>
      <p:sp>
        <p:nvSpPr>
          <p:cNvPr id="87" name="Google Shape;87;p1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88" name="Google Shape;88;p1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4"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hyperlink" Target="https://docs.google.com/spreadsheets/d/1-XAkvBzyHqgI0W5ffNI1u_0bl4IaYfA3Uyc9dDxvnMQ/copy" TargetMode="External"/><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20.png"/></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hyperlink" Target="https://www.freepik.com/" TargetMode="External"/><Relationship Id="rId5" Type="http://schemas.openxmlformats.org/officeDocument/2006/relationships/hyperlink" Target="https://www.flaticon.com/" TargetMode="External"/><Relationship Id="rId4" Type="http://schemas.openxmlformats.org/officeDocument/2006/relationships/hyperlink" Target="http://slidesgo.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8" Type="http://schemas.openxmlformats.org/officeDocument/2006/relationships/hyperlink" Target="https://www.freepik.com/free-vector/flat-nurse-team_4427971.htm" TargetMode="External"/><Relationship Id="rId13" Type="http://schemas.openxmlformats.org/officeDocument/2006/relationships/hyperlink" Target="https://www.freepik.com/free-vector/medicine-elements-background-flat-style_1825658.htm" TargetMode="External"/><Relationship Id="rId18" Type="http://schemas.openxmlformats.org/officeDocument/2006/relationships/hyperlink" Target="https://www.freepik.com/free-vector/flat-people-going-university-collection_4672240.htm" TargetMode="External"/><Relationship Id="rId3" Type="http://schemas.openxmlformats.org/officeDocument/2006/relationships/hyperlink" Target="https://www.flaticon.com/packs/medical-148" TargetMode="External"/><Relationship Id="rId7" Type="http://schemas.openxmlformats.org/officeDocument/2006/relationships/hyperlink" Target="https://www.flaticon.com/free-icon/team_476861" TargetMode="External"/><Relationship Id="rId12" Type="http://schemas.openxmlformats.org/officeDocument/2006/relationships/hyperlink" Target="https://www.freepik.com/free-vector/background-medical-care-items_1262368.htm" TargetMode="External"/><Relationship Id="rId17" Type="http://schemas.openxmlformats.org/officeDocument/2006/relationships/hyperlink" Target="https://www.freepik.com/free-vector/flat-business-landing-page-template_4920631.htm" TargetMode="External"/><Relationship Id="rId2" Type="http://schemas.openxmlformats.org/officeDocument/2006/relationships/notesSlide" Target="../notesSlides/notesSlide20.xml"/><Relationship Id="rId16" Type="http://schemas.openxmlformats.org/officeDocument/2006/relationships/hyperlink" Target="https://www.freepik.com/free-vector/pharmacist-with-costumer_4523297.htm" TargetMode="External"/><Relationship Id="rId1" Type="http://schemas.openxmlformats.org/officeDocument/2006/relationships/slideLayout" Target="../slideLayouts/slideLayout14.xml"/><Relationship Id="rId6" Type="http://schemas.openxmlformats.org/officeDocument/2006/relationships/hyperlink" Target="https://www.flaticon.com/free-icon/cry_1497123" TargetMode="External"/><Relationship Id="rId11" Type="http://schemas.openxmlformats.org/officeDocument/2006/relationships/hyperlink" Target="https://www.freepik.com/free-vector/flat-pharmacist-objects-collection_4493406.htm" TargetMode="External"/><Relationship Id="rId5" Type="http://schemas.openxmlformats.org/officeDocument/2006/relationships/hyperlink" Target="https://www.flaticon.com/packs/social-media-23" TargetMode="External"/><Relationship Id="rId15" Type="http://schemas.openxmlformats.org/officeDocument/2006/relationships/hyperlink" Target="https://www.freepik.com/free-vector/flat-pharmacist-objects-collection_4493403.htm" TargetMode="External"/><Relationship Id="rId10" Type="http://schemas.openxmlformats.org/officeDocument/2006/relationships/hyperlink" Target="https://www.freepik.com/free-vector/diversity-concept-flat-style-background_4934720.htm" TargetMode="External"/><Relationship Id="rId19" Type="http://schemas.openxmlformats.org/officeDocument/2006/relationships/hyperlink" Target="https://www.freepik.com/free-vector/situations-people-office-flat-collection_4274914.htm" TargetMode="External"/><Relationship Id="rId4" Type="http://schemas.openxmlformats.org/officeDocument/2006/relationships/hyperlink" Target="https://www.flaticon.com/packs/addictions-2" TargetMode="External"/><Relationship Id="rId9" Type="http://schemas.openxmlformats.org/officeDocument/2006/relationships/hyperlink" Target="https://www.freepik.com/free-vector/no-tobacco-day-banners-with-skull-tomb_1107670.htm" TargetMode="External"/><Relationship Id="rId14" Type="http://schemas.openxmlformats.org/officeDocument/2006/relationships/hyperlink" Target="https://www.freepik.com/free-vector/lovely-marriage-proposal-with-flat-design_3326413.htm"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hyperlink" Target="https://fonts.google.com/specimen/Saira+Condensed" TargetMode="External"/><Relationship Id="rId2" Type="http://schemas.openxmlformats.org/officeDocument/2006/relationships/notesSlide" Target="../notesSlides/notesSlide22.xml"/><Relationship Id="rId1" Type="http://schemas.openxmlformats.org/officeDocument/2006/relationships/slideLayout" Target="../slideLayouts/slideLayout17.xml"/><Relationship Id="rId4" Type="http://schemas.openxmlformats.org/officeDocument/2006/relationships/hyperlink" Target="https://fonts.google.com/specimen/Lato"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6.xml"/><Relationship Id="rId1" Type="http://schemas.openxmlformats.org/officeDocument/2006/relationships/slideLayout" Target="../slideLayouts/slideLayout17.xml"/><Relationship Id="rId4" Type="http://schemas.openxmlformats.org/officeDocument/2006/relationships/image" Target="../media/image2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93"/>
        <p:cNvGrpSpPr/>
        <p:nvPr/>
      </p:nvGrpSpPr>
      <p:grpSpPr>
        <a:xfrm>
          <a:off x="0" y="0"/>
          <a:ext cx="0" cy="0"/>
          <a:chOff x="0" y="0"/>
          <a:chExt cx="0" cy="0"/>
        </a:xfrm>
      </p:grpSpPr>
      <p:pic>
        <p:nvPicPr>
          <p:cNvPr id="94" name="Google Shape;94;p20"/>
          <p:cNvPicPr preferRelativeResize="0"/>
          <p:nvPr/>
        </p:nvPicPr>
        <p:blipFill>
          <a:blip r:embed="rId3">
            <a:alphaModFix/>
          </a:blip>
          <a:stretch>
            <a:fillRect/>
          </a:stretch>
        </p:blipFill>
        <p:spPr>
          <a:xfrm>
            <a:off x="0" y="74842"/>
            <a:ext cx="9144003" cy="3331071"/>
          </a:xfrm>
          <a:prstGeom prst="rect">
            <a:avLst/>
          </a:prstGeom>
          <a:noFill/>
          <a:ln>
            <a:noFill/>
          </a:ln>
        </p:spPr>
      </p:pic>
      <p:sp>
        <p:nvSpPr>
          <p:cNvPr id="95" name="Google Shape;95;p20"/>
          <p:cNvSpPr txBox="1">
            <a:spLocks noGrp="1"/>
          </p:cNvSpPr>
          <p:nvPr>
            <p:ph type="ctrTitle"/>
          </p:nvPr>
        </p:nvSpPr>
        <p:spPr>
          <a:xfrm>
            <a:off x="2764130" y="1320225"/>
            <a:ext cx="4899000" cy="178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solidFill>
                  <a:srgbClr val="383838"/>
                </a:solidFill>
              </a:rPr>
              <a:t>BookMed</a:t>
            </a:r>
            <a:endParaRPr dirty="0">
              <a:solidFill>
                <a:srgbClr val="383838"/>
              </a:solidFill>
            </a:endParaRPr>
          </a:p>
        </p:txBody>
      </p:sp>
      <p:pic>
        <p:nvPicPr>
          <p:cNvPr id="96" name="Google Shape;96;p20"/>
          <p:cNvPicPr preferRelativeResize="0"/>
          <p:nvPr/>
        </p:nvPicPr>
        <p:blipFill rotWithShape="1">
          <a:blip r:embed="rId4">
            <a:alphaModFix/>
          </a:blip>
          <a:srcRect t="79" b="89"/>
          <a:stretch/>
        </p:blipFill>
        <p:spPr>
          <a:xfrm flipH="1">
            <a:off x="0" y="958093"/>
            <a:ext cx="3082753" cy="4185407"/>
          </a:xfrm>
          <a:prstGeom prst="rect">
            <a:avLst/>
          </a:prstGeom>
          <a:noFill/>
          <a:ln>
            <a:noFill/>
          </a:ln>
        </p:spPr>
      </p:pic>
      <p:sp>
        <p:nvSpPr>
          <p:cNvPr id="3" name="TextBox 2"/>
          <p:cNvSpPr txBox="1"/>
          <p:nvPr/>
        </p:nvSpPr>
        <p:spPr>
          <a:xfrm>
            <a:off x="6815160" y="3100331"/>
            <a:ext cx="2328839" cy="1815882"/>
          </a:xfrm>
          <a:prstGeom prst="rect">
            <a:avLst/>
          </a:prstGeom>
          <a:noFill/>
        </p:spPr>
        <p:txBody>
          <a:bodyPr wrap="square" rtlCol="0">
            <a:spAutoFit/>
          </a:bodyPr>
          <a:lstStyle/>
          <a:p>
            <a:r>
              <a:rPr lang="en-US" sz="3200" b="1" dirty="0" smtClean="0">
                <a:latin typeface="Saira Condensed" panose="020B0604020202020204" charset="0"/>
              </a:rPr>
              <a:t>Team 1</a:t>
            </a:r>
          </a:p>
          <a:p>
            <a:r>
              <a:rPr lang="en-US" sz="1600" b="1" dirty="0" smtClean="0">
                <a:latin typeface="Saira Condensed" panose="020B0604020202020204" charset="0"/>
              </a:rPr>
              <a:t>Shweta Chaudhary</a:t>
            </a:r>
          </a:p>
          <a:p>
            <a:r>
              <a:rPr lang="en-US" sz="1600" b="1" dirty="0" smtClean="0">
                <a:latin typeface="Saira Condensed" panose="020B0604020202020204" charset="0"/>
              </a:rPr>
              <a:t>Arun Samudrala</a:t>
            </a:r>
          </a:p>
          <a:p>
            <a:r>
              <a:rPr lang="en-US" sz="1600" b="1" dirty="0" smtClean="0">
                <a:latin typeface="Saira Condensed" panose="020B0604020202020204" charset="0"/>
              </a:rPr>
              <a:t>Sahithi Cherukuri</a:t>
            </a:r>
          </a:p>
          <a:p>
            <a:r>
              <a:rPr lang="en-US" sz="1600" b="1" dirty="0" smtClean="0">
                <a:latin typeface="Saira Condensed" panose="020B0604020202020204" charset="0"/>
              </a:rPr>
              <a:t>Rishabh Shrivastava</a:t>
            </a:r>
          </a:p>
          <a:p>
            <a:r>
              <a:rPr lang="en-US" sz="1600" b="1" dirty="0" smtClean="0">
                <a:latin typeface="Saira Condensed" panose="020B0604020202020204" charset="0"/>
              </a:rPr>
              <a:t>Mansi Agarwal</a:t>
            </a:r>
            <a:endParaRPr lang="en-US" sz="1600" b="1" dirty="0">
              <a:latin typeface="Saira Condensed" panose="020B0604020202020204"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355"/>
        <p:cNvGrpSpPr/>
        <p:nvPr/>
      </p:nvGrpSpPr>
      <p:grpSpPr>
        <a:xfrm>
          <a:off x="0" y="0"/>
          <a:ext cx="0" cy="0"/>
          <a:chOff x="0" y="0"/>
          <a:chExt cx="0" cy="0"/>
        </a:xfrm>
      </p:grpSpPr>
      <p:sp>
        <p:nvSpPr>
          <p:cNvPr id="356" name="Google Shape;356;p28"/>
          <p:cNvSpPr txBox="1">
            <a:spLocks noGrp="1"/>
          </p:cNvSpPr>
          <p:nvPr>
            <p:ph type="ctrTitle"/>
          </p:nvPr>
        </p:nvSpPr>
        <p:spPr>
          <a:xfrm>
            <a:off x="3063000" y="-424250"/>
            <a:ext cx="3018000" cy="147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FACTORS TO CONSIDER</a:t>
            </a:r>
            <a:endParaRPr/>
          </a:p>
        </p:txBody>
      </p:sp>
      <p:cxnSp>
        <p:nvCxnSpPr>
          <p:cNvPr id="357" name="Google Shape;357;p28"/>
          <p:cNvCxnSpPr/>
          <p:nvPr/>
        </p:nvCxnSpPr>
        <p:spPr>
          <a:xfrm rot="10800000">
            <a:off x="5131962" y="3067068"/>
            <a:ext cx="1783200" cy="0"/>
          </a:xfrm>
          <a:prstGeom prst="straightConnector1">
            <a:avLst/>
          </a:prstGeom>
          <a:noFill/>
          <a:ln w="19050" cap="flat" cmpd="sng">
            <a:solidFill>
              <a:schemeClr val="lt1"/>
            </a:solidFill>
            <a:prstDash val="solid"/>
            <a:round/>
            <a:headEnd type="diamond" w="med" len="med"/>
            <a:tailEnd type="none" w="med" len="med"/>
          </a:ln>
        </p:spPr>
      </p:cxnSp>
      <p:cxnSp>
        <p:nvCxnSpPr>
          <p:cNvPr id="358" name="Google Shape;358;p28"/>
          <p:cNvCxnSpPr/>
          <p:nvPr/>
        </p:nvCxnSpPr>
        <p:spPr>
          <a:xfrm>
            <a:off x="2231302" y="3066950"/>
            <a:ext cx="2069700" cy="0"/>
          </a:xfrm>
          <a:prstGeom prst="straightConnector1">
            <a:avLst/>
          </a:prstGeom>
          <a:noFill/>
          <a:ln w="19050" cap="flat" cmpd="sng">
            <a:solidFill>
              <a:schemeClr val="lt1"/>
            </a:solidFill>
            <a:prstDash val="solid"/>
            <a:round/>
            <a:headEnd type="diamond" w="med" len="med"/>
            <a:tailEnd type="none" w="med" len="med"/>
          </a:ln>
        </p:spPr>
      </p:cxnSp>
      <p:cxnSp>
        <p:nvCxnSpPr>
          <p:cNvPr id="359" name="Google Shape;359;p28"/>
          <p:cNvCxnSpPr/>
          <p:nvPr/>
        </p:nvCxnSpPr>
        <p:spPr>
          <a:xfrm rot="10800000">
            <a:off x="4694062" y="1894455"/>
            <a:ext cx="1783200" cy="0"/>
          </a:xfrm>
          <a:prstGeom prst="straightConnector1">
            <a:avLst/>
          </a:prstGeom>
          <a:noFill/>
          <a:ln w="19050" cap="flat" cmpd="sng">
            <a:solidFill>
              <a:schemeClr val="lt1"/>
            </a:solidFill>
            <a:prstDash val="solid"/>
            <a:round/>
            <a:headEnd type="diamond" w="med" len="med"/>
            <a:tailEnd type="none" w="med" len="med"/>
          </a:ln>
        </p:spPr>
      </p:cxnSp>
      <p:cxnSp>
        <p:nvCxnSpPr>
          <p:cNvPr id="360" name="Google Shape;360;p28"/>
          <p:cNvCxnSpPr/>
          <p:nvPr/>
        </p:nvCxnSpPr>
        <p:spPr>
          <a:xfrm>
            <a:off x="4698600" y="1894705"/>
            <a:ext cx="0" cy="676800"/>
          </a:xfrm>
          <a:prstGeom prst="straightConnector1">
            <a:avLst/>
          </a:prstGeom>
          <a:noFill/>
          <a:ln w="19050" cap="flat" cmpd="sng">
            <a:solidFill>
              <a:schemeClr val="lt1"/>
            </a:solidFill>
            <a:prstDash val="solid"/>
            <a:round/>
            <a:headEnd type="none" w="med" len="med"/>
            <a:tailEnd type="none" w="med" len="med"/>
          </a:ln>
        </p:spPr>
      </p:cxnSp>
      <p:cxnSp>
        <p:nvCxnSpPr>
          <p:cNvPr id="361" name="Google Shape;361;p28"/>
          <p:cNvCxnSpPr/>
          <p:nvPr/>
        </p:nvCxnSpPr>
        <p:spPr>
          <a:xfrm>
            <a:off x="2670081" y="1894330"/>
            <a:ext cx="1783200" cy="0"/>
          </a:xfrm>
          <a:prstGeom prst="straightConnector1">
            <a:avLst/>
          </a:prstGeom>
          <a:noFill/>
          <a:ln w="19050" cap="flat" cmpd="sng">
            <a:solidFill>
              <a:schemeClr val="lt1"/>
            </a:solidFill>
            <a:prstDash val="solid"/>
            <a:round/>
            <a:headEnd type="diamond" w="med" len="med"/>
            <a:tailEnd type="none" w="med" len="med"/>
          </a:ln>
        </p:spPr>
      </p:cxnSp>
      <p:cxnSp>
        <p:nvCxnSpPr>
          <p:cNvPr id="362" name="Google Shape;362;p28"/>
          <p:cNvCxnSpPr/>
          <p:nvPr/>
        </p:nvCxnSpPr>
        <p:spPr>
          <a:xfrm>
            <a:off x="4448743" y="1894580"/>
            <a:ext cx="0" cy="676800"/>
          </a:xfrm>
          <a:prstGeom prst="straightConnector1">
            <a:avLst/>
          </a:prstGeom>
          <a:noFill/>
          <a:ln w="19050" cap="flat" cmpd="sng">
            <a:solidFill>
              <a:schemeClr val="lt1"/>
            </a:solidFill>
            <a:prstDash val="solid"/>
            <a:round/>
            <a:headEnd type="none" w="med" len="med"/>
            <a:tailEnd type="none" w="med" len="med"/>
          </a:ln>
        </p:spPr>
      </p:cxnSp>
      <p:cxnSp>
        <p:nvCxnSpPr>
          <p:cNvPr id="363" name="Google Shape;363;p28"/>
          <p:cNvCxnSpPr/>
          <p:nvPr/>
        </p:nvCxnSpPr>
        <p:spPr>
          <a:xfrm rot="10800000">
            <a:off x="4694050" y="4157580"/>
            <a:ext cx="1783200" cy="0"/>
          </a:xfrm>
          <a:prstGeom prst="straightConnector1">
            <a:avLst/>
          </a:prstGeom>
          <a:noFill/>
          <a:ln w="19050" cap="flat" cmpd="sng">
            <a:solidFill>
              <a:schemeClr val="lt1"/>
            </a:solidFill>
            <a:prstDash val="solid"/>
            <a:round/>
            <a:headEnd type="diamond" w="med" len="med"/>
            <a:tailEnd type="none" w="med" len="med"/>
          </a:ln>
        </p:spPr>
      </p:cxnSp>
      <p:cxnSp>
        <p:nvCxnSpPr>
          <p:cNvPr id="364" name="Google Shape;364;p28"/>
          <p:cNvCxnSpPr/>
          <p:nvPr/>
        </p:nvCxnSpPr>
        <p:spPr>
          <a:xfrm rot="10800000">
            <a:off x="4698587" y="3480530"/>
            <a:ext cx="0" cy="676800"/>
          </a:xfrm>
          <a:prstGeom prst="straightConnector1">
            <a:avLst/>
          </a:prstGeom>
          <a:noFill/>
          <a:ln w="19050" cap="flat" cmpd="sng">
            <a:solidFill>
              <a:schemeClr val="lt1"/>
            </a:solidFill>
            <a:prstDash val="solid"/>
            <a:round/>
            <a:headEnd type="none" w="med" len="med"/>
            <a:tailEnd type="none" w="med" len="med"/>
          </a:ln>
        </p:spPr>
      </p:cxnSp>
      <p:sp>
        <p:nvSpPr>
          <p:cNvPr id="365" name="Google Shape;365;p28"/>
          <p:cNvSpPr txBox="1">
            <a:spLocks noGrp="1"/>
          </p:cNvSpPr>
          <p:nvPr>
            <p:ph type="ctrTitle" idx="4294967295"/>
          </p:nvPr>
        </p:nvSpPr>
        <p:spPr>
          <a:xfrm>
            <a:off x="1016308" y="2740817"/>
            <a:ext cx="983400" cy="381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solidFill>
                  <a:schemeClr val="accent2"/>
                </a:solidFill>
              </a:rPr>
              <a:t>MERCURY</a:t>
            </a:r>
            <a:endParaRPr sz="1400">
              <a:solidFill>
                <a:schemeClr val="accent2"/>
              </a:solidFill>
            </a:endParaRPr>
          </a:p>
        </p:txBody>
      </p:sp>
      <p:sp>
        <p:nvSpPr>
          <p:cNvPr id="366" name="Google Shape;366;p28"/>
          <p:cNvSpPr txBox="1">
            <a:spLocks noGrp="1"/>
          </p:cNvSpPr>
          <p:nvPr>
            <p:ph type="subTitle" idx="4294967295"/>
          </p:nvPr>
        </p:nvSpPr>
        <p:spPr>
          <a:xfrm>
            <a:off x="605908" y="3014467"/>
            <a:ext cx="1393800" cy="36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sz="1000">
                <a:solidFill>
                  <a:schemeClr val="dk1"/>
                </a:solidFill>
              </a:rPr>
              <a:t>Mercury is the closest planet to the Sun </a:t>
            </a:r>
            <a:endParaRPr sz="1000">
              <a:solidFill>
                <a:schemeClr val="dk1"/>
              </a:solidFill>
            </a:endParaRPr>
          </a:p>
          <a:p>
            <a:pPr marL="0" lvl="0" indent="0" algn="r" rtl="0">
              <a:spcBef>
                <a:spcPts val="1600"/>
              </a:spcBef>
              <a:spcAft>
                <a:spcPts val="1600"/>
              </a:spcAft>
              <a:buNone/>
            </a:pPr>
            <a:endParaRPr sz="1000"/>
          </a:p>
        </p:txBody>
      </p:sp>
      <p:sp>
        <p:nvSpPr>
          <p:cNvPr id="367" name="Google Shape;367;p28"/>
          <p:cNvSpPr txBox="1">
            <a:spLocks noGrp="1"/>
          </p:cNvSpPr>
          <p:nvPr>
            <p:ph type="ctrTitle" idx="4294967295"/>
          </p:nvPr>
        </p:nvSpPr>
        <p:spPr>
          <a:xfrm>
            <a:off x="6721106" y="3839569"/>
            <a:ext cx="983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solidFill>
                  <a:schemeClr val="accent3"/>
                </a:solidFill>
              </a:rPr>
              <a:t>JUPITER</a:t>
            </a:r>
            <a:endParaRPr sz="1400">
              <a:solidFill>
                <a:schemeClr val="accent3"/>
              </a:solidFill>
            </a:endParaRPr>
          </a:p>
        </p:txBody>
      </p:sp>
      <p:sp>
        <p:nvSpPr>
          <p:cNvPr id="368" name="Google Shape;368;p28"/>
          <p:cNvSpPr txBox="1">
            <a:spLocks noGrp="1"/>
          </p:cNvSpPr>
          <p:nvPr>
            <p:ph type="subTitle" idx="4294967295"/>
          </p:nvPr>
        </p:nvSpPr>
        <p:spPr>
          <a:xfrm>
            <a:off x="6721106" y="4108041"/>
            <a:ext cx="13938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s" sz="1000">
                <a:solidFill>
                  <a:schemeClr val="dk1"/>
                </a:solidFill>
              </a:rPr>
              <a:t>It’s the biggest planet in our Solar Syste</a:t>
            </a:r>
            <a:r>
              <a:rPr lang="es" sz="1000"/>
              <a:t>m</a:t>
            </a:r>
            <a:endParaRPr sz="1000"/>
          </a:p>
        </p:txBody>
      </p:sp>
      <p:cxnSp>
        <p:nvCxnSpPr>
          <p:cNvPr id="369" name="Google Shape;369;p28"/>
          <p:cNvCxnSpPr/>
          <p:nvPr/>
        </p:nvCxnSpPr>
        <p:spPr>
          <a:xfrm>
            <a:off x="2670068" y="4157705"/>
            <a:ext cx="1783200" cy="0"/>
          </a:xfrm>
          <a:prstGeom prst="straightConnector1">
            <a:avLst/>
          </a:prstGeom>
          <a:noFill/>
          <a:ln w="19050" cap="flat" cmpd="sng">
            <a:solidFill>
              <a:schemeClr val="lt1"/>
            </a:solidFill>
            <a:prstDash val="solid"/>
            <a:round/>
            <a:headEnd type="diamond" w="med" len="med"/>
            <a:tailEnd type="none" w="med" len="med"/>
          </a:ln>
        </p:spPr>
      </p:cxnSp>
      <p:cxnSp>
        <p:nvCxnSpPr>
          <p:cNvPr id="370" name="Google Shape;370;p28"/>
          <p:cNvCxnSpPr/>
          <p:nvPr/>
        </p:nvCxnSpPr>
        <p:spPr>
          <a:xfrm rot="10800000">
            <a:off x="4448731" y="3480655"/>
            <a:ext cx="0" cy="676800"/>
          </a:xfrm>
          <a:prstGeom prst="straightConnector1">
            <a:avLst/>
          </a:prstGeom>
          <a:noFill/>
          <a:ln w="19050" cap="flat" cmpd="sng">
            <a:solidFill>
              <a:schemeClr val="lt1"/>
            </a:solidFill>
            <a:prstDash val="solid"/>
            <a:round/>
            <a:headEnd type="none" w="med" len="med"/>
            <a:tailEnd type="none" w="med" len="med"/>
          </a:ln>
        </p:spPr>
      </p:cxnSp>
      <p:pic>
        <p:nvPicPr>
          <p:cNvPr id="371" name="Google Shape;371;p28"/>
          <p:cNvPicPr preferRelativeResize="0"/>
          <p:nvPr/>
        </p:nvPicPr>
        <p:blipFill>
          <a:blip r:embed="rId3">
            <a:alphaModFix/>
          </a:blip>
          <a:stretch>
            <a:fillRect/>
          </a:stretch>
        </p:blipFill>
        <p:spPr>
          <a:xfrm>
            <a:off x="3821671" y="2401990"/>
            <a:ext cx="1503998" cy="1330029"/>
          </a:xfrm>
          <a:prstGeom prst="rect">
            <a:avLst/>
          </a:prstGeom>
          <a:noFill/>
          <a:ln>
            <a:noFill/>
          </a:ln>
        </p:spPr>
      </p:pic>
      <p:grpSp>
        <p:nvGrpSpPr>
          <p:cNvPr id="372" name="Google Shape;372;p28"/>
          <p:cNvGrpSpPr/>
          <p:nvPr/>
        </p:nvGrpSpPr>
        <p:grpSpPr>
          <a:xfrm>
            <a:off x="1622758" y="1581674"/>
            <a:ext cx="707408" cy="631152"/>
            <a:chOff x="2804875" y="2492425"/>
            <a:chExt cx="586525" cy="523300"/>
          </a:xfrm>
        </p:grpSpPr>
        <p:sp>
          <p:nvSpPr>
            <p:cNvPr id="373" name="Google Shape;373;p28"/>
            <p:cNvSpPr/>
            <p:nvPr/>
          </p:nvSpPr>
          <p:spPr>
            <a:xfrm>
              <a:off x="3232475" y="2922300"/>
              <a:ext cx="158925" cy="84900"/>
            </a:xfrm>
            <a:custGeom>
              <a:avLst/>
              <a:gdLst/>
              <a:ahLst/>
              <a:cxnLst/>
              <a:rect l="l" t="t" r="r" b="b"/>
              <a:pathLst>
                <a:path w="6357" h="3396" extrusionOk="0">
                  <a:moveTo>
                    <a:pt x="5253" y="1"/>
                  </a:moveTo>
                  <a:lnTo>
                    <a:pt x="5253" y="1874"/>
                  </a:lnTo>
                  <a:cubicBezTo>
                    <a:pt x="5253" y="2112"/>
                    <a:pt x="5062" y="2303"/>
                    <a:pt x="4824" y="2303"/>
                  </a:cubicBezTo>
                  <a:lnTo>
                    <a:pt x="946" y="2303"/>
                  </a:lnTo>
                  <a:cubicBezTo>
                    <a:pt x="425" y="2303"/>
                    <a:pt x="0" y="2728"/>
                    <a:pt x="0" y="3249"/>
                  </a:cubicBezTo>
                  <a:cubicBezTo>
                    <a:pt x="0" y="3329"/>
                    <a:pt x="63" y="3395"/>
                    <a:pt x="143" y="3395"/>
                  </a:cubicBezTo>
                  <a:lnTo>
                    <a:pt x="5612" y="3395"/>
                  </a:lnTo>
                  <a:cubicBezTo>
                    <a:pt x="6023" y="3395"/>
                    <a:pt x="6356" y="3062"/>
                    <a:pt x="6356" y="2651"/>
                  </a:cubicBezTo>
                  <a:lnTo>
                    <a:pt x="6356" y="1108"/>
                  </a:lnTo>
                  <a:cubicBezTo>
                    <a:pt x="6356" y="496"/>
                    <a:pt x="5862" y="1"/>
                    <a:pt x="5253" y="1"/>
                  </a:cubicBezTo>
                  <a:close/>
                </a:path>
              </a:pathLst>
            </a:custGeom>
            <a:solidFill>
              <a:srgbClr val="F7B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8"/>
            <p:cNvSpPr/>
            <p:nvPr/>
          </p:nvSpPr>
          <p:spPr>
            <a:xfrm>
              <a:off x="2804875" y="2492425"/>
              <a:ext cx="186875" cy="523300"/>
            </a:xfrm>
            <a:custGeom>
              <a:avLst/>
              <a:gdLst/>
              <a:ahLst/>
              <a:cxnLst/>
              <a:rect l="l" t="t" r="r" b="b"/>
              <a:pathLst>
                <a:path w="7475" h="20932" extrusionOk="0">
                  <a:moveTo>
                    <a:pt x="2658" y="1"/>
                  </a:moveTo>
                  <a:cubicBezTo>
                    <a:pt x="2214" y="1"/>
                    <a:pt x="1819" y="283"/>
                    <a:pt x="1676" y="701"/>
                  </a:cubicBezTo>
                  <a:cubicBezTo>
                    <a:pt x="1529" y="1122"/>
                    <a:pt x="1668" y="1588"/>
                    <a:pt x="2017" y="1859"/>
                  </a:cubicBezTo>
                  <a:lnTo>
                    <a:pt x="1723" y="7284"/>
                  </a:lnTo>
                  <a:cubicBezTo>
                    <a:pt x="1709" y="7541"/>
                    <a:pt x="1569" y="7772"/>
                    <a:pt x="1349" y="7904"/>
                  </a:cubicBezTo>
                  <a:cubicBezTo>
                    <a:pt x="514" y="8402"/>
                    <a:pt x="4" y="9304"/>
                    <a:pt x="0" y="10279"/>
                  </a:cubicBezTo>
                  <a:lnTo>
                    <a:pt x="0" y="19810"/>
                  </a:lnTo>
                  <a:cubicBezTo>
                    <a:pt x="0" y="20429"/>
                    <a:pt x="503" y="20931"/>
                    <a:pt x="1122" y="20931"/>
                  </a:cubicBezTo>
                  <a:lnTo>
                    <a:pt x="2548" y="20931"/>
                  </a:lnTo>
                  <a:cubicBezTo>
                    <a:pt x="2739" y="20931"/>
                    <a:pt x="2893" y="20781"/>
                    <a:pt x="2893" y="20590"/>
                  </a:cubicBezTo>
                  <a:cubicBezTo>
                    <a:pt x="2893" y="20400"/>
                    <a:pt x="2739" y="20246"/>
                    <a:pt x="2548" y="20246"/>
                  </a:cubicBezTo>
                  <a:cubicBezTo>
                    <a:pt x="2306" y="20246"/>
                    <a:pt x="2112" y="20051"/>
                    <a:pt x="2112" y="19810"/>
                  </a:cubicBezTo>
                  <a:lnTo>
                    <a:pt x="2112" y="14586"/>
                  </a:lnTo>
                  <a:cubicBezTo>
                    <a:pt x="2112" y="14344"/>
                    <a:pt x="2306" y="14150"/>
                    <a:pt x="2548" y="14150"/>
                  </a:cubicBezTo>
                  <a:lnTo>
                    <a:pt x="7130" y="14150"/>
                  </a:lnTo>
                  <a:cubicBezTo>
                    <a:pt x="7321" y="14150"/>
                    <a:pt x="7475" y="13996"/>
                    <a:pt x="7475" y="13805"/>
                  </a:cubicBezTo>
                  <a:lnTo>
                    <a:pt x="7475" y="10279"/>
                  </a:lnTo>
                  <a:cubicBezTo>
                    <a:pt x="7471" y="9304"/>
                    <a:pt x="6958" y="8402"/>
                    <a:pt x="6126" y="7904"/>
                  </a:cubicBezTo>
                  <a:cubicBezTo>
                    <a:pt x="5906" y="7772"/>
                    <a:pt x="5763" y="7541"/>
                    <a:pt x="5752" y="7284"/>
                  </a:cubicBezTo>
                  <a:lnTo>
                    <a:pt x="5459" y="1859"/>
                  </a:lnTo>
                  <a:cubicBezTo>
                    <a:pt x="5807" y="1588"/>
                    <a:pt x="5946" y="1122"/>
                    <a:pt x="5799" y="701"/>
                  </a:cubicBezTo>
                  <a:cubicBezTo>
                    <a:pt x="5657" y="283"/>
                    <a:pt x="5261" y="1"/>
                    <a:pt x="4817" y="1"/>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8"/>
            <p:cNvSpPr/>
            <p:nvPr/>
          </p:nvSpPr>
          <p:spPr>
            <a:xfrm>
              <a:off x="2894125" y="2492425"/>
              <a:ext cx="97525" cy="397375"/>
            </a:xfrm>
            <a:custGeom>
              <a:avLst/>
              <a:gdLst/>
              <a:ahLst/>
              <a:cxnLst/>
              <a:rect l="l" t="t" r="r" b="b"/>
              <a:pathLst>
                <a:path w="3901" h="15895" extrusionOk="0">
                  <a:moveTo>
                    <a:pt x="1" y="1"/>
                  </a:moveTo>
                  <a:lnTo>
                    <a:pt x="345" y="6371"/>
                  </a:lnTo>
                  <a:cubicBezTo>
                    <a:pt x="360" y="6624"/>
                    <a:pt x="499" y="6855"/>
                    <a:pt x="719" y="6987"/>
                  </a:cubicBezTo>
                  <a:cubicBezTo>
                    <a:pt x="1555" y="7489"/>
                    <a:pt x="2065" y="8387"/>
                    <a:pt x="2068" y="9363"/>
                  </a:cubicBezTo>
                  <a:lnTo>
                    <a:pt x="2068" y="14634"/>
                  </a:lnTo>
                  <a:cubicBezTo>
                    <a:pt x="2068" y="14729"/>
                    <a:pt x="2032" y="14821"/>
                    <a:pt x="1962" y="14887"/>
                  </a:cubicBezTo>
                  <a:cubicBezTo>
                    <a:pt x="1922" y="14923"/>
                    <a:pt x="1874" y="14953"/>
                    <a:pt x="1819" y="14967"/>
                  </a:cubicBezTo>
                  <a:cubicBezTo>
                    <a:pt x="1867" y="15030"/>
                    <a:pt x="1914" y="15096"/>
                    <a:pt x="1955" y="15165"/>
                  </a:cubicBezTo>
                  <a:cubicBezTo>
                    <a:pt x="2200" y="15579"/>
                    <a:pt x="2640" y="15847"/>
                    <a:pt x="3124" y="15873"/>
                  </a:cubicBezTo>
                  <a:lnTo>
                    <a:pt x="3538" y="15895"/>
                  </a:lnTo>
                  <a:lnTo>
                    <a:pt x="3556" y="15895"/>
                  </a:lnTo>
                  <a:cubicBezTo>
                    <a:pt x="3747" y="15895"/>
                    <a:pt x="3901" y="15741"/>
                    <a:pt x="3901" y="15550"/>
                  </a:cubicBezTo>
                  <a:lnTo>
                    <a:pt x="3901" y="10279"/>
                  </a:lnTo>
                  <a:cubicBezTo>
                    <a:pt x="3897" y="9304"/>
                    <a:pt x="3388" y="8402"/>
                    <a:pt x="2552" y="7904"/>
                  </a:cubicBezTo>
                  <a:cubicBezTo>
                    <a:pt x="2332" y="7772"/>
                    <a:pt x="2193" y="7541"/>
                    <a:pt x="2178" y="7284"/>
                  </a:cubicBezTo>
                  <a:lnTo>
                    <a:pt x="1885" y="1859"/>
                  </a:lnTo>
                  <a:cubicBezTo>
                    <a:pt x="2237" y="1588"/>
                    <a:pt x="2372" y="1122"/>
                    <a:pt x="2229" y="701"/>
                  </a:cubicBezTo>
                  <a:cubicBezTo>
                    <a:pt x="2083" y="283"/>
                    <a:pt x="1687" y="1"/>
                    <a:pt x="1243" y="1"/>
                  </a:cubicBez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8"/>
            <p:cNvSpPr/>
            <p:nvPr/>
          </p:nvSpPr>
          <p:spPr>
            <a:xfrm>
              <a:off x="2804875" y="2803725"/>
              <a:ext cx="186775" cy="126950"/>
            </a:xfrm>
            <a:custGeom>
              <a:avLst/>
              <a:gdLst/>
              <a:ahLst/>
              <a:cxnLst/>
              <a:rect l="l" t="t" r="r" b="b"/>
              <a:pathLst>
                <a:path w="7471" h="5078" extrusionOk="0">
                  <a:moveTo>
                    <a:pt x="5297" y="1"/>
                  </a:moveTo>
                  <a:cubicBezTo>
                    <a:pt x="5297" y="558"/>
                    <a:pt x="4997" y="1075"/>
                    <a:pt x="4513" y="1353"/>
                  </a:cubicBezTo>
                  <a:lnTo>
                    <a:pt x="7471" y="1353"/>
                  </a:lnTo>
                  <a:lnTo>
                    <a:pt x="7471" y="1"/>
                  </a:lnTo>
                  <a:close/>
                  <a:moveTo>
                    <a:pt x="0" y="1"/>
                  </a:moveTo>
                  <a:lnTo>
                    <a:pt x="0" y="5077"/>
                  </a:lnTo>
                  <a:lnTo>
                    <a:pt x="1767" y="5077"/>
                  </a:lnTo>
                  <a:lnTo>
                    <a:pt x="1767" y="2134"/>
                  </a:lnTo>
                  <a:cubicBezTo>
                    <a:pt x="1767" y="1701"/>
                    <a:pt x="2116" y="1353"/>
                    <a:pt x="2548" y="1353"/>
                  </a:cubicBezTo>
                  <a:lnTo>
                    <a:pt x="2959" y="1353"/>
                  </a:lnTo>
                  <a:cubicBezTo>
                    <a:pt x="2475" y="1075"/>
                    <a:pt x="2174" y="558"/>
                    <a:pt x="2174" y="1"/>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8"/>
            <p:cNvSpPr/>
            <p:nvPr/>
          </p:nvSpPr>
          <p:spPr>
            <a:xfrm>
              <a:off x="2945825" y="2803725"/>
              <a:ext cx="45825" cy="77475"/>
            </a:xfrm>
            <a:custGeom>
              <a:avLst/>
              <a:gdLst/>
              <a:ahLst/>
              <a:cxnLst/>
              <a:rect l="l" t="t" r="r" b="b"/>
              <a:pathLst>
                <a:path w="1833" h="3099" extrusionOk="0">
                  <a:moveTo>
                    <a:pt x="0" y="1"/>
                  </a:moveTo>
                  <a:lnTo>
                    <a:pt x="0" y="2273"/>
                  </a:lnTo>
                  <a:cubicBezTo>
                    <a:pt x="66" y="2358"/>
                    <a:pt x="125" y="2446"/>
                    <a:pt x="180" y="2534"/>
                  </a:cubicBezTo>
                  <a:cubicBezTo>
                    <a:pt x="370" y="2852"/>
                    <a:pt x="704" y="3058"/>
                    <a:pt x="1074" y="3076"/>
                  </a:cubicBezTo>
                  <a:lnTo>
                    <a:pt x="1833" y="3098"/>
                  </a:lnTo>
                  <a:lnTo>
                    <a:pt x="1833" y="1"/>
                  </a:ln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3098225" y="2954925"/>
              <a:ext cx="101925" cy="60800"/>
            </a:xfrm>
            <a:custGeom>
              <a:avLst/>
              <a:gdLst/>
              <a:ahLst/>
              <a:cxnLst/>
              <a:rect l="l" t="t" r="r" b="b"/>
              <a:pathLst>
                <a:path w="4077" h="2432" extrusionOk="0">
                  <a:moveTo>
                    <a:pt x="3733" y="0"/>
                  </a:moveTo>
                  <a:cubicBezTo>
                    <a:pt x="3726" y="0"/>
                    <a:pt x="3720" y="1"/>
                    <a:pt x="3713" y="1"/>
                  </a:cubicBezTo>
                  <a:lnTo>
                    <a:pt x="3303" y="23"/>
                  </a:lnTo>
                  <a:cubicBezTo>
                    <a:pt x="2819" y="49"/>
                    <a:pt x="2379" y="316"/>
                    <a:pt x="2134" y="730"/>
                  </a:cubicBezTo>
                  <a:cubicBezTo>
                    <a:pt x="1761" y="1362"/>
                    <a:pt x="1084" y="1746"/>
                    <a:pt x="355" y="1746"/>
                  </a:cubicBezTo>
                  <a:cubicBezTo>
                    <a:pt x="352" y="1746"/>
                    <a:pt x="348" y="1746"/>
                    <a:pt x="345" y="1746"/>
                  </a:cubicBezTo>
                  <a:cubicBezTo>
                    <a:pt x="154" y="1746"/>
                    <a:pt x="0" y="1900"/>
                    <a:pt x="0" y="2090"/>
                  </a:cubicBezTo>
                  <a:cubicBezTo>
                    <a:pt x="0" y="2277"/>
                    <a:pt x="154" y="2431"/>
                    <a:pt x="345" y="2431"/>
                  </a:cubicBezTo>
                  <a:lnTo>
                    <a:pt x="2958" y="2431"/>
                  </a:lnTo>
                  <a:cubicBezTo>
                    <a:pt x="3574" y="2431"/>
                    <a:pt x="4076" y="1929"/>
                    <a:pt x="4076" y="1310"/>
                  </a:cubicBezTo>
                  <a:lnTo>
                    <a:pt x="4076" y="342"/>
                  </a:lnTo>
                  <a:cubicBezTo>
                    <a:pt x="4076" y="154"/>
                    <a:pt x="3922" y="0"/>
                    <a:pt x="3733"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8"/>
            <p:cNvSpPr/>
            <p:nvPr/>
          </p:nvSpPr>
          <p:spPr>
            <a:xfrm>
              <a:off x="3098225" y="2954925"/>
              <a:ext cx="101925" cy="60800"/>
            </a:xfrm>
            <a:custGeom>
              <a:avLst/>
              <a:gdLst/>
              <a:ahLst/>
              <a:cxnLst/>
              <a:rect l="l" t="t" r="r" b="b"/>
              <a:pathLst>
                <a:path w="4077" h="2432" extrusionOk="0">
                  <a:moveTo>
                    <a:pt x="3733" y="0"/>
                  </a:moveTo>
                  <a:cubicBezTo>
                    <a:pt x="3726" y="0"/>
                    <a:pt x="3720" y="1"/>
                    <a:pt x="3713" y="1"/>
                  </a:cubicBezTo>
                  <a:lnTo>
                    <a:pt x="3303" y="23"/>
                  </a:lnTo>
                  <a:cubicBezTo>
                    <a:pt x="2819" y="49"/>
                    <a:pt x="2379" y="316"/>
                    <a:pt x="2134" y="730"/>
                  </a:cubicBezTo>
                  <a:cubicBezTo>
                    <a:pt x="1761" y="1362"/>
                    <a:pt x="1084" y="1746"/>
                    <a:pt x="355" y="1746"/>
                  </a:cubicBezTo>
                  <a:cubicBezTo>
                    <a:pt x="352" y="1746"/>
                    <a:pt x="348" y="1746"/>
                    <a:pt x="345" y="1746"/>
                  </a:cubicBezTo>
                  <a:cubicBezTo>
                    <a:pt x="154" y="1746"/>
                    <a:pt x="0" y="1900"/>
                    <a:pt x="0" y="2090"/>
                  </a:cubicBezTo>
                  <a:cubicBezTo>
                    <a:pt x="0" y="2277"/>
                    <a:pt x="154" y="2431"/>
                    <a:pt x="345" y="2431"/>
                  </a:cubicBezTo>
                  <a:lnTo>
                    <a:pt x="2958" y="2431"/>
                  </a:lnTo>
                  <a:cubicBezTo>
                    <a:pt x="3574" y="2431"/>
                    <a:pt x="4076" y="1929"/>
                    <a:pt x="4076" y="1310"/>
                  </a:cubicBezTo>
                  <a:lnTo>
                    <a:pt x="4076" y="342"/>
                  </a:lnTo>
                  <a:cubicBezTo>
                    <a:pt x="4076" y="154"/>
                    <a:pt x="3922" y="0"/>
                    <a:pt x="3733" y="0"/>
                  </a:cubicBez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a:off x="3098225" y="2954925"/>
              <a:ext cx="101925" cy="60800"/>
            </a:xfrm>
            <a:custGeom>
              <a:avLst/>
              <a:gdLst/>
              <a:ahLst/>
              <a:cxnLst/>
              <a:rect l="l" t="t" r="r" b="b"/>
              <a:pathLst>
                <a:path w="4077" h="2432" extrusionOk="0">
                  <a:moveTo>
                    <a:pt x="3733" y="0"/>
                  </a:moveTo>
                  <a:cubicBezTo>
                    <a:pt x="3726" y="0"/>
                    <a:pt x="3720" y="1"/>
                    <a:pt x="3713" y="1"/>
                  </a:cubicBezTo>
                  <a:lnTo>
                    <a:pt x="3303" y="23"/>
                  </a:lnTo>
                  <a:cubicBezTo>
                    <a:pt x="2819" y="49"/>
                    <a:pt x="2379" y="316"/>
                    <a:pt x="2134" y="730"/>
                  </a:cubicBezTo>
                  <a:cubicBezTo>
                    <a:pt x="1761" y="1362"/>
                    <a:pt x="1084" y="1746"/>
                    <a:pt x="355" y="1746"/>
                  </a:cubicBezTo>
                  <a:cubicBezTo>
                    <a:pt x="352" y="1746"/>
                    <a:pt x="348" y="1746"/>
                    <a:pt x="345" y="1746"/>
                  </a:cubicBezTo>
                  <a:cubicBezTo>
                    <a:pt x="154" y="1746"/>
                    <a:pt x="0" y="1900"/>
                    <a:pt x="0" y="2090"/>
                  </a:cubicBezTo>
                  <a:cubicBezTo>
                    <a:pt x="0" y="2277"/>
                    <a:pt x="154" y="2431"/>
                    <a:pt x="345" y="2431"/>
                  </a:cubicBezTo>
                  <a:lnTo>
                    <a:pt x="2958" y="2431"/>
                  </a:lnTo>
                  <a:cubicBezTo>
                    <a:pt x="3574" y="2431"/>
                    <a:pt x="4076" y="1929"/>
                    <a:pt x="4076" y="1310"/>
                  </a:cubicBezTo>
                  <a:lnTo>
                    <a:pt x="4076" y="342"/>
                  </a:lnTo>
                  <a:cubicBezTo>
                    <a:pt x="4076" y="154"/>
                    <a:pt x="3922" y="0"/>
                    <a:pt x="3733" y="0"/>
                  </a:cubicBezTo>
                  <a:close/>
                </a:path>
              </a:pathLst>
            </a:custGeom>
            <a:solidFill>
              <a:srgbClr val="3D9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3013450" y="2492425"/>
              <a:ext cx="186775" cy="397375"/>
            </a:xfrm>
            <a:custGeom>
              <a:avLst/>
              <a:gdLst/>
              <a:ahLst/>
              <a:cxnLst/>
              <a:rect l="l" t="t" r="r" b="b"/>
              <a:pathLst>
                <a:path w="7471" h="15895" extrusionOk="0">
                  <a:moveTo>
                    <a:pt x="2658" y="1"/>
                  </a:moveTo>
                  <a:cubicBezTo>
                    <a:pt x="2214" y="1"/>
                    <a:pt x="1819" y="283"/>
                    <a:pt x="1672" y="701"/>
                  </a:cubicBezTo>
                  <a:cubicBezTo>
                    <a:pt x="1529" y="1122"/>
                    <a:pt x="1665" y="1588"/>
                    <a:pt x="2016" y="1859"/>
                  </a:cubicBezTo>
                  <a:lnTo>
                    <a:pt x="1723" y="7284"/>
                  </a:lnTo>
                  <a:cubicBezTo>
                    <a:pt x="1709" y="7541"/>
                    <a:pt x="1569" y="7772"/>
                    <a:pt x="1349" y="7904"/>
                  </a:cubicBezTo>
                  <a:cubicBezTo>
                    <a:pt x="514" y="8402"/>
                    <a:pt x="0" y="9304"/>
                    <a:pt x="0" y="10279"/>
                  </a:cubicBezTo>
                  <a:lnTo>
                    <a:pt x="0" y="13805"/>
                  </a:lnTo>
                  <a:cubicBezTo>
                    <a:pt x="0" y="13996"/>
                    <a:pt x="154" y="14150"/>
                    <a:pt x="341" y="14150"/>
                  </a:cubicBezTo>
                  <a:lnTo>
                    <a:pt x="3736" y="14150"/>
                  </a:lnTo>
                  <a:cubicBezTo>
                    <a:pt x="3739" y="14150"/>
                    <a:pt x="3743" y="14150"/>
                    <a:pt x="3746" y="14150"/>
                  </a:cubicBezTo>
                  <a:cubicBezTo>
                    <a:pt x="4479" y="14150"/>
                    <a:pt x="5152" y="14534"/>
                    <a:pt x="5525" y="15165"/>
                  </a:cubicBezTo>
                  <a:cubicBezTo>
                    <a:pt x="5774" y="15579"/>
                    <a:pt x="6210" y="15847"/>
                    <a:pt x="6694" y="15873"/>
                  </a:cubicBezTo>
                  <a:lnTo>
                    <a:pt x="7108" y="15895"/>
                  </a:lnTo>
                  <a:lnTo>
                    <a:pt x="7126" y="15895"/>
                  </a:lnTo>
                  <a:cubicBezTo>
                    <a:pt x="7317" y="15895"/>
                    <a:pt x="7471" y="15741"/>
                    <a:pt x="7471" y="15550"/>
                  </a:cubicBezTo>
                  <a:lnTo>
                    <a:pt x="7471" y="10279"/>
                  </a:lnTo>
                  <a:cubicBezTo>
                    <a:pt x="7467" y="9304"/>
                    <a:pt x="6954" y="8406"/>
                    <a:pt x="6122" y="7904"/>
                  </a:cubicBezTo>
                  <a:cubicBezTo>
                    <a:pt x="5902" y="7772"/>
                    <a:pt x="5759" y="7541"/>
                    <a:pt x="5744" y="7288"/>
                  </a:cubicBezTo>
                  <a:lnTo>
                    <a:pt x="5455" y="1859"/>
                  </a:lnTo>
                  <a:cubicBezTo>
                    <a:pt x="5807" y="1588"/>
                    <a:pt x="5942" y="1122"/>
                    <a:pt x="5799" y="701"/>
                  </a:cubicBezTo>
                  <a:cubicBezTo>
                    <a:pt x="5653" y="283"/>
                    <a:pt x="5257" y="1"/>
                    <a:pt x="4813" y="1"/>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3102700" y="2492425"/>
              <a:ext cx="97450" cy="397375"/>
            </a:xfrm>
            <a:custGeom>
              <a:avLst/>
              <a:gdLst/>
              <a:ahLst/>
              <a:cxnLst/>
              <a:rect l="l" t="t" r="r" b="b"/>
              <a:pathLst>
                <a:path w="3898" h="15895" extrusionOk="0">
                  <a:moveTo>
                    <a:pt x="1" y="1"/>
                  </a:moveTo>
                  <a:lnTo>
                    <a:pt x="342" y="6371"/>
                  </a:lnTo>
                  <a:cubicBezTo>
                    <a:pt x="356" y="6624"/>
                    <a:pt x="499" y="6855"/>
                    <a:pt x="719" y="6987"/>
                  </a:cubicBezTo>
                  <a:cubicBezTo>
                    <a:pt x="1551" y="7489"/>
                    <a:pt x="2064" y="8387"/>
                    <a:pt x="2068" y="9363"/>
                  </a:cubicBezTo>
                  <a:lnTo>
                    <a:pt x="2068" y="14634"/>
                  </a:lnTo>
                  <a:cubicBezTo>
                    <a:pt x="2068" y="14729"/>
                    <a:pt x="2028" y="14821"/>
                    <a:pt x="1958" y="14887"/>
                  </a:cubicBezTo>
                  <a:cubicBezTo>
                    <a:pt x="1918" y="14923"/>
                    <a:pt x="1870" y="14953"/>
                    <a:pt x="1815" y="14967"/>
                  </a:cubicBezTo>
                  <a:cubicBezTo>
                    <a:pt x="1867" y="15030"/>
                    <a:pt x="1911" y="15096"/>
                    <a:pt x="1951" y="15165"/>
                  </a:cubicBezTo>
                  <a:cubicBezTo>
                    <a:pt x="2200" y="15579"/>
                    <a:pt x="2640" y="15847"/>
                    <a:pt x="3124" y="15873"/>
                  </a:cubicBezTo>
                  <a:lnTo>
                    <a:pt x="3534" y="15895"/>
                  </a:lnTo>
                  <a:lnTo>
                    <a:pt x="3553" y="15895"/>
                  </a:lnTo>
                  <a:cubicBezTo>
                    <a:pt x="3743" y="15895"/>
                    <a:pt x="3897" y="15741"/>
                    <a:pt x="3897" y="15550"/>
                  </a:cubicBezTo>
                  <a:lnTo>
                    <a:pt x="3897" y="10279"/>
                  </a:lnTo>
                  <a:cubicBezTo>
                    <a:pt x="3894" y="9304"/>
                    <a:pt x="3384" y="8402"/>
                    <a:pt x="2548" y="7904"/>
                  </a:cubicBezTo>
                  <a:cubicBezTo>
                    <a:pt x="2328" y="7772"/>
                    <a:pt x="2189" y="7541"/>
                    <a:pt x="2174" y="7284"/>
                  </a:cubicBezTo>
                  <a:lnTo>
                    <a:pt x="1881" y="1859"/>
                  </a:lnTo>
                  <a:cubicBezTo>
                    <a:pt x="2229" y="1588"/>
                    <a:pt x="2369" y="1122"/>
                    <a:pt x="2222" y="701"/>
                  </a:cubicBezTo>
                  <a:cubicBezTo>
                    <a:pt x="2079" y="283"/>
                    <a:pt x="1683" y="1"/>
                    <a:pt x="1240" y="1"/>
                  </a:cubicBez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3013450" y="2803725"/>
              <a:ext cx="186775" cy="77475"/>
            </a:xfrm>
            <a:custGeom>
              <a:avLst/>
              <a:gdLst/>
              <a:ahLst/>
              <a:cxnLst/>
              <a:rect l="l" t="t" r="r" b="b"/>
              <a:pathLst>
                <a:path w="7471" h="3099" extrusionOk="0">
                  <a:moveTo>
                    <a:pt x="0" y="1"/>
                  </a:moveTo>
                  <a:lnTo>
                    <a:pt x="0" y="1353"/>
                  </a:lnTo>
                  <a:lnTo>
                    <a:pt x="2959" y="1353"/>
                  </a:lnTo>
                  <a:cubicBezTo>
                    <a:pt x="2475" y="1075"/>
                    <a:pt x="2174" y="558"/>
                    <a:pt x="2174" y="1"/>
                  </a:cubicBezTo>
                  <a:close/>
                  <a:moveTo>
                    <a:pt x="5294" y="1"/>
                  </a:moveTo>
                  <a:cubicBezTo>
                    <a:pt x="5294" y="624"/>
                    <a:pt x="4923" y="1185"/>
                    <a:pt x="4352" y="1434"/>
                  </a:cubicBezTo>
                  <a:cubicBezTo>
                    <a:pt x="4967" y="1595"/>
                    <a:pt x="5492" y="1991"/>
                    <a:pt x="5818" y="2534"/>
                  </a:cubicBezTo>
                  <a:cubicBezTo>
                    <a:pt x="6005" y="2852"/>
                    <a:pt x="6342" y="3054"/>
                    <a:pt x="6712" y="3076"/>
                  </a:cubicBezTo>
                  <a:lnTo>
                    <a:pt x="7471" y="3098"/>
                  </a:lnTo>
                  <a:lnTo>
                    <a:pt x="7471" y="1"/>
                  </a:ln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8"/>
            <p:cNvSpPr/>
            <p:nvPr/>
          </p:nvSpPr>
          <p:spPr>
            <a:xfrm>
              <a:off x="3154400" y="2803725"/>
              <a:ext cx="45825" cy="77475"/>
            </a:xfrm>
            <a:custGeom>
              <a:avLst/>
              <a:gdLst/>
              <a:ahLst/>
              <a:cxnLst/>
              <a:rect l="l" t="t" r="r" b="b"/>
              <a:pathLst>
                <a:path w="1833" h="3099" extrusionOk="0">
                  <a:moveTo>
                    <a:pt x="0" y="1"/>
                  </a:moveTo>
                  <a:lnTo>
                    <a:pt x="0" y="2273"/>
                  </a:lnTo>
                  <a:cubicBezTo>
                    <a:pt x="66" y="2358"/>
                    <a:pt x="125" y="2446"/>
                    <a:pt x="180" y="2534"/>
                  </a:cubicBezTo>
                  <a:cubicBezTo>
                    <a:pt x="367" y="2852"/>
                    <a:pt x="704" y="3054"/>
                    <a:pt x="1074" y="3076"/>
                  </a:cubicBezTo>
                  <a:lnTo>
                    <a:pt x="1833" y="3098"/>
                  </a:lnTo>
                  <a:lnTo>
                    <a:pt x="1833" y="1"/>
                  </a:ln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8"/>
            <p:cNvSpPr/>
            <p:nvPr/>
          </p:nvSpPr>
          <p:spPr>
            <a:xfrm>
              <a:off x="3064300" y="2764725"/>
              <a:ext cx="84075" cy="74850"/>
            </a:xfrm>
            <a:custGeom>
              <a:avLst/>
              <a:gdLst/>
              <a:ahLst/>
              <a:cxnLst/>
              <a:rect l="l" t="t" r="r" b="b"/>
              <a:pathLst>
                <a:path w="3363" h="2994" extrusionOk="0">
                  <a:moveTo>
                    <a:pt x="1701" y="0"/>
                  </a:moveTo>
                  <a:cubicBezTo>
                    <a:pt x="1015" y="0"/>
                    <a:pt x="403" y="449"/>
                    <a:pt x="206" y="1117"/>
                  </a:cubicBezTo>
                  <a:cubicBezTo>
                    <a:pt x="1" y="1810"/>
                    <a:pt x="298" y="2554"/>
                    <a:pt x="925" y="2913"/>
                  </a:cubicBezTo>
                  <a:lnTo>
                    <a:pt x="1705" y="2913"/>
                  </a:lnTo>
                  <a:cubicBezTo>
                    <a:pt x="1911" y="2913"/>
                    <a:pt x="2120" y="2939"/>
                    <a:pt x="2318" y="2994"/>
                  </a:cubicBezTo>
                  <a:cubicBezTo>
                    <a:pt x="2985" y="2708"/>
                    <a:pt x="3362" y="2000"/>
                    <a:pt x="3238" y="1289"/>
                  </a:cubicBezTo>
                  <a:cubicBezTo>
                    <a:pt x="3113" y="575"/>
                    <a:pt x="2512" y="43"/>
                    <a:pt x="1790" y="3"/>
                  </a:cubicBezTo>
                  <a:cubicBezTo>
                    <a:pt x="1760" y="1"/>
                    <a:pt x="1731" y="0"/>
                    <a:pt x="1701" y="0"/>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8"/>
            <p:cNvSpPr/>
            <p:nvPr/>
          </p:nvSpPr>
          <p:spPr>
            <a:xfrm>
              <a:off x="2856100" y="2764775"/>
              <a:ext cx="84325" cy="72800"/>
            </a:xfrm>
            <a:custGeom>
              <a:avLst/>
              <a:gdLst/>
              <a:ahLst/>
              <a:cxnLst/>
              <a:rect l="l" t="t" r="r" b="b"/>
              <a:pathLst>
                <a:path w="3373" h="2912" extrusionOk="0">
                  <a:moveTo>
                    <a:pt x="1687" y="1"/>
                  </a:moveTo>
                  <a:cubicBezTo>
                    <a:pt x="979" y="1"/>
                    <a:pt x="363" y="477"/>
                    <a:pt x="180" y="1159"/>
                  </a:cubicBezTo>
                  <a:cubicBezTo>
                    <a:pt x="1" y="1841"/>
                    <a:pt x="301" y="2559"/>
                    <a:pt x="913" y="2911"/>
                  </a:cubicBezTo>
                  <a:lnTo>
                    <a:pt x="2464" y="2911"/>
                  </a:lnTo>
                  <a:cubicBezTo>
                    <a:pt x="3076" y="2559"/>
                    <a:pt x="3373" y="1841"/>
                    <a:pt x="3193" y="1159"/>
                  </a:cubicBezTo>
                  <a:cubicBezTo>
                    <a:pt x="3010" y="477"/>
                    <a:pt x="2394" y="1"/>
                    <a:pt x="1687"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8"/>
            <p:cNvSpPr/>
            <p:nvPr/>
          </p:nvSpPr>
          <p:spPr>
            <a:xfrm>
              <a:off x="2840525" y="2828925"/>
              <a:ext cx="523300" cy="186800"/>
            </a:xfrm>
            <a:custGeom>
              <a:avLst/>
              <a:gdLst/>
              <a:ahLst/>
              <a:cxnLst/>
              <a:rect l="l" t="t" r="r" b="b"/>
              <a:pathLst>
                <a:path w="20932" h="7472" extrusionOk="0">
                  <a:moveTo>
                    <a:pt x="1122" y="1"/>
                  </a:moveTo>
                  <a:cubicBezTo>
                    <a:pt x="503" y="1"/>
                    <a:pt x="0" y="503"/>
                    <a:pt x="0" y="1126"/>
                  </a:cubicBezTo>
                  <a:lnTo>
                    <a:pt x="0" y="6350"/>
                  </a:lnTo>
                  <a:cubicBezTo>
                    <a:pt x="0" y="6969"/>
                    <a:pt x="503" y="7471"/>
                    <a:pt x="1122" y="7471"/>
                  </a:cubicBezTo>
                  <a:lnTo>
                    <a:pt x="10653" y="7471"/>
                  </a:lnTo>
                  <a:cubicBezTo>
                    <a:pt x="11628" y="7471"/>
                    <a:pt x="12529" y="6958"/>
                    <a:pt x="13028" y="6126"/>
                  </a:cubicBezTo>
                  <a:cubicBezTo>
                    <a:pt x="13160" y="5906"/>
                    <a:pt x="13391" y="5767"/>
                    <a:pt x="13647" y="5752"/>
                  </a:cubicBezTo>
                  <a:lnTo>
                    <a:pt x="19073" y="5459"/>
                  </a:lnTo>
                  <a:cubicBezTo>
                    <a:pt x="19272" y="5714"/>
                    <a:pt x="19576" y="5857"/>
                    <a:pt x="19890" y="5857"/>
                  </a:cubicBezTo>
                  <a:cubicBezTo>
                    <a:pt x="20004" y="5857"/>
                    <a:pt x="20119" y="5839"/>
                    <a:pt x="20231" y="5800"/>
                  </a:cubicBezTo>
                  <a:cubicBezTo>
                    <a:pt x="20649" y="5657"/>
                    <a:pt x="20931" y="5261"/>
                    <a:pt x="20931" y="4817"/>
                  </a:cubicBezTo>
                  <a:lnTo>
                    <a:pt x="20931" y="2658"/>
                  </a:lnTo>
                  <a:cubicBezTo>
                    <a:pt x="20931" y="2215"/>
                    <a:pt x="20649" y="1819"/>
                    <a:pt x="20231" y="1676"/>
                  </a:cubicBezTo>
                  <a:cubicBezTo>
                    <a:pt x="20119" y="1637"/>
                    <a:pt x="20004" y="1618"/>
                    <a:pt x="19890" y="1618"/>
                  </a:cubicBezTo>
                  <a:cubicBezTo>
                    <a:pt x="19576" y="1618"/>
                    <a:pt x="19272" y="1761"/>
                    <a:pt x="19073" y="2017"/>
                  </a:cubicBezTo>
                  <a:lnTo>
                    <a:pt x="13647" y="1727"/>
                  </a:lnTo>
                  <a:cubicBezTo>
                    <a:pt x="13391" y="1713"/>
                    <a:pt x="13160" y="1570"/>
                    <a:pt x="13028" y="1350"/>
                  </a:cubicBezTo>
                  <a:cubicBezTo>
                    <a:pt x="12529" y="518"/>
                    <a:pt x="11628" y="4"/>
                    <a:pt x="10653" y="1"/>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2840975" y="2869475"/>
              <a:ext cx="522925" cy="146250"/>
            </a:xfrm>
            <a:custGeom>
              <a:avLst/>
              <a:gdLst/>
              <a:ahLst/>
              <a:cxnLst/>
              <a:rect l="l" t="t" r="r" b="b"/>
              <a:pathLst>
                <a:path w="20917" h="5850" extrusionOk="0">
                  <a:moveTo>
                    <a:pt x="19870" y="0"/>
                  </a:moveTo>
                  <a:cubicBezTo>
                    <a:pt x="19569" y="0"/>
                    <a:pt x="19278" y="131"/>
                    <a:pt x="19080" y="365"/>
                  </a:cubicBezTo>
                  <a:lnTo>
                    <a:pt x="19080" y="1938"/>
                  </a:lnTo>
                  <a:cubicBezTo>
                    <a:pt x="19080" y="2433"/>
                    <a:pt x="18692" y="2840"/>
                    <a:pt x="18201" y="2865"/>
                  </a:cubicBezTo>
                  <a:lnTo>
                    <a:pt x="11797" y="3210"/>
                  </a:lnTo>
                  <a:cubicBezTo>
                    <a:pt x="11540" y="3225"/>
                    <a:pt x="11309" y="3364"/>
                    <a:pt x="11177" y="3584"/>
                  </a:cubicBezTo>
                  <a:cubicBezTo>
                    <a:pt x="10679" y="4420"/>
                    <a:pt x="9777" y="4933"/>
                    <a:pt x="8802" y="4933"/>
                  </a:cubicBezTo>
                  <a:lnTo>
                    <a:pt x="1" y="4933"/>
                  </a:lnTo>
                  <a:cubicBezTo>
                    <a:pt x="100" y="5464"/>
                    <a:pt x="562" y="5849"/>
                    <a:pt x="1104" y="5849"/>
                  </a:cubicBezTo>
                  <a:lnTo>
                    <a:pt x="10635" y="5849"/>
                  </a:lnTo>
                  <a:cubicBezTo>
                    <a:pt x="11610" y="5849"/>
                    <a:pt x="12511" y="5336"/>
                    <a:pt x="13010" y="4500"/>
                  </a:cubicBezTo>
                  <a:cubicBezTo>
                    <a:pt x="13142" y="4280"/>
                    <a:pt x="13373" y="4141"/>
                    <a:pt x="13629" y="4126"/>
                  </a:cubicBezTo>
                  <a:lnTo>
                    <a:pt x="19055" y="3833"/>
                  </a:lnTo>
                  <a:cubicBezTo>
                    <a:pt x="19254" y="4090"/>
                    <a:pt x="19558" y="4235"/>
                    <a:pt x="19876" y="4235"/>
                  </a:cubicBezTo>
                  <a:cubicBezTo>
                    <a:pt x="19944" y="4235"/>
                    <a:pt x="20013" y="4228"/>
                    <a:pt x="20081" y="4214"/>
                  </a:cubicBezTo>
                  <a:cubicBezTo>
                    <a:pt x="20569" y="4108"/>
                    <a:pt x="20917" y="3672"/>
                    <a:pt x="20913" y="3173"/>
                  </a:cubicBezTo>
                  <a:lnTo>
                    <a:pt x="20913" y="1066"/>
                  </a:lnTo>
                  <a:cubicBezTo>
                    <a:pt x="20913" y="556"/>
                    <a:pt x="20558" y="105"/>
                    <a:pt x="20055" y="17"/>
                  </a:cubicBezTo>
                  <a:cubicBezTo>
                    <a:pt x="19994" y="6"/>
                    <a:pt x="19932" y="0"/>
                    <a:pt x="19870" y="0"/>
                  </a:cubicBez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3013550" y="2883375"/>
              <a:ext cx="78000" cy="78000"/>
            </a:xfrm>
            <a:custGeom>
              <a:avLst/>
              <a:gdLst/>
              <a:ahLst/>
              <a:cxnLst/>
              <a:rect l="l" t="t" r="r" b="b"/>
              <a:pathLst>
                <a:path w="3120" h="3120" extrusionOk="0">
                  <a:moveTo>
                    <a:pt x="1558" y="0"/>
                  </a:moveTo>
                  <a:cubicBezTo>
                    <a:pt x="697" y="0"/>
                    <a:pt x="0" y="697"/>
                    <a:pt x="0" y="1558"/>
                  </a:cubicBezTo>
                  <a:cubicBezTo>
                    <a:pt x="0" y="2419"/>
                    <a:pt x="697" y="3119"/>
                    <a:pt x="1558" y="3119"/>
                  </a:cubicBezTo>
                  <a:cubicBezTo>
                    <a:pt x="2419" y="3119"/>
                    <a:pt x="3120" y="2419"/>
                    <a:pt x="3120" y="1558"/>
                  </a:cubicBezTo>
                  <a:cubicBezTo>
                    <a:pt x="3120" y="697"/>
                    <a:pt x="2419" y="0"/>
                    <a:pt x="1558" y="0"/>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2937200" y="2828925"/>
              <a:ext cx="115300" cy="186800"/>
            </a:xfrm>
            <a:custGeom>
              <a:avLst/>
              <a:gdLst/>
              <a:ahLst/>
              <a:cxnLst/>
              <a:rect l="l" t="t" r="r" b="b"/>
              <a:pathLst>
                <a:path w="4612" h="7472" extrusionOk="0">
                  <a:moveTo>
                    <a:pt x="1" y="1"/>
                  </a:moveTo>
                  <a:lnTo>
                    <a:pt x="1" y="7471"/>
                  </a:lnTo>
                  <a:lnTo>
                    <a:pt x="4612" y="7471"/>
                  </a:lnTo>
                  <a:lnTo>
                    <a:pt x="4612" y="5297"/>
                  </a:lnTo>
                  <a:cubicBezTo>
                    <a:pt x="3751" y="5297"/>
                    <a:pt x="3054" y="4597"/>
                    <a:pt x="3054" y="3736"/>
                  </a:cubicBezTo>
                  <a:cubicBezTo>
                    <a:pt x="3054" y="2875"/>
                    <a:pt x="3751" y="2178"/>
                    <a:pt x="4612" y="2178"/>
                  </a:cubicBezTo>
                  <a:lnTo>
                    <a:pt x="4612" y="1"/>
                  </a:ln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2937200" y="2828925"/>
              <a:ext cx="115300" cy="186800"/>
            </a:xfrm>
            <a:custGeom>
              <a:avLst/>
              <a:gdLst/>
              <a:ahLst/>
              <a:cxnLst/>
              <a:rect l="l" t="t" r="r" b="b"/>
              <a:pathLst>
                <a:path w="4612" h="7472" extrusionOk="0">
                  <a:moveTo>
                    <a:pt x="2779" y="1"/>
                  </a:moveTo>
                  <a:lnTo>
                    <a:pt x="2779" y="5770"/>
                  </a:lnTo>
                  <a:cubicBezTo>
                    <a:pt x="2779" y="6207"/>
                    <a:pt x="2427" y="6555"/>
                    <a:pt x="1995" y="6555"/>
                  </a:cubicBezTo>
                  <a:lnTo>
                    <a:pt x="1" y="6555"/>
                  </a:lnTo>
                  <a:lnTo>
                    <a:pt x="1" y="7471"/>
                  </a:lnTo>
                  <a:lnTo>
                    <a:pt x="4612" y="7471"/>
                  </a:lnTo>
                  <a:lnTo>
                    <a:pt x="4612" y="5297"/>
                  </a:lnTo>
                  <a:cubicBezTo>
                    <a:pt x="3751" y="5297"/>
                    <a:pt x="3054" y="4597"/>
                    <a:pt x="3054" y="3736"/>
                  </a:cubicBezTo>
                  <a:cubicBezTo>
                    <a:pt x="3054" y="2875"/>
                    <a:pt x="3751" y="2178"/>
                    <a:pt x="4612" y="2178"/>
                  </a:cubicBezTo>
                  <a:lnTo>
                    <a:pt x="4612" y="1"/>
                  </a:ln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2966800" y="2877775"/>
              <a:ext cx="17175" cy="89200"/>
            </a:xfrm>
            <a:custGeom>
              <a:avLst/>
              <a:gdLst/>
              <a:ahLst/>
              <a:cxnLst/>
              <a:rect l="l" t="t" r="r" b="b"/>
              <a:pathLst>
                <a:path w="687" h="3568" extrusionOk="0">
                  <a:moveTo>
                    <a:pt x="345" y="0"/>
                  </a:moveTo>
                  <a:cubicBezTo>
                    <a:pt x="155" y="0"/>
                    <a:pt x="1" y="151"/>
                    <a:pt x="1" y="341"/>
                  </a:cubicBezTo>
                  <a:lnTo>
                    <a:pt x="1" y="3226"/>
                  </a:lnTo>
                  <a:cubicBezTo>
                    <a:pt x="1" y="3413"/>
                    <a:pt x="155" y="3567"/>
                    <a:pt x="345" y="3567"/>
                  </a:cubicBezTo>
                  <a:cubicBezTo>
                    <a:pt x="532" y="3567"/>
                    <a:pt x="686" y="3413"/>
                    <a:pt x="686" y="3226"/>
                  </a:cubicBezTo>
                  <a:lnTo>
                    <a:pt x="686" y="341"/>
                  </a:lnTo>
                  <a:cubicBezTo>
                    <a:pt x="686" y="151"/>
                    <a:pt x="532" y="0"/>
                    <a:pt x="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 name="Google Shape;393;p28"/>
          <p:cNvSpPr txBox="1">
            <a:spLocks noGrp="1"/>
          </p:cNvSpPr>
          <p:nvPr>
            <p:ph type="ctrTitle" idx="4294967295"/>
          </p:nvPr>
        </p:nvSpPr>
        <p:spPr>
          <a:xfrm>
            <a:off x="6721106" y="1576181"/>
            <a:ext cx="983400" cy="36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solidFill>
                  <a:schemeClr val="accent3"/>
                </a:solidFill>
              </a:rPr>
              <a:t>VENUS</a:t>
            </a:r>
            <a:endParaRPr sz="1400">
              <a:solidFill>
                <a:schemeClr val="accent3"/>
              </a:solidFill>
            </a:endParaRPr>
          </a:p>
        </p:txBody>
      </p:sp>
      <p:sp>
        <p:nvSpPr>
          <p:cNvPr id="394" name="Google Shape;394;p28"/>
          <p:cNvSpPr txBox="1">
            <a:spLocks noGrp="1"/>
          </p:cNvSpPr>
          <p:nvPr>
            <p:ph type="subTitle" idx="4294967295"/>
          </p:nvPr>
        </p:nvSpPr>
        <p:spPr>
          <a:xfrm>
            <a:off x="6721107" y="1844650"/>
            <a:ext cx="1393800" cy="367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s" sz="1000"/>
              <a:t>Venus has a beautiful name, but it’s too hot</a:t>
            </a:r>
            <a:endParaRPr sz="1000"/>
          </a:p>
        </p:txBody>
      </p:sp>
      <p:pic>
        <p:nvPicPr>
          <p:cNvPr id="395" name="Google Shape;395;p28"/>
          <p:cNvPicPr preferRelativeResize="0"/>
          <p:nvPr/>
        </p:nvPicPr>
        <p:blipFill>
          <a:blip r:embed="rId4">
            <a:alphaModFix/>
          </a:blip>
          <a:stretch>
            <a:fillRect/>
          </a:stretch>
        </p:blipFill>
        <p:spPr>
          <a:xfrm>
            <a:off x="1962202" y="3749400"/>
            <a:ext cx="367975" cy="816350"/>
          </a:xfrm>
          <a:prstGeom prst="rect">
            <a:avLst/>
          </a:prstGeom>
          <a:noFill/>
          <a:ln>
            <a:noFill/>
          </a:ln>
        </p:spPr>
      </p:pic>
      <p:grpSp>
        <p:nvGrpSpPr>
          <p:cNvPr id="396" name="Google Shape;396;p28"/>
          <p:cNvGrpSpPr/>
          <p:nvPr/>
        </p:nvGrpSpPr>
        <p:grpSpPr>
          <a:xfrm rot="2700000">
            <a:off x="7404305" y="2750367"/>
            <a:ext cx="629834" cy="633323"/>
            <a:chOff x="1203650" y="237900"/>
            <a:chExt cx="5190675" cy="5219425"/>
          </a:xfrm>
        </p:grpSpPr>
        <p:sp>
          <p:nvSpPr>
            <p:cNvPr id="397" name="Google Shape;397;p28"/>
            <p:cNvSpPr/>
            <p:nvPr/>
          </p:nvSpPr>
          <p:spPr>
            <a:xfrm>
              <a:off x="5743525" y="1272150"/>
              <a:ext cx="608400" cy="842450"/>
            </a:xfrm>
            <a:custGeom>
              <a:avLst/>
              <a:gdLst/>
              <a:ahLst/>
              <a:cxnLst/>
              <a:rect l="l" t="t" r="r" b="b"/>
              <a:pathLst>
                <a:path w="24336" h="33698" extrusionOk="0">
                  <a:moveTo>
                    <a:pt x="12168" y="1"/>
                  </a:moveTo>
                  <a:cubicBezTo>
                    <a:pt x="10635" y="1"/>
                    <a:pt x="1" y="14810"/>
                    <a:pt x="1" y="21530"/>
                  </a:cubicBezTo>
                  <a:cubicBezTo>
                    <a:pt x="1" y="28250"/>
                    <a:pt x="5448" y="33697"/>
                    <a:pt x="12168" y="33697"/>
                  </a:cubicBezTo>
                  <a:cubicBezTo>
                    <a:pt x="18888" y="33697"/>
                    <a:pt x="24335" y="28250"/>
                    <a:pt x="24335" y="21530"/>
                  </a:cubicBezTo>
                  <a:cubicBezTo>
                    <a:pt x="24335" y="14810"/>
                    <a:pt x="13701" y="1"/>
                    <a:pt x="12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5820175" y="1272150"/>
              <a:ext cx="531750" cy="842450"/>
            </a:xfrm>
            <a:custGeom>
              <a:avLst/>
              <a:gdLst/>
              <a:ahLst/>
              <a:cxnLst/>
              <a:rect l="l" t="t" r="r" b="b"/>
              <a:pathLst>
                <a:path w="21270" h="33698" extrusionOk="0">
                  <a:moveTo>
                    <a:pt x="9102" y="1"/>
                  </a:moveTo>
                  <a:cubicBezTo>
                    <a:pt x="8710" y="1"/>
                    <a:pt x="7764" y="947"/>
                    <a:pt x="6525" y="2480"/>
                  </a:cubicBezTo>
                  <a:cubicBezTo>
                    <a:pt x="9754" y="7308"/>
                    <a:pt x="13114" y="13669"/>
                    <a:pt x="13114" y="17453"/>
                  </a:cubicBezTo>
                  <a:cubicBezTo>
                    <a:pt x="13114" y="24172"/>
                    <a:pt x="7667" y="29620"/>
                    <a:pt x="947" y="29620"/>
                  </a:cubicBezTo>
                  <a:cubicBezTo>
                    <a:pt x="621" y="29620"/>
                    <a:pt x="327" y="29587"/>
                    <a:pt x="1" y="29555"/>
                  </a:cubicBezTo>
                  <a:lnTo>
                    <a:pt x="1" y="29555"/>
                  </a:lnTo>
                  <a:cubicBezTo>
                    <a:pt x="2219" y="32099"/>
                    <a:pt x="5481" y="33697"/>
                    <a:pt x="9102" y="33697"/>
                  </a:cubicBezTo>
                  <a:cubicBezTo>
                    <a:pt x="15822" y="33697"/>
                    <a:pt x="21269" y="28250"/>
                    <a:pt x="21269" y="21530"/>
                  </a:cubicBezTo>
                  <a:cubicBezTo>
                    <a:pt x="21269" y="14810"/>
                    <a:pt x="10635" y="1"/>
                    <a:pt x="9102" y="1"/>
                  </a:cubicBezTo>
                  <a:close/>
                </a:path>
              </a:pathLst>
            </a:custGeom>
            <a:solidFill>
              <a:srgbClr val="32B2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2396725" y="1481125"/>
              <a:ext cx="2820825" cy="2804325"/>
            </a:xfrm>
            <a:custGeom>
              <a:avLst/>
              <a:gdLst/>
              <a:ahLst/>
              <a:cxnLst/>
              <a:rect l="l" t="t" r="r" b="b"/>
              <a:pathLst>
                <a:path w="112833" h="112173" extrusionOk="0">
                  <a:moveTo>
                    <a:pt x="82708" y="1"/>
                  </a:moveTo>
                  <a:cubicBezTo>
                    <a:pt x="80980" y="1"/>
                    <a:pt x="79251" y="661"/>
                    <a:pt x="77930" y="1982"/>
                  </a:cubicBezTo>
                  <a:lnTo>
                    <a:pt x="1" y="79879"/>
                  </a:lnTo>
                  <a:lnTo>
                    <a:pt x="32262" y="112172"/>
                  </a:lnTo>
                  <a:lnTo>
                    <a:pt x="110191" y="34244"/>
                  </a:lnTo>
                  <a:cubicBezTo>
                    <a:pt x="112833" y="31601"/>
                    <a:pt x="112833" y="27328"/>
                    <a:pt x="110191" y="24686"/>
                  </a:cubicBezTo>
                  <a:lnTo>
                    <a:pt x="87487" y="1982"/>
                  </a:lnTo>
                  <a:cubicBezTo>
                    <a:pt x="86166" y="661"/>
                    <a:pt x="84437" y="1"/>
                    <a:pt x="827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a:off x="2990725" y="1481125"/>
              <a:ext cx="2218175" cy="2804325"/>
            </a:xfrm>
            <a:custGeom>
              <a:avLst/>
              <a:gdLst/>
              <a:ahLst/>
              <a:cxnLst/>
              <a:rect l="l" t="t" r="r" b="b"/>
              <a:pathLst>
                <a:path w="88727" h="112173" extrusionOk="0">
                  <a:moveTo>
                    <a:pt x="58602" y="1"/>
                  </a:moveTo>
                  <a:cubicBezTo>
                    <a:pt x="56874" y="1"/>
                    <a:pt x="55145" y="661"/>
                    <a:pt x="53824" y="1982"/>
                  </a:cubicBezTo>
                  <a:lnTo>
                    <a:pt x="50431" y="5342"/>
                  </a:lnTo>
                  <a:lnTo>
                    <a:pt x="57673" y="12584"/>
                  </a:lnTo>
                  <a:cubicBezTo>
                    <a:pt x="67002" y="21913"/>
                    <a:pt x="67002" y="37016"/>
                    <a:pt x="57673" y="46346"/>
                  </a:cubicBezTo>
                  <a:lnTo>
                    <a:pt x="1" y="104017"/>
                  </a:lnTo>
                  <a:lnTo>
                    <a:pt x="8156" y="112172"/>
                  </a:lnTo>
                  <a:lnTo>
                    <a:pt x="86085" y="34244"/>
                  </a:lnTo>
                  <a:cubicBezTo>
                    <a:pt x="88727" y="31601"/>
                    <a:pt x="88727" y="27328"/>
                    <a:pt x="86085" y="24686"/>
                  </a:cubicBezTo>
                  <a:lnTo>
                    <a:pt x="63381" y="1982"/>
                  </a:lnTo>
                  <a:cubicBezTo>
                    <a:pt x="62060" y="661"/>
                    <a:pt x="60331" y="1"/>
                    <a:pt x="586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p:nvPr/>
          </p:nvSpPr>
          <p:spPr>
            <a:xfrm>
              <a:off x="1526100" y="3805300"/>
              <a:ext cx="1341525" cy="1334775"/>
            </a:xfrm>
            <a:custGeom>
              <a:avLst/>
              <a:gdLst/>
              <a:ahLst/>
              <a:cxnLst/>
              <a:rect l="l" t="t" r="r" b="b"/>
              <a:pathLst>
                <a:path w="53661" h="53391" extrusionOk="0">
                  <a:moveTo>
                    <a:pt x="33289" y="0"/>
                  </a:moveTo>
                  <a:cubicBezTo>
                    <a:pt x="32506" y="0"/>
                    <a:pt x="31723" y="302"/>
                    <a:pt x="31120" y="906"/>
                  </a:cubicBezTo>
                  <a:lnTo>
                    <a:pt x="1208" y="30818"/>
                  </a:lnTo>
                  <a:cubicBezTo>
                    <a:pt x="1" y="32025"/>
                    <a:pt x="1" y="33950"/>
                    <a:pt x="1208" y="35157"/>
                  </a:cubicBezTo>
                  <a:lnTo>
                    <a:pt x="18529" y="52478"/>
                  </a:lnTo>
                  <a:cubicBezTo>
                    <a:pt x="19083" y="53065"/>
                    <a:pt x="19866" y="53391"/>
                    <a:pt x="20682" y="53391"/>
                  </a:cubicBezTo>
                  <a:cubicBezTo>
                    <a:pt x="21497" y="53391"/>
                    <a:pt x="22280" y="53065"/>
                    <a:pt x="22834" y="52478"/>
                  </a:cubicBezTo>
                  <a:lnTo>
                    <a:pt x="52780" y="22565"/>
                  </a:lnTo>
                  <a:cubicBezTo>
                    <a:pt x="53367" y="21978"/>
                    <a:pt x="53660" y="21195"/>
                    <a:pt x="53660" y="20380"/>
                  </a:cubicBezTo>
                  <a:cubicBezTo>
                    <a:pt x="53660" y="19597"/>
                    <a:pt x="53367" y="18814"/>
                    <a:pt x="52780" y="18227"/>
                  </a:cubicBezTo>
                  <a:lnTo>
                    <a:pt x="35458" y="906"/>
                  </a:lnTo>
                  <a:cubicBezTo>
                    <a:pt x="34855" y="302"/>
                    <a:pt x="34072" y="0"/>
                    <a:pt x="3328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1203650" y="4453200"/>
              <a:ext cx="1025125" cy="1004125"/>
            </a:xfrm>
            <a:custGeom>
              <a:avLst/>
              <a:gdLst/>
              <a:ahLst/>
              <a:cxnLst/>
              <a:rect l="l" t="t" r="r" b="b"/>
              <a:pathLst>
                <a:path w="41005" h="40165" extrusionOk="0">
                  <a:moveTo>
                    <a:pt x="10260" y="1"/>
                  </a:moveTo>
                  <a:cubicBezTo>
                    <a:pt x="8058" y="1"/>
                    <a:pt x="5856" y="841"/>
                    <a:pt x="4176" y="2521"/>
                  </a:cubicBezTo>
                  <a:lnTo>
                    <a:pt x="3361" y="3336"/>
                  </a:lnTo>
                  <a:cubicBezTo>
                    <a:pt x="1" y="6664"/>
                    <a:pt x="1" y="12144"/>
                    <a:pt x="3361" y="15504"/>
                  </a:cubicBezTo>
                  <a:lnTo>
                    <a:pt x="25510" y="37652"/>
                  </a:lnTo>
                  <a:cubicBezTo>
                    <a:pt x="27141" y="39283"/>
                    <a:pt x="29294" y="40164"/>
                    <a:pt x="31610" y="40164"/>
                  </a:cubicBezTo>
                  <a:cubicBezTo>
                    <a:pt x="33893" y="40164"/>
                    <a:pt x="36046" y="39283"/>
                    <a:pt x="37677" y="37652"/>
                  </a:cubicBezTo>
                  <a:lnTo>
                    <a:pt x="38492" y="36837"/>
                  </a:lnTo>
                  <a:cubicBezTo>
                    <a:pt x="40123" y="35206"/>
                    <a:pt x="41004" y="33053"/>
                    <a:pt x="41004" y="30737"/>
                  </a:cubicBezTo>
                  <a:cubicBezTo>
                    <a:pt x="41004" y="28454"/>
                    <a:pt x="40123" y="26268"/>
                    <a:pt x="38492" y="24637"/>
                  </a:cubicBezTo>
                  <a:lnTo>
                    <a:pt x="16343" y="2521"/>
                  </a:lnTo>
                  <a:cubicBezTo>
                    <a:pt x="14664" y="841"/>
                    <a:pt x="12462" y="1"/>
                    <a:pt x="102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1751675" y="4022025"/>
              <a:ext cx="915825" cy="901150"/>
            </a:xfrm>
            <a:custGeom>
              <a:avLst/>
              <a:gdLst/>
              <a:ahLst/>
              <a:cxnLst/>
              <a:rect l="l" t="t" r="r" b="b"/>
              <a:pathLst>
                <a:path w="36633" h="36046" extrusionOk="0">
                  <a:moveTo>
                    <a:pt x="33273" y="0"/>
                  </a:moveTo>
                  <a:cubicBezTo>
                    <a:pt x="32490" y="0"/>
                    <a:pt x="31707" y="294"/>
                    <a:pt x="31120" y="881"/>
                  </a:cubicBezTo>
                  <a:lnTo>
                    <a:pt x="1175" y="30826"/>
                  </a:lnTo>
                  <a:cubicBezTo>
                    <a:pt x="0" y="32033"/>
                    <a:pt x="0" y="33957"/>
                    <a:pt x="1175" y="35164"/>
                  </a:cubicBezTo>
                  <a:cubicBezTo>
                    <a:pt x="1762" y="35752"/>
                    <a:pt x="2545" y="36045"/>
                    <a:pt x="3328" y="36045"/>
                  </a:cubicBezTo>
                  <a:cubicBezTo>
                    <a:pt x="4111" y="36045"/>
                    <a:pt x="4893" y="35752"/>
                    <a:pt x="5513" y="35164"/>
                  </a:cubicBezTo>
                  <a:lnTo>
                    <a:pt x="35426" y="5219"/>
                  </a:lnTo>
                  <a:cubicBezTo>
                    <a:pt x="36633" y="4012"/>
                    <a:pt x="36633" y="2088"/>
                    <a:pt x="35426" y="881"/>
                  </a:cubicBezTo>
                  <a:cubicBezTo>
                    <a:pt x="34838" y="294"/>
                    <a:pt x="34056" y="0"/>
                    <a:pt x="332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5076450" y="237900"/>
              <a:ext cx="1317875" cy="1367825"/>
            </a:xfrm>
            <a:custGeom>
              <a:avLst/>
              <a:gdLst/>
              <a:ahLst/>
              <a:cxnLst/>
              <a:rect l="l" t="t" r="r" b="b"/>
              <a:pathLst>
                <a:path w="52715" h="54713" extrusionOk="0">
                  <a:moveTo>
                    <a:pt x="48816" y="1"/>
                  </a:moveTo>
                  <a:cubicBezTo>
                    <a:pt x="48506" y="1"/>
                    <a:pt x="48197" y="123"/>
                    <a:pt x="47952" y="368"/>
                  </a:cubicBezTo>
                  <a:lnTo>
                    <a:pt x="1" y="48352"/>
                  </a:lnTo>
                  <a:lnTo>
                    <a:pt x="6362" y="54713"/>
                  </a:lnTo>
                  <a:lnTo>
                    <a:pt x="49681" y="11393"/>
                  </a:lnTo>
                  <a:cubicBezTo>
                    <a:pt x="52714" y="8360"/>
                    <a:pt x="52714" y="3401"/>
                    <a:pt x="49681" y="368"/>
                  </a:cubicBezTo>
                  <a:cubicBezTo>
                    <a:pt x="49436" y="123"/>
                    <a:pt x="49126" y="1"/>
                    <a:pt x="488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4740475" y="1422625"/>
              <a:ext cx="524375" cy="518275"/>
            </a:xfrm>
            <a:custGeom>
              <a:avLst/>
              <a:gdLst/>
              <a:ahLst/>
              <a:cxnLst/>
              <a:rect l="l" t="t" r="r" b="b"/>
              <a:pathLst>
                <a:path w="20975" h="20731" extrusionOk="0">
                  <a:moveTo>
                    <a:pt x="11535" y="0"/>
                  </a:moveTo>
                  <a:cubicBezTo>
                    <a:pt x="10969" y="0"/>
                    <a:pt x="10406" y="212"/>
                    <a:pt x="9982" y="636"/>
                  </a:cubicBezTo>
                  <a:lnTo>
                    <a:pt x="0" y="10618"/>
                  </a:lnTo>
                  <a:lnTo>
                    <a:pt x="10145" y="20730"/>
                  </a:lnTo>
                  <a:lnTo>
                    <a:pt x="20127" y="10781"/>
                  </a:lnTo>
                  <a:cubicBezTo>
                    <a:pt x="20975" y="9900"/>
                    <a:pt x="20975" y="8498"/>
                    <a:pt x="20127" y="7650"/>
                  </a:cubicBezTo>
                  <a:lnTo>
                    <a:pt x="13113" y="636"/>
                  </a:lnTo>
                  <a:cubicBezTo>
                    <a:pt x="12673" y="212"/>
                    <a:pt x="12102" y="0"/>
                    <a:pt x="11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4377575" y="2698675"/>
              <a:ext cx="264250" cy="256700"/>
            </a:xfrm>
            <a:custGeom>
              <a:avLst/>
              <a:gdLst/>
              <a:ahLst/>
              <a:cxnLst/>
              <a:rect l="l" t="t" r="r" b="b"/>
              <a:pathLst>
                <a:path w="10570" h="10268" extrusionOk="0">
                  <a:moveTo>
                    <a:pt x="3344" y="0"/>
                  </a:moveTo>
                  <a:cubicBezTo>
                    <a:pt x="2561" y="0"/>
                    <a:pt x="1778" y="302"/>
                    <a:pt x="1175" y="905"/>
                  </a:cubicBezTo>
                  <a:cubicBezTo>
                    <a:pt x="0" y="2080"/>
                    <a:pt x="0" y="4037"/>
                    <a:pt x="1175" y="5211"/>
                  </a:cubicBezTo>
                  <a:lnTo>
                    <a:pt x="6231" y="10267"/>
                  </a:lnTo>
                  <a:lnTo>
                    <a:pt x="10569" y="5929"/>
                  </a:lnTo>
                  <a:lnTo>
                    <a:pt x="5513" y="905"/>
                  </a:lnTo>
                  <a:cubicBezTo>
                    <a:pt x="4910" y="302"/>
                    <a:pt x="4127" y="0"/>
                    <a:pt x="33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4079925" y="2996125"/>
              <a:ext cx="264250" cy="256900"/>
            </a:xfrm>
            <a:custGeom>
              <a:avLst/>
              <a:gdLst/>
              <a:ahLst/>
              <a:cxnLst/>
              <a:rect l="l" t="t" r="r" b="b"/>
              <a:pathLst>
                <a:path w="10570" h="10276" extrusionOk="0">
                  <a:moveTo>
                    <a:pt x="3360" y="0"/>
                  </a:moveTo>
                  <a:cubicBezTo>
                    <a:pt x="2577" y="0"/>
                    <a:pt x="1794" y="294"/>
                    <a:pt x="1207" y="881"/>
                  </a:cubicBezTo>
                  <a:cubicBezTo>
                    <a:pt x="0" y="2088"/>
                    <a:pt x="0" y="4013"/>
                    <a:pt x="1207" y="5220"/>
                  </a:cubicBezTo>
                  <a:lnTo>
                    <a:pt x="6263" y="10276"/>
                  </a:lnTo>
                  <a:lnTo>
                    <a:pt x="10569" y="5937"/>
                  </a:lnTo>
                  <a:lnTo>
                    <a:pt x="5513" y="881"/>
                  </a:lnTo>
                  <a:cubicBezTo>
                    <a:pt x="4926" y="294"/>
                    <a:pt x="4143" y="0"/>
                    <a:pt x="336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4674425" y="2401625"/>
              <a:ext cx="264225" cy="256900"/>
            </a:xfrm>
            <a:custGeom>
              <a:avLst/>
              <a:gdLst/>
              <a:ahLst/>
              <a:cxnLst/>
              <a:rect l="l" t="t" r="r" b="b"/>
              <a:pathLst>
                <a:path w="10569" h="10276" extrusionOk="0">
                  <a:moveTo>
                    <a:pt x="3372" y="1"/>
                  </a:moveTo>
                  <a:cubicBezTo>
                    <a:pt x="2593" y="1"/>
                    <a:pt x="1810" y="294"/>
                    <a:pt x="1207" y="881"/>
                  </a:cubicBezTo>
                  <a:cubicBezTo>
                    <a:pt x="0" y="2088"/>
                    <a:pt x="0" y="4013"/>
                    <a:pt x="1207" y="5220"/>
                  </a:cubicBezTo>
                  <a:lnTo>
                    <a:pt x="6263" y="10276"/>
                  </a:lnTo>
                  <a:lnTo>
                    <a:pt x="10569" y="5937"/>
                  </a:lnTo>
                  <a:lnTo>
                    <a:pt x="5513" y="881"/>
                  </a:lnTo>
                  <a:cubicBezTo>
                    <a:pt x="4926" y="294"/>
                    <a:pt x="4151" y="1"/>
                    <a:pt x="33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2396725" y="3027925"/>
              <a:ext cx="1798200" cy="1257525"/>
            </a:xfrm>
            <a:custGeom>
              <a:avLst/>
              <a:gdLst/>
              <a:ahLst/>
              <a:cxnLst/>
              <a:rect l="l" t="t" r="r" b="b"/>
              <a:pathLst>
                <a:path w="71928" h="50301" extrusionOk="0">
                  <a:moveTo>
                    <a:pt x="18007" y="1"/>
                  </a:moveTo>
                  <a:lnTo>
                    <a:pt x="1" y="18007"/>
                  </a:lnTo>
                  <a:lnTo>
                    <a:pt x="32262" y="50300"/>
                  </a:lnTo>
                  <a:lnTo>
                    <a:pt x="71928" y="10635"/>
                  </a:lnTo>
                  <a:cubicBezTo>
                    <a:pt x="44886" y="10308"/>
                    <a:pt x="42700" y="1175"/>
                    <a:pt x="1800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2999375" y="3260350"/>
              <a:ext cx="1195550" cy="1025100"/>
            </a:xfrm>
            <a:custGeom>
              <a:avLst/>
              <a:gdLst/>
              <a:ahLst/>
              <a:cxnLst/>
              <a:rect l="l" t="t" r="r" b="b"/>
              <a:pathLst>
                <a:path w="47822" h="41004" extrusionOk="0">
                  <a:moveTo>
                    <a:pt x="32882" y="0"/>
                  </a:moveTo>
                  <a:lnTo>
                    <a:pt x="1" y="32848"/>
                  </a:lnTo>
                  <a:lnTo>
                    <a:pt x="8156" y="41003"/>
                  </a:lnTo>
                  <a:lnTo>
                    <a:pt x="47822" y="1338"/>
                  </a:lnTo>
                  <a:cubicBezTo>
                    <a:pt x="41754" y="1272"/>
                    <a:pt x="36959" y="750"/>
                    <a:pt x="32882" y="0"/>
                  </a:cubicBezTo>
                  <a:close/>
                </a:path>
              </a:pathLst>
            </a:custGeom>
            <a:solidFill>
              <a:srgbClr val="32B2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1971050" y="3269100"/>
              <a:ext cx="1457300" cy="1442025"/>
            </a:xfrm>
            <a:custGeom>
              <a:avLst/>
              <a:gdLst/>
              <a:ahLst/>
              <a:cxnLst/>
              <a:rect l="l" t="t" r="r" b="b"/>
              <a:pathLst>
                <a:path w="58292" h="57681" extrusionOk="0">
                  <a:moveTo>
                    <a:pt x="10243" y="1"/>
                  </a:moveTo>
                  <a:cubicBezTo>
                    <a:pt x="8555" y="1"/>
                    <a:pt x="6867" y="645"/>
                    <a:pt x="5578" y="1934"/>
                  </a:cubicBezTo>
                  <a:lnTo>
                    <a:pt x="1925" y="5587"/>
                  </a:lnTo>
                  <a:cubicBezTo>
                    <a:pt x="685" y="6827"/>
                    <a:pt x="0" y="8490"/>
                    <a:pt x="0" y="10252"/>
                  </a:cubicBezTo>
                  <a:cubicBezTo>
                    <a:pt x="0" y="12013"/>
                    <a:pt x="685" y="13677"/>
                    <a:pt x="1925" y="14949"/>
                  </a:cubicBezTo>
                  <a:lnTo>
                    <a:pt x="42732" y="55756"/>
                  </a:lnTo>
                  <a:cubicBezTo>
                    <a:pt x="44004" y="56996"/>
                    <a:pt x="45635" y="57681"/>
                    <a:pt x="47429" y="57681"/>
                  </a:cubicBezTo>
                  <a:cubicBezTo>
                    <a:pt x="49191" y="57681"/>
                    <a:pt x="50855" y="56996"/>
                    <a:pt x="52094" y="55756"/>
                  </a:cubicBezTo>
                  <a:lnTo>
                    <a:pt x="55748" y="52103"/>
                  </a:lnTo>
                  <a:cubicBezTo>
                    <a:pt x="58292" y="49526"/>
                    <a:pt x="58292" y="45318"/>
                    <a:pt x="55748" y="42741"/>
                  </a:cubicBezTo>
                  <a:lnTo>
                    <a:pt x="14907" y="1934"/>
                  </a:lnTo>
                  <a:cubicBezTo>
                    <a:pt x="13619" y="645"/>
                    <a:pt x="11931" y="1"/>
                    <a:pt x="10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618"/>
        <p:cNvGrpSpPr/>
        <p:nvPr/>
      </p:nvGrpSpPr>
      <p:grpSpPr>
        <a:xfrm>
          <a:off x="0" y="0"/>
          <a:ext cx="0" cy="0"/>
          <a:chOff x="0" y="0"/>
          <a:chExt cx="0" cy="0"/>
        </a:xfrm>
      </p:grpSpPr>
      <p:grpSp>
        <p:nvGrpSpPr>
          <p:cNvPr id="619" name="Google Shape;619;p30"/>
          <p:cNvGrpSpPr/>
          <p:nvPr/>
        </p:nvGrpSpPr>
        <p:grpSpPr>
          <a:xfrm>
            <a:off x="2391400" y="929098"/>
            <a:ext cx="2851215" cy="3182045"/>
            <a:chOff x="2162800" y="798152"/>
            <a:chExt cx="2851215" cy="3182045"/>
          </a:xfrm>
        </p:grpSpPr>
        <p:cxnSp>
          <p:nvCxnSpPr>
            <p:cNvPr id="620" name="Google Shape;620;p30"/>
            <p:cNvCxnSpPr/>
            <p:nvPr/>
          </p:nvCxnSpPr>
          <p:spPr>
            <a:xfrm rot="10800000">
              <a:off x="2162800" y="3974825"/>
              <a:ext cx="546900" cy="0"/>
            </a:xfrm>
            <a:prstGeom prst="straightConnector1">
              <a:avLst/>
            </a:prstGeom>
            <a:noFill/>
            <a:ln w="19050" cap="flat" cmpd="sng">
              <a:solidFill>
                <a:schemeClr val="lt1"/>
              </a:solidFill>
              <a:prstDash val="solid"/>
              <a:round/>
              <a:headEnd type="none" w="med" len="med"/>
              <a:tailEnd type="none" w="med" len="med"/>
            </a:ln>
          </p:spPr>
        </p:cxnSp>
        <p:cxnSp>
          <p:nvCxnSpPr>
            <p:cNvPr id="621" name="Google Shape;621;p30"/>
            <p:cNvCxnSpPr/>
            <p:nvPr/>
          </p:nvCxnSpPr>
          <p:spPr>
            <a:xfrm rot="10800000">
              <a:off x="2256300" y="803725"/>
              <a:ext cx="546900" cy="0"/>
            </a:xfrm>
            <a:prstGeom prst="straightConnector1">
              <a:avLst/>
            </a:prstGeom>
            <a:noFill/>
            <a:ln w="19050" cap="flat" cmpd="sng">
              <a:solidFill>
                <a:schemeClr val="lt1"/>
              </a:solidFill>
              <a:prstDash val="solid"/>
              <a:round/>
              <a:headEnd type="none" w="med" len="med"/>
              <a:tailEnd type="none" w="med" len="med"/>
            </a:ln>
          </p:spPr>
        </p:cxnSp>
        <p:grpSp>
          <p:nvGrpSpPr>
            <p:cNvPr id="622" name="Google Shape;622;p30"/>
            <p:cNvGrpSpPr/>
            <p:nvPr/>
          </p:nvGrpSpPr>
          <p:grpSpPr>
            <a:xfrm>
              <a:off x="2214767" y="798152"/>
              <a:ext cx="2799247" cy="3182045"/>
              <a:chOff x="1507875" y="238125"/>
              <a:chExt cx="4597975" cy="5226750"/>
            </a:xfrm>
          </p:grpSpPr>
          <p:sp>
            <p:nvSpPr>
              <p:cNvPr id="623" name="Google Shape;623;p30"/>
              <p:cNvSpPr/>
              <p:nvPr/>
            </p:nvSpPr>
            <p:spPr>
              <a:xfrm>
                <a:off x="1507875" y="1974350"/>
                <a:ext cx="3766000" cy="1754275"/>
              </a:xfrm>
              <a:custGeom>
                <a:avLst/>
                <a:gdLst/>
                <a:ahLst/>
                <a:cxnLst/>
                <a:rect l="l" t="t" r="r" b="b"/>
                <a:pathLst>
                  <a:path w="150640" h="70171" extrusionOk="0">
                    <a:moveTo>
                      <a:pt x="33267" y="1"/>
                    </a:moveTo>
                    <a:cubicBezTo>
                      <a:pt x="14896" y="1"/>
                      <a:pt x="0" y="14897"/>
                      <a:pt x="0" y="33268"/>
                    </a:cubicBezTo>
                    <a:lnTo>
                      <a:pt x="0" y="36892"/>
                    </a:lnTo>
                    <a:cubicBezTo>
                      <a:pt x="0" y="55275"/>
                      <a:pt x="14896" y="70171"/>
                      <a:pt x="33267" y="70171"/>
                    </a:cubicBezTo>
                    <a:lnTo>
                      <a:pt x="33267" y="69451"/>
                    </a:lnTo>
                    <a:cubicBezTo>
                      <a:pt x="15319" y="69451"/>
                      <a:pt x="720" y="54852"/>
                      <a:pt x="720" y="36892"/>
                    </a:cubicBezTo>
                    <a:lnTo>
                      <a:pt x="720" y="33268"/>
                    </a:lnTo>
                    <a:cubicBezTo>
                      <a:pt x="720" y="15320"/>
                      <a:pt x="15319" y="721"/>
                      <a:pt x="33267" y="721"/>
                    </a:cubicBezTo>
                    <a:lnTo>
                      <a:pt x="150640" y="721"/>
                    </a:lnTo>
                    <a:lnTo>
                      <a:pt x="150640" y="1"/>
                    </a:ln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0"/>
              <p:cNvSpPr/>
              <p:nvPr/>
            </p:nvSpPr>
            <p:spPr>
              <a:xfrm>
                <a:off x="2339550" y="238125"/>
                <a:ext cx="3766300" cy="1754275"/>
              </a:xfrm>
              <a:custGeom>
                <a:avLst/>
                <a:gdLst/>
                <a:ahLst/>
                <a:cxnLst/>
                <a:rect l="l" t="t" r="r" b="b"/>
                <a:pathLst>
                  <a:path w="150652" h="70171" extrusionOk="0">
                    <a:moveTo>
                      <a:pt x="0" y="0"/>
                    </a:moveTo>
                    <a:lnTo>
                      <a:pt x="0" y="720"/>
                    </a:lnTo>
                    <a:lnTo>
                      <a:pt x="117373" y="720"/>
                    </a:lnTo>
                    <a:cubicBezTo>
                      <a:pt x="135333" y="720"/>
                      <a:pt x="149931" y="15319"/>
                      <a:pt x="149931" y="33267"/>
                    </a:cubicBezTo>
                    <a:lnTo>
                      <a:pt x="149931" y="36891"/>
                    </a:lnTo>
                    <a:cubicBezTo>
                      <a:pt x="149931" y="54840"/>
                      <a:pt x="135333" y="69450"/>
                      <a:pt x="117373" y="69450"/>
                    </a:cubicBezTo>
                    <a:lnTo>
                      <a:pt x="117373" y="70170"/>
                    </a:lnTo>
                    <a:cubicBezTo>
                      <a:pt x="135756" y="70170"/>
                      <a:pt x="150652" y="55274"/>
                      <a:pt x="150652" y="36891"/>
                    </a:cubicBezTo>
                    <a:lnTo>
                      <a:pt x="150652" y="33267"/>
                    </a:lnTo>
                    <a:cubicBezTo>
                      <a:pt x="150652" y="14896"/>
                      <a:pt x="135756" y="0"/>
                      <a:pt x="117373" y="0"/>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0"/>
              <p:cNvSpPr/>
              <p:nvPr/>
            </p:nvSpPr>
            <p:spPr>
              <a:xfrm>
                <a:off x="2322400" y="3710600"/>
                <a:ext cx="3783450" cy="1754275"/>
              </a:xfrm>
              <a:custGeom>
                <a:avLst/>
                <a:gdLst/>
                <a:ahLst/>
                <a:cxnLst/>
                <a:rect l="l" t="t" r="r" b="b"/>
                <a:pathLst>
                  <a:path w="151338" h="70171" extrusionOk="0">
                    <a:moveTo>
                      <a:pt x="686" y="1"/>
                    </a:moveTo>
                    <a:lnTo>
                      <a:pt x="686" y="721"/>
                    </a:lnTo>
                    <a:lnTo>
                      <a:pt x="118059" y="721"/>
                    </a:lnTo>
                    <a:cubicBezTo>
                      <a:pt x="136019" y="721"/>
                      <a:pt x="150617" y="15320"/>
                      <a:pt x="150617" y="33268"/>
                    </a:cubicBezTo>
                    <a:lnTo>
                      <a:pt x="150617" y="36892"/>
                    </a:lnTo>
                    <a:cubicBezTo>
                      <a:pt x="150617" y="54852"/>
                      <a:pt x="136019" y="69451"/>
                      <a:pt x="118059" y="69451"/>
                    </a:cubicBezTo>
                    <a:lnTo>
                      <a:pt x="686" y="69451"/>
                    </a:lnTo>
                    <a:cubicBezTo>
                      <a:pt x="469" y="69451"/>
                      <a:pt x="240" y="69439"/>
                      <a:pt x="12" y="69439"/>
                    </a:cubicBezTo>
                    <a:lnTo>
                      <a:pt x="0" y="70159"/>
                    </a:lnTo>
                    <a:cubicBezTo>
                      <a:pt x="229" y="70171"/>
                      <a:pt x="458" y="70171"/>
                      <a:pt x="686" y="70171"/>
                    </a:cubicBezTo>
                    <a:lnTo>
                      <a:pt x="118059" y="70171"/>
                    </a:lnTo>
                    <a:cubicBezTo>
                      <a:pt x="136442" y="70171"/>
                      <a:pt x="151338" y="55275"/>
                      <a:pt x="151338" y="36892"/>
                    </a:cubicBezTo>
                    <a:lnTo>
                      <a:pt x="151338" y="33268"/>
                    </a:lnTo>
                    <a:cubicBezTo>
                      <a:pt x="151338" y="14897"/>
                      <a:pt x="136442" y="1"/>
                      <a:pt x="11805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6" name="Google Shape;626;p30"/>
          <p:cNvSpPr/>
          <p:nvPr/>
        </p:nvSpPr>
        <p:spPr>
          <a:xfrm>
            <a:off x="2364925" y="858311"/>
            <a:ext cx="152700" cy="152700"/>
          </a:xfrm>
          <a:prstGeom prst="rect">
            <a:avLst/>
          </a:prstGeom>
          <a:solidFill>
            <a:schemeClr val="accent1"/>
          </a:solidFill>
          <a:ln w="19050" cap="flat" cmpd="sng">
            <a:solidFill>
              <a:schemeClr val="accen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0"/>
          <p:cNvSpPr txBox="1"/>
          <p:nvPr/>
        </p:nvSpPr>
        <p:spPr>
          <a:xfrm>
            <a:off x="831070" y="935121"/>
            <a:ext cx="1195800" cy="571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1000">
                <a:latin typeface="Lato Light"/>
                <a:ea typeface="Lato Light"/>
                <a:cs typeface="Lato Light"/>
                <a:sym typeface="Lato Light"/>
              </a:rPr>
              <a:t>Venus has a beautiful name, but it’s terribly hot</a:t>
            </a:r>
            <a:endParaRPr sz="1000">
              <a:latin typeface="Lato Light"/>
              <a:ea typeface="Lato Light"/>
              <a:cs typeface="Lato Light"/>
              <a:sym typeface="Lato Light"/>
            </a:endParaRPr>
          </a:p>
        </p:txBody>
      </p:sp>
      <p:sp>
        <p:nvSpPr>
          <p:cNvPr id="628" name="Google Shape;628;p30"/>
          <p:cNvSpPr txBox="1">
            <a:spLocks noGrp="1"/>
          </p:cNvSpPr>
          <p:nvPr>
            <p:ph type="ctrTitle" idx="4294967295"/>
          </p:nvPr>
        </p:nvSpPr>
        <p:spPr>
          <a:xfrm>
            <a:off x="955251" y="740399"/>
            <a:ext cx="10716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RESEARCH</a:t>
            </a:r>
            <a:endParaRPr sz="1200">
              <a:solidFill>
                <a:srgbClr val="FFFFFF"/>
              </a:solidFill>
            </a:endParaRPr>
          </a:p>
        </p:txBody>
      </p:sp>
      <p:sp>
        <p:nvSpPr>
          <p:cNvPr id="629" name="Google Shape;629;p30"/>
          <p:cNvSpPr txBox="1">
            <a:spLocks noGrp="1"/>
          </p:cNvSpPr>
          <p:nvPr>
            <p:ph type="ctrTitle" idx="4294967295"/>
          </p:nvPr>
        </p:nvSpPr>
        <p:spPr>
          <a:xfrm>
            <a:off x="5641981" y="1296949"/>
            <a:ext cx="10716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PRECLINICAL</a:t>
            </a:r>
            <a:endParaRPr sz="1200"/>
          </a:p>
        </p:txBody>
      </p:sp>
      <p:sp>
        <p:nvSpPr>
          <p:cNvPr id="630" name="Google Shape;630;p30"/>
          <p:cNvSpPr txBox="1">
            <a:spLocks noGrp="1"/>
          </p:cNvSpPr>
          <p:nvPr>
            <p:ph type="ctrTitle"/>
          </p:nvPr>
        </p:nvSpPr>
        <p:spPr>
          <a:xfrm>
            <a:off x="6406612" y="2103909"/>
            <a:ext cx="19398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TRIAL TIMELINE</a:t>
            </a:r>
            <a:endParaRPr/>
          </a:p>
        </p:txBody>
      </p:sp>
      <p:sp>
        <p:nvSpPr>
          <p:cNvPr id="631" name="Google Shape;631;p30"/>
          <p:cNvSpPr txBox="1"/>
          <p:nvPr/>
        </p:nvSpPr>
        <p:spPr>
          <a:xfrm>
            <a:off x="831070" y="2514159"/>
            <a:ext cx="1195800" cy="571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1000">
                <a:latin typeface="Lato Light"/>
                <a:ea typeface="Lato Light"/>
                <a:cs typeface="Lato Light"/>
                <a:sym typeface="Lato Light"/>
              </a:rPr>
              <a:t>Mercury is the smallest planet in our Solar System</a:t>
            </a:r>
            <a:endParaRPr sz="1000">
              <a:latin typeface="Lato Light"/>
              <a:ea typeface="Lato Light"/>
              <a:cs typeface="Lato Light"/>
              <a:sym typeface="Lato Light"/>
            </a:endParaRPr>
          </a:p>
        </p:txBody>
      </p:sp>
      <p:sp>
        <p:nvSpPr>
          <p:cNvPr id="632" name="Google Shape;632;p30"/>
          <p:cNvSpPr txBox="1">
            <a:spLocks noGrp="1"/>
          </p:cNvSpPr>
          <p:nvPr>
            <p:ph type="ctrTitle" idx="4294967295"/>
          </p:nvPr>
        </p:nvSpPr>
        <p:spPr>
          <a:xfrm>
            <a:off x="796200" y="2319429"/>
            <a:ext cx="12306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EXPERIMENTATION</a:t>
            </a:r>
            <a:endParaRPr sz="1200">
              <a:solidFill>
                <a:srgbClr val="FFFFFF"/>
              </a:solidFill>
            </a:endParaRPr>
          </a:p>
        </p:txBody>
      </p:sp>
      <p:sp>
        <p:nvSpPr>
          <p:cNvPr id="633" name="Google Shape;633;p30"/>
          <p:cNvSpPr/>
          <p:nvPr/>
        </p:nvSpPr>
        <p:spPr>
          <a:xfrm>
            <a:off x="2364925" y="4016381"/>
            <a:ext cx="152700" cy="152700"/>
          </a:xfrm>
          <a:prstGeom prst="rect">
            <a:avLst/>
          </a:prstGeom>
          <a:solidFill>
            <a:schemeClr val="accent1"/>
          </a:solidFill>
          <a:ln w="19050" cap="flat" cmpd="sng">
            <a:solidFill>
              <a:schemeClr val="accent3"/>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0"/>
          <p:cNvSpPr txBox="1"/>
          <p:nvPr/>
        </p:nvSpPr>
        <p:spPr>
          <a:xfrm>
            <a:off x="720000" y="4093196"/>
            <a:ext cx="1306800" cy="5718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1000">
                <a:latin typeface="Lato Light"/>
                <a:ea typeface="Lato Light"/>
                <a:cs typeface="Lato Light"/>
                <a:sym typeface="Lato Light"/>
              </a:rPr>
              <a:t>Neptune is the farthest planet from the Sun</a:t>
            </a:r>
            <a:endParaRPr sz="1000">
              <a:latin typeface="Lato Light"/>
              <a:ea typeface="Lato Light"/>
              <a:cs typeface="Lato Light"/>
              <a:sym typeface="Lato Light"/>
            </a:endParaRPr>
          </a:p>
        </p:txBody>
      </p:sp>
      <p:sp>
        <p:nvSpPr>
          <p:cNvPr id="635" name="Google Shape;635;p30"/>
          <p:cNvSpPr txBox="1">
            <a:spLocks noGrp="1"/>
          </p:cNvSpPr>
          <p:nvPr>
            <p:ph type="ctrTitle" idx="4294967295"/>
          </p:nvPr>
        </p:nvSpPr>
        <p:spPr>
          <a:xfrm>
            <a:off x="955251" y="3898469"/>
            <a:ext cx="10716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200"/>
              <a:t>CONCLUSIONS</a:t>
            </a:r>
            <a:endParaRPr sz="1200">
              <a:solidFill>
                <a:srgbClr val="FFFFFF"/>
              </a:solidFill>
            </a:endParaRPr>
          </a:p>
        </p:txBody>
      </p:sp>
      <p:sp>
        <p:nvSpPr>
          <p:cNvPr id="636" name="Google Shape;636;p30"/>
          <p:cNvSpPr txBox="1">
            <a:spLocks noGrp="1"/>
          </p:cNvSpPr>
          <p:nvPr>
            <p:ph type="ctrTitle" idx="4294967295"/>
          </p:nvPr>
        </p:nvSpPr>
        <p:spPr>
          <a:xfrm>
            <a:off x="796200" y="2063479"/>
            <a:ext cx="12306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a:t>03</a:t>
            </a:r>
            <a:endParaRPr sz="1800">
              <a:solidFill>
                <a:srgbClr val="FFFFFF"/>
              </a:solidFill>
            </a:endParaRPr>
          </a:p>
        </p:txBody>
      </p:sp>
      <p:sp>
        <p:nvSpPr>
          <p:cNvPr id="637" name="Google Shape;637;p30"/>
          <p:cNvSpPr txBox="1">
            <a:spLocks noGrp="1"/>
          </p:cNvSpPr>
          <p:nvPr>
            <p:ph type="ctrTitle" idx="4294967295"/>
          </p:nvPr>
        </p:nvSpPr>
        <p:spPr>
          <a:xfrm>
            <a:off x="806718" y="478504"/>
            <a:ext cx="12306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a:solidFill>
                  <a:schemeClr val="accent2"/>
                </a:solidFill>
              </a:rPr>
              <a:t>01</a:t>
            </a:r>
            <a:endParaRPr sz="1800">
              <a:solidFill>
                <a:schemeClr val="accent2"/>
              </a:solidFill>
            </a:endParaRPr>
          </a:p>
        </p:txBody>
      </p:sp>
      <p:sp>
        <p:nvSpPr>
          <p:cNvPr id="638" name="Google Shape;638;p30"/>
          <p:cNvSpPr txBox="1">
            <a:spLocks noGrp="1"/>
          </p:cNvSpPr>
          <p:nvPr>
            <p:ph type="ctrTitle" idx="4294967295"/>
          </p:nvPr>
        </p:nvSpPr>
        <p:spPr>
          <a:xfrm>
            <a:off x="796200" y="3648454"/>
            <a:ext cx="12306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800">
                <a:solidFill>
                  <a:schemeClr val="accent3"/>
                </a:solidFill>
              </a:rPr>
              <a:t>05</a:t>
            </a:r>
            <a:endParaRPr sz="1800">
              <a:solidFill>
                <a:schemeClr val="accent3"/>
              </a:solidFill>
            </a:endParaRPr>
          </a:p>
        </p:txBody>
      </p:sp>
      <p:sp>
        <p:nvSpPr>
          <p:cNvPr id="639" name="Google Shape;639;p30"/>
          <p:cNvSpPr/>
          <p:nvPr/>
        </p:nvSpPr>
        <p:spPr>
          <a:xfrm>
            <a:off x="5158836" y="1409511"/>
            <a:ext cx="152700" cy="152700"/>
          </a:xfrm>
          <a:prstGeom prst="rect">
            <a:avLst/>
          </a:prstGeom>
          <a:solidFill>
            <a:schemeClr val="accent1"/>
          </a:solidFill>
          <a:ln w="19050" cap="flat" cmpd="sng">
            <a:solidFill>
              <a:schemeClr val="accent3"/>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0"/>
          <p:cNvSpPr txBox="1"/>
          <p:nvPr/>
        </p:nvSpPr>
        <p:spPr>
          <a:xfrm>
            <a:off x="5641983" y="1491671"/>
            <a:ext cx="1224300" cy="57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s" sz="1000">
                <a:latin typeface="Lato Light"/>
                <a:ea typeface="Lato Light"/>
                <a:cs typeface="Lato Light"/>
                <a:sym typeface="Lato Light"/>
              </a:rPr>
              <a:t>Despite being red, Mars is a cold place, not hot</a:t>
            </a:r>
            <a:endParaRPr sz="1000">
              <a:latin typeface="Lato Light"/>
              <a:ea typeface="Lato Light"/>
              <a:cs typeface="Lato Light"/>
              <a:sym typeface="Lato Light"/>
            </a:endParaRPr>
          </a:p>
        </p:txBody>
      </p:sp>
      <p:sp>
        <p:nvSpPr>
          <p:cNvPr id="641" name="Google Shape;641;p30"/>
          <p:cNvSpPr/>
          <p:nvPr/>
        </p:nvSpPr>
        <p:spPr>
          <a:xfrm>
            <a:off x="5152199" y="3542096"/>
            <a:ext cx="152700" cy="152700"/>
          </a:xfrm>
          <a:prstGeom prst="rect">
            <a:avLst/>
          </a:prstGeom>
          <a:solidFill>
            <a:schemeClr val="accent1"/>
          </a:solidFill>
          <a:ln w="19050" cap="flat" cmpd="sng">
            <a:solidFill>
              <a:schemeClr val="accent2"/>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0"/>
          <p:cNvSpPr txBox="1"/>
          <p:nvPr/>
        </p:nvSpPr>
        <p:spPr>
          <a:xfrm>
            <a:off x="5635621" y="3630346"/>
            <a:ext cx="1224300" cy="57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600"/>
              </a:spcAft>
              <a:buNone/>
            </a:pPr>
            <a:r>
              <a:rPr lang="es" sz="1000">
                <a:latin typeface="Lato Light"/>
                <a:ea typeface="Lato Light"/>
                <a:cs typeface="Lato Light"/>
                <a:sym typeface="Lato Light"/>
              </a:rPr>
              <a:t>Jupiter is the biggest planet in our Solar System</a:t>
            </a:r>
            <a:endParaRPr sz="1000">
              <a:latin typeface="Lato Light"/>
              <a:ea typeface="Lato Light"/>
              <a:cs typeface="Lato Light"/>
              <a:sym typeface="Lato Light"/>
            </a:endParaRPr>
          </a:p>
        </p:txBody>
      </p:sp>
      <p:sp>
        <p:nvSpPr>
          <p:cNvPr id="643" name="Google Shape;643;p30"/>
          <p:cNvSpPr txBox="1">
            <a:spLocks noGrp="1"/>
          </p:cNvSpPr>
          <p:nvPr>
            <p:ph type="ctrTitle" idx="4294967295"/>
          </p:nvPr>
        </p:nvSpPr>
        <p:spPr>
          <a:xfrm>
            <a:off x="5635616" y="3435601"/>
            <a:ext cx="10716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200"/>
              <a:t>RESULTS</a:t>
            </a:r>
            <a:endParaRPr sz="1200"/>
          </a:p>
        </p:txBody>
      </p:sp>
      <p:sp>
        <p:nvSpPr>
          <p:cNvPr id="644" name="Google Shape;644;p30"/>
          <p:cNvSpPr txBox="1">
            <a:spLocks noGrp="1"/>
          </p:cNvSpPr>
          <p:nvPr>
            <p:ph type="ctrTitle" idx="4294967295"/>
          </p:nvPr>
        </p:nvSpPr>
        <p:spPr>
          <a:xfrm>
            <a:off x="5632777" y="1028574"/>
            <a:ext cx="10716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chemeClr val="accent3"/>
                </a:solidFill>
              </a:rPr>
              <a:t>02</a:t>
            </a:r>
            <a:endParaRPr sz="1800">
              <a:solidFill>
                <a:schemeClr val="accent3"/>
              </a:solidFill>
            </a:endParaRPr>
          </a:p>
        </p:txBody>
      </p:sp>
      <p:sp>
        <p:nvSpPr>
          <p:cNvPr id="645" name="Google Shape;645;p30"/>
          <p:cNvSpPr txBox="1">
            <a:spLocks noGrp="1"/>
          </p:cNvSpPr>
          <p:nvPr>
            <p:ph type="ctrTitle" idx="4294967295"/>
          </p:nvPr>
        </p:nvSpPr>
        <p:spPr>
          <a:xfrm>
            <a:off x="5632777" y="3175799"/>
            <a:ext cx="10716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800">
                <a:solidFill>
                  <a:schemeClr val="accent2"/>
                </a:solidFill>
              </a:rPr>
              <a:t>04</a:t>
            </a:r>
            <a:endParaRPr sz="1800">
              <a:solidFill>
                <a:schemeClr val="accent2"/>
              </a:solidFill>
            </a:endParaRPr>
          </a:p>
        </p:txBody>
      </p:sp>
      <p:grpSp>
        <p:nvGrpSpPr>
          <p:cNvPr id="646" name="Google Shape;646;p30"/>
          <p:cNvGrpSpPr/>
          <p:nvPr/>
        </p:nvGrpSpPr>
        <p:grpSpPr>
          <a:xfrm>
            <a:off x="4983605" y="1265915"/>
            <a:ext cx="489896" cy="489896"/>
            <a:chOff x="1190625" y="238125"/>
            <a:chExt cx="5228350" cy="5228350"/>
          </a:xfrm>
        </p:grpSpPr>
        <p:sp>
          <p:nvSpPr>
            <p:cNvPr id="647" name="Google Shape;647;p30"/>
            <p:cNvSpPr/>
            <p:nvPr/>
          </p:nvSpPr>
          <p:spPr>
            <a:xfrm>
              <a:off x="1190625" y="5168050"/>
              <a:ext cx="5228350" cy="298425"/>
            </a:xfrm>
            <a:custGeom>
              <a:avLst/>
              <a:gdLst/>
              <a:ahLst/>
              <a:cxnLst/>
              <a:rect l="l" t="t" r="r" b="b"/>
              <a:pathLst>
                <a:path w="209134" h="11937" extrusionOk="0">
                  <a:moveTo>
                    <a:pt x="3064" y="1"/>
                  </a:moveTo>
                  <a:cubicBezTo>
                    <a:pt x="1372" y="1"/>
                    <a:pt x="0" y="1373"/>
                    <a:pt x="0" y="3089"/>
                  </a:cubicBezTo>
                  <a:lnTo>
                    <a:pt x="0" y="8873"/>
                  </a:lnTo>
                  <a:cubicBezTo>
                    <a:pt x="0" y="10564"/>
                    <a:pt x="1372" y="11936"/>
                    <a:pt x="3064" y="11936"/>
                  </a:cubicBezTo>
                  <a:lnTo>
                    <a:pt x="206070" y="11936"/>
                  </a:lnTo>
                  <a:cubicBezTo>
                    <a:pt x="207761" y="11936"/>
                    <a:pt x="209133" y="10564"/>
                    <a:pt x="209133" y="8873"/>
                  </a:cubicBezTo>
                  <a:lnTo>
                    <a:pt x="209133" y="3089"/>
                  </a:lnTo>
                  <a:cubicBezTo>
                    <a:pt x="209133" y="1373"/>
                    <a:pt x="207761" y="1"/>
                    <a:pt x="206070" y="1"/>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0"/>
            <p:cNvSpPr/>
            <p:nvPr/>
          </p:nvSpPr>
          <p:spPr>
            <a:xfrm>
              <a:off x="1190625" y="5168050"/>
              <a:ext cx="5228350" cy="134200"/>
            </a:xfrm>
            <a:custGeom>
              <a:avLst/>
              <a:gdLst/>
              <a:ahLst/>
              <a:cxnLst/>
              <a:rect l="l" t="t" r="r" b="b"/>
              <a:pathLst>
                <a:path w="209134" h="5368" extrusionOk="0">
                  <a:moveTo>
                    <a:pt x="3162" y="1"/>
                  </a:moveTo>
                  <a:cubicBezTo>
                    <a:pt x="1422" y="1"/>
                    <a:pt x="0" y="1422"/>
                    <a:pt x="0" y="3162"/>
                  </a:cubicBezTo>
                  <a:lnTo>
                    <a:pt x="0" y="5368"/>
                  </a:lnTo>
                  <a:lnTo>
                    <a:pt x="209133" y="5368"/>
                  </a:lnTo>
                  <a:lnTo>
                    <a:pt x="209133" y="3162"/>
                  </a:lnTo>
                  <a:cubicBezTo>
                    <a:pt x="209133" y="1422"/>
                    <a:pt x="207736" y="1"/>
                    <a:pt x="205996" y="1"/>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0"/>
            <p:cNvSpPr/>
            <p:nvPr/>
          </p:nvSpPr>
          <p:spPr>
            <a:xfrm>
              <a:off x="2487750" y="1565275"/>
              <a:ext cx="2634100" cy="3602800"/>
            </a:xfrm>
            <a:custGeom>
              <a:avLst/>
              <a:gdLst/>
              <a:ahLst/>
              <a:cxnLst/>
              <a:rect l="l" t="t" r="r" b="b"/>
              <a:pathLst>
                <a:path w="105364" h="144112" extrusionOk="0">
                  <a:moveTo>
                    <a:pt x="0" y="0"/>
                  </a:moveTo>
                  <a:lnTo>
                    <a:pt x="0" y="144112"/>
                  </a:lnTo>
                  <a:lnTo>
                    <a:pt x="105363" y="144112"/>
                  </a:lnTo>
                  <a:lnTo>
                    <a:pt x="1053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0"/>
            <p:cNvSpPr/>
            <p:nvPr/>
          </p:nvSpPr>
          <p:spPr>
            <a:xfrm>
              <a:off x="2288000" y="1281575"/>
              <a:ext cx="3034200" cy="283700"/>
            </a:xfrm>
            <a:custGeom>
              <a:avLst/>
              <a:gdLst/>
              <a:ahLst/>
              <a:cxnLst/>
              <a:rect l="l" t="t" r="r" b="b"/>
              <a:pathLst>
                <a:path w="121368" h="11348" extrusionOk="0">
                  <a:moveTo>
                    <a:pt x="3137" y="0"/>
                  </a:moveTo>
                  <a:cubicBezTo>
                    <a:pt x="1397" y="0"/>
                    <a:pt x="0" y="1397"/>
                    <a:pt x="0" y="3138"/>
                  </a:cubicBezTo>
                  <a:lnTo>
                    <a:pt x="0" y="8186"/>
                  </a:lnTo>
                  <a:cubicBezTo>
                    <a:pt x="0" y="9951"/>
                    <a:pt x="1397" y="11348"/>
                    <a:pt x="3137" y="11348"/>
                  </a:cubicBezTo>
                  <a:lnTo>
                    <a:pt x="118206" y="11348"/>
                  </a:lnTo>
                  <a:cubicBezTo>
                    <a:pt x="119946" y="11348"/>
                    <a:pt x="121368" y="9951"/>
                    <a:pt x="121368" y="8186"/>
                  </a:cubicBezTo>
                  <a:lnTo>
                    <a:pt x="121368" y="3138"/>
                  </a:lnTo>
                  <a:cubicBezTo>
                    <a:pt x="121368" y="1397"/>
                    <a:pt x="119946" y="0"/>
                    <a:pt x="118206"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0"/>
            <p:cNvSpPr/>
            <p:nvPr/>
          </p:nvSpPr>
          <p:spPr>
            <a:xfrm>
              <a:off x="4832625" y="1281575"/>
              <a:ext cx="489575" cy="283700"/>
            </a:xfrm>
            <a:custGeom>
              <a:avLst/>
              <a:gdLst/>
              <a:ahLst/>
              <a:cxnLst/>
              <a:rect l="l" t="t" r="r" b="b"/>
              <a:pathLst>
                <a:path w="19583" h="11348" extrusionOk="0">
                  <a:moveTo>
                    <a:pt x="0" y="0"/>
                  </a:moveTo>
                  <a:lnTo>
                    <a:pt x="0" y="11348"/>
                  </a:lnTo>
                  <a:lnTo>
                    <a:pt x="16421" y="11348"/>
                  </a:lnTo>
                  <a:cubicBezTo>
                    <a:pt x="18161" y="11348"/>
                    <a:pt x="19583" y="9951"/>
                    <a:pt x="19583" y="8186"/>
                  </a:cubicBezTo>
                  <a:lnTo>
                    <a:pt x="19583" y="3138"/>
                  </a:lnTo>
                  <a:cubicBezTo>
                    <a:pt x="19583" y="1397"/>
                    <a:pt x="18161" y="0"/>
                    <a:pt x="16421" y="0"/>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0"/>
            <p:cNvSpPr/>
            <p:nvPr/>
          </p:nvSpPr>
          <p:spPr>
            <a:xfrm>
              <a:off x="1190625" y="2092825"/>
              <a:ext cx="1297150" cy="284325"/>
            </a:xfrm>
            <a:custGeom>
              <a:avLst/>
              <a:gdLst/>
              <a:ahLst/>
              <a:cxnLst/>
              <a:rect l="l" t="t" r="r" b="b"/>
              <a:pathLst>
                <a:path w="51886" h="11373" extrusionOk="0">
                  <a:moveTo>
                    <a:pt x="3064" y="0"/>
                  </a:moveTo>
                  <a:cubicBezTo>
                    <a:pt x="1372" y="0"/>
                    <a:pt x="0" y="1373"/>
                    <a:pt x="0" y="3064"/>
                  </a:cubicBezTo>
                  <a:lnTo>
                    <a:pt x="0" y="8309"/>
                  </a:lnTo>
                  <a:cubicBezTo>
                    <a:pt x="0" y="10000"/>
                    <a:pt x="1372" y="11372"/>
                    <a:pt x="3064" y="11372"/>
                  </a:cubicBezTo>
                  <a:lnTo>
                    <a:pt x="51885" y="11372"/>
                  </a:lnTo>
                  <a:lnTo>
                    <a:pt x="51885" y="0"/>
                  </a:ln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0"/>
            <p:cNvSpPr/>
            <p:nvPr/>
          </p:nvSpPr>
          <p:spPr>
            <a:xfrm>
              <a:off x="2237125" y="2092825"/>
              <a:ext cx="250650" cy="284325"/>
            </a:xfrm>
            <a:custGeom>
              <a:avLst/>
              <a:gdLst/>
              <a:ahLst/>
              <a:cxnLst/>
              <a:rect l="l" t="t" r="r" b="b"/>
              <a:pathLst>
                <a:path w="10026" h="11373" extrusionOk="0">
                  <a:moveTo>
                    <a:pt x="1" y="0"/>
                  </a:moveTo>
                  <a:lnTo>
                    <a:pt x="1" y="11372"/>
                  </a:lnTo>
                  <a:lnTo>
                    <a:pt x="10025" y="11372"/>
                  </a:lnTo>
                  <a:lnTo>
                    <a:pt x="10025" y="0"/>
                  </a:ln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0"/>
            <p:cNvSpPr/>
            <p:nvPr/>
          </p:nvSpPr>
          <p:spPr>
            <a:xfrm>
              <a:off x="2237125" y="2092825"/>
              <a:ext cx="250650" cy="284325"/>
            </a:xfrm>
            <a:custGeom>
              <a:avLst/>
              <a:gdLst/>
              <a:ahLst/>
              <a:cxnLst/>
              <a:rect l="l" t="t" r="r" b="b"/>
              <a:pathLst>
                <a:path w="10026" h="11373" extrusionOk="0">
                  <a:moveTo>
                    <a:pt x="1" y="0"/>
                  </a:moveTo>
                  <a:lnTo>
                    <a:pt x="1" y="11372"/>
                  </a:lnTo>
                  <a:lnTo>
                    <a:pt x="10025" y="11372"/>
                  </a:lnTo>
                  <a:lnTo>
                    <a:pt x="10025" y="0"/>
                  </a:ln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0"/>
            <p:cNvSpPr/>
            <p:nvPr/>
          </p:nvSpPr>
          <p:spPr>
            <a:xfrm>
              <a:off x="3099850" y="3841525"/>
              <a:ext cx="1409900" cy="1326550"/>
            </a:xfrm>
            <a:custGeom>
              <a:avLst/>
              <a:gdLst/>
              <a:ahLst/>
              <a:cxnLst/>
              <a:rect l="l" t="t" r="r" b="b"/>
              <a:pathLst>
                <a:path w="56396" h="53062" extrusionOk="0">
                  <a:moveTo>
                    <a:pt x="8725" y="0"/>
                  </a:moveTo>
                  <a:cubicBezTo>
                    <a:pt x="3922" y="0"/>
                    <a:pt x="0" y="3897"/>
                    <a:pt x="0" y="8701"/>
                  </a:cubicBezTo>
                  <a:lnTo>
                    <a:pt x="0" y="53062"/>
                  </a:lnTo>
                  <a:lnTo>
                    <a:pt x="56395" y="53062"/>
                  </a:lnTo>
                  <a:lnTo>
                    <a:pt x="56395" y="8701"/>
                  </a:lnTo>
                  <a:cubicBezTo>
                    <a:pt x="56395" y="3897"/>
                    <a:pt x="52498" y="0"/>
                    <a:pt x="476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0"/>
            <p:cNvSpPr/>
            <p:nvPr/>
          </p:nvSpPr>
          <p:spPr>
            <a:xfrm>
              <a:off x="3624325" y="3841525"/>
              <a:ext cx="360925" cy="1326550"/>
            </a:xfrm>
            <a:custGeom>
              <a:avLst/>
              <a:gdLst/>
              <a:ahLst/>
              <a:cxnLst/>
              <a:rect l="l" t="t" r="r" b="b"/>
              <a:pathLst>
                <a:path w="14437" h="53062" extrusionOk="0">
                  <a:moveTo>
                    <a:pt x="1" y="0"/>
                  </a:moveTo>
                  <a:lnTo>
                    <a:pt x="1" y="53062"/>
                  </a:lnTo>
                  <a:lnTo>
                    <a:pt x="14437" y="53062"/>
                  </a:lnTo>
                  <a:lnTo>
                    <a:pt x="14437" y="0"/>
                  </a:ln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0"/>
            <p:cNvSpPr/>
            <p:nvPr/>
          </p:nvSpPr>
          <p:spPr>
            <a:xfrm>
              <a:off x="1304575" y="2377125"/>
              <a:ext cx="1183200" cy="2791575"/>
            </a:xfrm>
            <a:custGeom>
              <a:avLst/>
              <a:gdLst/>
              <a:ahLst/>
              <a:cxnLst/>
              <a:rect l="l" t="t" r="r" b="b"/>
              <a:pathLst>
                <a:path w="47328" h="111663" extrusionOk="0">
                  <a:moveTo>
                    <a:pt x="1" y="0"/>
                  </a:moveTo>
                  <a:lnTo>
                    <a:pt x="1" y="111662"/>
                  </a:lnTo>
                  <a:lnTo>
                    <a:pt x="47327" y="111662"/>
                  </a:lnTo>
                  <a:lnTo>
                    <a:pt x="47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0"/>
            <p:cNvSpPr/>
            <p:nvPr/>
          </p:nvSpPr>
          <p:spPr>
            <a:xfrm>
              <a:off x="2237125" y="2377125"/>
              <a:ext cx="250650" cy="2791575"/>
            </a:xfrm>
            <a:custGeom>
              <a:avLst/>
              <a:gdLst/>
              <a:ahLst/>
              <a:cxnLst/>
              <a:rect l="l" t="t" r="r" b="b"/>
              <a:pathLst>
                <a:path w="10026" h="111663" extrusionOk="0">
                  <a:moveTo>
                    <a:pt x="1" y="0"/>
                  </a:moveTo>
                  <a:lnTo>
                    <a:pt x="1" y="111662"/>
                  </a:lnTo>
                  <a:lnTo>
                    <a:pt x="10025" y="111662"/>
                  </a:lnTo>
                  <a:lnTo>
                    <a:pt x="10025" y="0"/>
                  </a:lnTo>
                  <a:close/>
                </a:path>
              </a:pathLst>
            </a:custGeom>
            <a:solidFill>
              <a:srgbClr val="9B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0"/>
            <p:cNvSpPr/>
            <p:nvPr/>
          </p:nvSpPr>
          <p:spPr>
            <a:xfrm>
              <a:off x="2237125" y="2377125"/>
              <a:ext cx="250650" cy="2791575"/>
            </a:xfrm>
            <a:custGeom>
              <a:avLst/>
              <a:gdLst/>
              <a:ahLst/>
              <a:cxnLst/>
              <a:rect l="l" t="t" r="r" b="b"/>
              <a:pathLst>
                <a:path w="10026" h="111663" extrusionOk="0">
                  <a:moveTo>
                    <a:pt x="1" y="0"/>
                  </a:moveTo>
                  <a:lnTo>
                    <a:pt x="1" y="111662"/>
                  </a:lnTo>
                  <a:lnTo>
                    <a:pt x="10025" y="111662"/>
                  </a:lnTo>
                  <a:lnTo>
                    <a:pt x="100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0"/>
            <p:cNvSpPr/>
            <p:nvPr/>
          </p:nvSpPr>
          <p:spPr>
            <a:xfrm>
              <a:off x="5121825" y="2377125"/>
              <a:ext cx="1183175" cy="2790950"/>
            </a:xfrm>
            <a:custGeom>
              <a:avLst/>
              <a:gdLst/>
              <a:ahLst/>
              <a:cxnLst/>
              <a:rect l="l" t="t" r="r" b="b"/>
              <a:pathLst>
                <a:path w="47327" h="111638" extrusionOk="0">
                  <a:moveTo>
                    <a:pt x="0" y="0"/>
                  </a:moveTo>
                  <a:lnTo>
                    <a:pt x="0" y="111638"/>
                  </a:lnTo>
                  <a:lnTo>
                    <a:pt x="47327" y="111638"/>
                  </a:lnTo>
                  <a:lnTo>
                    <a:pt x="473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0"/>
            <p:cNvSpPr/>
            <p:nvPr/>
          </p:nvSpPr>
          <p:spPr>
            <a:xfrm>
              <a:off x="5121825" y="2377125"/>
              <a:ext cx="250625" cy="2791575"/>
            </a:xfrm>
            <a:custGeom>
              <a:avLst/>
              <a:gdLst/>
              <a:ahLst/>
              <a:cxnLst/>
              <a:rect l="l" t="t" r="r" b="b"/>
              <a:pathLst>
                <a:path w="10025" h="111663" extrusionOk="0">
                  <a:moveTo>
                    <a:pt x="0" y="0"/>
                  </a:moveTo>
                  <a:lnTo>
                    <a:pt x="0" y="111662"/>
                  </a:lnTo>
                  <a:lnTo>
                    <a:pt x="10024" y="111662"/>
                  </a:lnTo>
                  <a:lnTo>
                    <a:pt x="10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0"/>
            <p:cNvSpPr/>
            <p:nvPr/>
          </p:nvSpPr>
          <p:spPr>
            <a:xfrm>
              <a:off x="2777550" y="2126525"/>
              <a:ext cx="427700" cy="848625"/>
            </a:xfrm>
            <a:custGeom>
              <a:avLst/>
              <a:gdLst/>
              <a:ahLst/>
              <a:cxnLst/>
              <a:rect l="l" t="t" r="r" b="b"/>
              <a:pathLst>
                <a:path w="17108" h="33945" extrusionOk="0">
                  <a:moveTo>
                    <a:pt x="3285" y="0"/>
                  </a:moveTo>
                  <a:cubicBezTo>
                    <a:pt x="1471" y="0"/>
                    <a:pt x="1" y="1471"/>
                    <a:pt x="1" y="3284"/>
                  </a:cubicBezTo>
                  <a:lnTo>
                    <a:pt x="1" y="30661"/>
                  </a:lnTo>
                  <a:cubicBezTo>
                    <a:pt x="1" y="32474"/>
                    <a:pt x="1471" y="33945"/>
                    <a:pt x="3285" y="33945"/>
                  </a:cubicBezTo>
                  <a:lnTo>
                    <a:pt x="13824" y="33945"/>
                  </a:lnTo>
                  <a:cubicBezTo>
                    <a:pt x="15637" y="33945"/>
                    <a:pt x="17108" y="32474"/>
                    <a:pt x="17108" y="30661"/>
                  </a:cubicBezTo>
                  <a:lnTo>
                    <a:pt x="17108" y="3284"/>
                  </a:lnTo>
                  <a:cubicBezTo>
                    <a:pt x="17108" y="1471"/>
                    <a:pt x="15637" y="0"/>
                    <a:pt x="138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0"/>
            <p:cNvSpPr/>
            <p:nvPr/>
          </p:nvSpPr>
          <p:spPr>
            <a:xfrm>
              <a:off x="3591250" y="2126525"/>
              <a:ext cx="427700" cy="848625"/>
            </a:xfrm>
            <a:custGeom>
              <a:avLst/>
              <a:gdLst/>
              <a:ahLst/>
              <a:cxnLst/>
              <a:rect l="l" t="t" r="r" b="b"/>
              <a:pathLst>
                <a:path w="17108" h="33945" extrusionOk="0">
                  <a:moveTo>
                    <a:pt x="3285" y="0"/>
                  </a:moveTo>
                  <a:cubicBezTo>
                    <a:pt x="1471" y="0"/>
                    <a:pt x="0" y="1471"/>
                    <a:pt x="0" y="3284"/>
                  </a:cubicBezTo>
                  <a:lnTo>
                    <a:pt x="0" y="30661"/>
                  </a:lnTo>
                  <a:cubicBezTo>
                    <a:pt x="0" y="32474"/>
                    <a:pt x="1471" y="33945"/>
                    <a:pt x="3285" y="33945"/>
                  </a:cubicBezTo>
                  <a:lnTo>
                    <a:pt x="13823" y="33945"/>
                  </a:lnTo>
                  <a:cubicBezTo>
                    <a:pt x="15637" y="33945"/>
                    <a:pt x="17107" y="32474"/>
                    <a:pt x="17107" y="30661"/>
                  </a:cubicBezTo>
                  <a:lnTo>
                    <a:pt x="17107" y="3284"/>
                  </a:lnTo>
                  <a:cubicBezTo>
                    <a:pt x="17107" y="1471"/>
                    <a:pt x="15637" y="0"/>
                    <a:pt x="13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0"/>
            <p:cNvSpPr/>
            <p:nvPr/>
          </p:nvSpPr>
          <p:spPr>
            <a:xfrm>
              <a:off x="4404325" y="2126525"/>
              <a:ext cx="428325" cy="848625"/>
            </a:xfrm>
            <a:custGeom>
              <a:avLst/>
              <a:gdLst/>
              <a:ahLst/>
              <a:cxnLst/>
              <a:rect l="l" t="t" r="r" b="b"/>
              <a:pathLst>
                <a:path w="17133" h="33945" extrusionOk="0">
                  <a:moveTo>
                    <a:pt x="3309" y="0"/>
                  </a:moveTo>
                  <a:cubicBezTo>
                    <a:pt x="1471" y="0"/>
                    <a:pt x="1" y="1471"/>
                    <a:pt x="1" y="3284"/>
                  </a:cubicBezTo>
                  <a:lnTo>
                    <a:pt x="1" y="30661"/>
                  </a:lnTo>
                  <a:cubicBezTo>
                    <a:pt x="1" y="32474"/>
                    <a:pt x="1471" y="33945"/>
                    <a:pt x="3309" y="33945"/>
                  </a:cubicBezTo>
                  <a:lnTo>
                    <a:pt x="13823" y="33945"/>
                  </a:lnTo>
                  <a:cubicBezTo>
                    <a:pt x="15637" y="33945"/>
                    <a:pt x="17132" y="32474"/>
                    <a:pt x="17132" y="30661"/>
                  </a:cubicBezTo>
                  <a:lnTo>
                    <a:pt x="17132" y="3284"/>
                  </a:lnTo>
                  <a:cubicBezTo>
                    <a:pt x="17132" y="1471"/>
                    <a:pt x="15637" y="0"/>
                    <a:pt x="138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0"/>
            <p:cNvSpPr/>
            <p:nvPr/>
          </p:nvSpPr>
          <p:spPr>
            <a:xfrm>
              <a:off x="1682025" y="3348275"/>
              <a:ext cx="428300" cy="848650"/>
            </a:xfrm>
            <a:custGeom>
              <a:avLst/>
              <a:gdLst/>
              <a:ahLst/>
              <a:cxnLst/>
              <a:rect l="l" t="t" r="r" b="b"/>
              <a:pathLst>
                <a:path w="17132" h="33946" extrusionOk="0">
                  <a:moveTo>
                    <a:pt x="3309" y="1"/>
                  </a:moveTo>
                  <a:cubicBezTo>
                    <a:pt x="1495" y="1"/>
                    <a:pt x="0" y="1471"/>
                    <a:pt x="0" y="3309"/>
                  </a:cubicBezTo>
                  <a:lnTo>
                    <a:pt x="0" y="30661"/>
                  </a:lnTo>
                  <a:cubicBezTo>
                    <a:pt x="0" y="32475"/>
                    <a:pt x="1495" y="33945"/>
                    <a:pt x="3309" y="33945"/>
                  </a:cubicBezTo>
                  <a:lnTo>
                    <a:pt x="13823" y="33945"/>
                  </a:lnTo>
                  <a:cubicBezTo>
                    <a:pt x="15661" y="33945"/>
                    <a:pt x="17132" y="32475"/>
                    <a:pt x="17132" y="30661"/>
                  </a:cubicBezTo>
                  <a:lnTo>
                    <a:pt x="17132" y="3309"/>
                  </a:lnTo>
                  <a:cubicBezTo>
                    <a:pt x="17132" y="1471"/>
                    <a:pt x="15661" y="1"/>
                    <a:pt x="13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0"/>
            <p:cNvSpPr/>
            <p:nvPr/>
          </p:nvSpPr>
          <p:spPr>
            <a:xfrm>
              <a:off x="5499875" y="3348275"/>
              <a:ext cx="427700" cy="848650"/>
            </a:xfrm>
            <a:custGeom>
              <a:avLst/>
              <a:gdLst/>
              <a:ahLst/>
              <a:cxnLst/>
              <a:rect l="l" t="t" r="r" b="b"/>
              <a:pathLst>
                <a:path w="17108" h="33946" extrusionOk="0">
                  <a:moveTo>
                    <a:pt x="3284" y="1"/>
                  </a:moveTo>
                  <a:cubicBezTo>
                    <a:pt x="1471" y="1"/>
                    <a:pt x="0" y="1471"/>
                    <a:pt x="0" y="3309"/>
                  </a:cubicBezTo>
                  <a:lnTo>
                    <a:pt x="0" y="30661"/>
                  </a:lnTo>
                  <a:cubicBezTo>
                    <a:pt x="0" y="32475"/>
                    <a:pt x="1471" y="33945"/>
                    <a:pt x="3284" y="33945"/>
                  </a:cubicBezTo>
                  <a:lnTo>
                    <a:pt x="13823" y="33945"/>
                  </a:lnTo>
                  <a:cubicBezTo>
                    <a:pt x="15637" y="33945"/>
                    <a:pt x="17107" y="32475"/>
                    <a:pt x="17107" y="30661"/>
                  </a:cubicBezTo>
                  <a:lnTo>
                    <a:pt x="17107" y="3309"/>
                  </a:lnTo>
                  <a:cubicBezTo>
                    <a:pt x="17107" y="1471"/>
                    <a:pt x="15637" y="1"/>
                    <a:pt x="138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0"/>
            <p:cNvSpPr/>
            <p:nvPr/>
          </p:nvSpPr>
          <p:spPr>
            <a:xfrm>
              <a:off x="5121825" y="2092825"/>
              <a:ext cx="1297150" cy="284325"/>
            </a:xfrm>
            <a:custGeom>
              <a:avLst/>
              <a:gdLst/>
              <a:ahLst/>
              <a:cxnLst/>
              <a:rect l="l" t="t" r="r" b="b"/>
              <a:pathLst>
                <a:path w="51886" h="11373" extrusionOk="0">
                  <a:moveTo>
                    <a:pt x="0" y="0"/>
                  </a:moveTo>
                  <a:lnTo>
                    <a:pt x="0" y="11372"/>
                  </a:lnTo>
                  <a:lnTo>
                    <a:pt x="48748" y="11372"/>
                  </a:lnTo>
                  <a:cubicBezTo>
                    <a:pt x="50488" y="11372"/>
                    <a:pt x="51885" y="9951"/>
                    <a:pt x="51885" y="8210"/>
                  </a:cubicBezTo>
                  <a:lnTo>
                    <a:pt x="51885" y="3162"/>
                  </a:lnTo>
                  <a:cubicBezTo>
                    <a:pt x="51885" y="1422"/>
                    <a:pt x="50488" y="0"/>
                    <a:pt x="48748"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0"/>
            <p:cNvSpPr/>
            <p:nvPr/>
          </p:nvSpPr>
          <p:spPr>
            <a:xfrm>
              <a:off x="5121825" y="2092825"/>
              <a:ext cx="250625" cy="284325"/>
            </a:xfrm>
            <a:custGeom>
              <a:avLst/>
              <a:gdLst/>
              <a:ahLst/>
              <a:cxnLst/>
              <a:rect l="l" t="t" r="r" b="b"/>
              <a:pathLst>
                <a:path w="10025" h="11373" extrusionOk="0">
                  <a:moveTo>
                    <a:pt x="0" y="0"/>
                  </a:moveTo>
                  <a:lnTo>
                    <a:pt x="0" y="11372"/>
                  </a:lnTo>
                  <a:lnTo>
                    <a:pt x="10024" y="11372"/>
                  </a:lnTo>
                  <a:lnTo>
                    <a:pt x="10024" y="0"/>
                  </a:ln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0"/>
            <p:cNvSpPr/>
            <p:nvPr/>
          </p:nvSpPr>
          <p:spPr>
            <a:xfrm>
              <a:off x="3070425" y="238125"/>
              <a:ext cx="1468725" cy="1043475"/>
            </a:xfrm>
            <a:custGeom>
              <a:avLst/>
              <a:gdLst/>
              <a:ahLst/>
              <a:cxnLst/>
              <a:rect l="l" t="t" r="r" b="b"/>
              <a:pathLst>
                <a:path w="58749" h="41739" extrusionOk="0">
                  <a:moveTo>
                    <a:pt x="6814" y="0"/>
                  </a:moveTo>
                  <a:cubicBezTo>
                    <a:pt x="3040" y="0"/>
                    <a:pt x="1" y="3039"/>
                    <a:pt x="1" y="6789"/>
                  </a:cubicBezTo>
                  <a:lnTo>
                    <a:pt x="1" y="41738"/>
                  </a:lnTo>
                  <a:lnTo>
                    <a:pt x="58748" y="41738"/>
                  </a:lnTo>
                  <a:lnTo>
                    <a:pt x="58748" y="6789"/>
                  </a:lnTo>
                  <a:cubicBezTo>
                    <a:pt x="58748" y="3039"/>
                    <a:pt x="55709" y="0"/>
                    <a:pt x="519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0"/>
            <p:cNvSpPr/>
            <p:nvPr/>
          </p:nvSpPr>
          <p:spPr>
            <a:xfrm>
              <a:off x="4279950" y="238125"/>
              <a:ext cx="259200" cy="1043475"/>
            </a:xfrm>
            <a:custGeom>
              <a:avLst/>
              <a:gdLst/>
              <a:ahLst/>
              <a:cxnLst/>
              <a:rect l="l" t="t" r="r" b="b"/>
              <a:pathLst>
                <a:path w="10368" h="41739" extrusionOk="0">
                  <a:moveTo>
                    <a:pt x="0" y="0"/>
                  </a:moveTo>
                  <a:lnTo>
                    <a:pt x="0" y="41738"/>
                  </a:lnTo>
                  <a:lnTo>
                    <a:pt x="10367" y="41738"/>
                  </a:lnTo>
                  <a:lnTo>
                    <a:pt x="10367" y="6789"/>
                  </a:lnTo>
                  <a:cubicBezTo>
                    <a:pt x="10367" y="3039"/>
                    <a:pt x="7328" y="0"/>
                    <a:pt x="3579" y="0"/>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0"/>
            <p:cNvSpPr/>
            <p:nvPr/>
          </p:nvSpPr>
          <p:spPr>
            <a:xfrm>
              <a:off x="3484025" y="439075"/>
              <a:ext cx="641550" cy="641550"/>
            </a:xfrm>
            <a:custGeom>
              <a:avLst/>
              <a:gdLst/>
              <a:ahLst/>
              <a:cxnLst/>
              <a:rect l="l" t="t" r="r" b="b"/>
              <a:pathLst>
                <a:path w="25662" h="25662" extrusionOk="0">
                  <a:moveTo>
                    <a:pt x="12843" y="1"/>
                  </a:moveTo>
                  <a:cubicBezTo>
                    <a:pt x="11078" y="1"/>
                    <a:pt x="9681" y="1398"/>
                    <a:pt x="9681" y="3138"/>
                  </a:cubicBezTo>
                  <a:lnTo>
                    <a:pt x="9681" y="9682"/>
                  </a:lnTo>
                  <a:lnTo>
                    <a:pt x="3162" y="9682"/>
                  </a:lnTo>
                  <a:cubicBezTo>
                    <a:pt x="1422" y="9682"/>
                    <a:pt x="0" y="11079"/>
                    <a:pt x="0" y="12819"/>
                  </a:cubicBezTo>
                  <a:cubicBezTo>
                    <a:pt x="0" y="14559"/>
                    <a:pt x="1422" y="15981"/>
                    <a:pt x="3162" y="15981"/>
                  </a:cubicBezTo>
                  <a:lnTo>
                    <a:pt x="9681" y="15981"/>
                  </a:lnTo>
                  <a:lnTo>
                    <a:pt x="9681" y="22500"/>
                  </a:lnTo>
                  <a:cubicBezTo>
                    <a:pt x="9681" y="24240"/>
                    <a:pt x="11078" y="25662"/>
                    <a:pt x="12843" y="25662"/>
                  </a:cubicBezTo>
                  <a:cubicBezTo>
                    <a:pt x="14583" y="25662"/>
                    <a:pt x="15980" y="24240"/>
                    <a:pt x="15980" y="22500"/>
                  </a:cubicBezTo>
                  <a:lnTo>
                    <a:pt x="15980" y="15981"/>
                  </a:lnTo>
                  <a:lnTo>
                    <a:pt x="22524" y="15981"/>
                  </a:lnTo>
                  <a:cubicBezTo>
                    <a:pt x="24264" y="15981"/>
                    <a:pt x="25661" y="14559"/>
                    <a:pt x="25661" y="12819"/>
                  </a:cubicBezTo>
                  <a:cubicBezTo>
                    <a:pt x="25661" y="11079"/>
                    <a:pt x="24264" y="9682"/>
                    <a:pt x="22524" y="9682"/>
                  </a:cubicBezTo>
                  <a:lnTo>
                    <a:pt x="15980" y="9682"/>
                  </a:lnTo>
                  <a:lnTo>
                    <a:pt x="15980" y="3138"/>
                  </a:lnTo>
                  <a:cubicBezTo>
                    <a:pt x="15980" y="1398"/>
                    <a:pt x="14583" y="1"/>
                    <a:pt x="128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 name="Google Shape;672;p30"/>
          <p:cNvGrpSpPr/>
          <p:nvPr/>
        </p:nvGrpSpPr>
        <p:grpSpPr>
          <a:xfrm rot="10800000">
            <a:off x="2223412" y="2310566"/>
            <a:ext cx="414669" cy="406243"/>
            <a:chOff x="1190625" y="238125"/>
            <a:chExt cx="5336800" cy="5228350"/>
          </a:xfrm>
        </p:grpSpPr>
        <p:sp>
          <p:nvSpPr>
            <p:cNvPr id="673" name="Google Shape;673;p30"/>
            <p:cNvSpPr/>
            <p:nvPr/>
          </p:nvSpPr>
          <p:spPr>
            <a:xfrm>
              <a:off x="1190625" y="238125"/>
              <a:ext cx="2629800" cy="5228350"/>
            </a:xfrm>
            <a:custGeom>
              <a:avLst/>
              <a:gdLst/>
              <a:ahLst/>
              <a:cxnLst/>
              <a:rect l="l" t="t" r="r" b="b"/>
              <a:pathLst>
                <a:path w="105192" h="209134" extrusionOk="0">
                  <a:moveTo>
                    <a:pt x="52596" y="0"/>
                  </a:moveTo>
                  <a:cubicBezTo>
                    <a:pt x="23553" y="0"/>
                    <a:pt x="0" y="23553"/>
                    <a:pt x="0" y="52596"/>
                  </a:cubicBezTo>
                  <a:lnTo>
                    <a:pt x="0" y="156538"/>
                  </a:lnTo>
                  <a:cubicBezTo>
                    <a:pt x="0" y="185580"/>
                    <a:pt x="23553" y="209133"/>
                    <a:pt x="52596" y="209133"/>
                  </a:cubicBezTo>
                  <a:cubicBezTo>
                    <a:pt x="81663" y="209133"/>
                    <a:pt x="105192" y="185580"/>
                    <a:pt x="105192" y="156538"/>
                  </a:cubicBezTo>
                  <a:lnTo>
                    <a:pt x="105192" y="52596"/>
                  </a:lnTo>
                  <a:cubicBezTo>
                    <a:pt x="105192" y="23553"/>
                    <a:pt x="81663" y="0"/>
                    <a:pt x="525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0"/>
            <p:cNvSpPr/>
            <p:nvPr/>
          </p:nvSpPr>
          <p:spPr>
            <a:xfrm>
              <a:off x="1534950" y="313475"/>
              <a:ext cx="2285475" cy="5153000"/>
            </a:xfrm>
            <a:custGeom>
              <a:avLst/>
              <a:gdLst/>
              <a:ahLst/>
              <a:cxnLst/>
              <a:rect l="l" t="t" r="r" b="b"/>
              <a:pathLst>
                <a:path w="91419" h="206120" extrusionOk="0">
                  <a:moveTo>
                    <a:pt x="56396" y="1"/>
                  </a:moveTo>
                  <a:lnTo>
                    <a:pt x="56396" y="1"/>
                  </a:lnTo>
                  <a:cubicBezTo>
                    <a:pt x="64949" y="9338"/>
                    <a:pt x="70170" y="21813"/>
                    <a:pt x="70170" y="35489"/>
                  </a:cubicBezTo>
                  <a:lnTo>
                    <a:pt x="70170" y="139431"/>
                  </a:lnTo>
                  <a:cubicBezTo>
                    <a:pt x="70170" y="168474"/>
                    <a:pt x="46617" y="192027"/>
                    <a:pt x="17574" y="192027"/>
                  </a:cubicBezTo>
                  <a:cubicBezTo>
                    <a:pt x="11422" y="192027"/>
                    <a:pt x="5515" y="190973"/>
                    <a:pt x="1" y="189012"/>
                  </a:cubicBezTo>
                  <a:lnTo>
                    <a:pt x="1" y="189012"/>
                  </a:lnTo>
                  <a:cubicBezTo>
                    <a:pt x="9633" y="199526"/>
                    <a:pt x="23456" y="206119"/>
                    <a:pt x="38823" y="206119"/>
                  </a:cubicBezTo>
                  <a:cubicBezTo>
                    <a:pt x="67890" y="206119"/>
                    <a:pt x="91419" y="182566"/>
                    <a:pt x="91419" y="153524"/>
                  </a:cubicBezTo>
                  <a:lnTo>
                    <a:pt x="91419" y="49582"/>
                  </a:lnTo>
                  <a:cubicBezTo>
                    <a:pt x="91419" y="26691"/>
                    <a:pt x="76811" y="7231"/>
                    <a:pt x="56396" y="1"/>
                  </a:cubicBez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0"/>
            <p:cNvSpPr/>
            <p:nvPr/>
          </p:nvSpPr>
          <p:spPr>
            <a:xfrm>
              <a:off x="1190625" y="2852575"/>
              <a:ext cx="2629800" cy="2613900"/>
            </a:xfrm>
            <a:custGeom>
              <a:avLst/>
              <a:gdLst/>
              <a:ahLst/>
              <a:cxnLst/>
              <a:rect l="l" t="t" r="r" b="b"/>
              <a:pathLst>
                <a:path w="105192" h="104556" extrusionOk="0">
                  <a:moveTo>
                    <a:pt x="0" y="1"/>
                  </a:moveTo>
                  <a:lnTo>
                    <a:pt x="0" y="51960"/>
                  </a:lnTo>
                  <a:cubicBezTo>
                    <a:pt x="0" y="81002"/>
                    <a:pt x="23553" y="104555"/>
                    <a:pt x="52596" y="104555"/>
                  </a:cubicBezTo>
                  <a:cubicBezTo>
                    <a:pt x="81663" y="104555"/>
                    <a:pt x="105192" y="81002"/>
                    <a:pt x="105192" y="51960"/>
                  </a:cubicBezTo>
                  <a:lnTo>
                    <a:pt x="1051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0"/>
            <p:cNvSpPr/>
            <p:nvPr/>
          </p:nvSpPr>
          <p:spPr>
            <a:xfrm>
              <a:off x="1534950" y="2852575"/>
              <a:ext cx="2285475" cy="2613900"/>
            </a:xfrm>
            <a:custGeom>
              <a:avLst/>
              <a:gdLst/>
              <a:ahLst/>
              <a:cxnLst/>
              <a:rect l="l" t="t" r="r" b="b"/>
              <a:pathLst>
                <a:path w="91419" h="104556" extrusionOk="0">
                  <a:moveTo>
                    <a:pt x="70170" y="1"/>
                  </a:moveTo>
                  <a:lnTo>
                    <a:pt x="70170" y="37867"/>
                  </a:lnTo>
                  <a:cubicBezTo>
                    <a:pt x="70170" y="66910"/>
                    <a:pt x="46617" y="90463"/>
                    <a:pt x="17574" y="90463"/>
                  </a:cubicBezTo>
                  <a:cubicBezTo>
                    <a:pt x="11422" y="90463"/>
                    <a:pt x="5515" y="89409"/>
                    <a:pt x="1" y="87448"/>
                  </a:cubicBezTo>
                  <a:lnTo>
                    <a:pt x="1" y="87448"/>
                  </a:lnTo>
                  <a:cubicBezTo>
                    <a:pt x="9633" y="97962"/>
                    <a:pt x="23456" y="104555"/>
                    <a:pt x="38823" y="104555"/>
                  </a:cubicBezTo>
                  <a:cubicBezTo>
                    <a:pt x="67890" y="104555"/>
                    <a:pt x="91419" y="81002"/>
                    <a:pt x="91419" y="51960"/>
                  </a:cubicBezTo>
                  <a:lnTo>
                    <a:pt x="91419" y="1"/>
                  </a:ln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0"/>
            <p:cNvSpPr/>
            <p:nvPr/>
          </p:nvSpPr>
          <p:spPr>
            <a:xfrm>
              <a:off x="4093075" y="688925"/>
              <a:ext cx="2434350" cy="2217900"/>
            </a:xfrm>
            <a:custGeom>
              <a:avLst/>
              <a:gdLst/>
              <a:ahLst/>
              <a:cxnLst/>
              <a:rect l="l" t="t" r="r" b="b"/>
              <a:pathLst>
                <a:path w="97374" h="88716" extrusionOk="0">
                  <a:moveTo>
                    <a:pt x="48674" y="0"/>
                  </a:moveTo>
                  <a:cubicBezTo>
                    <a:pt x="37321" y="0"/>
                    <a:pt x="25967" y="4332"/>
                    <a:pt x="17303" y="12996"/>
                  </a:cubicBezTo>
                  <a:cubicBezTo>
                    <a:pt x="0" y="30324"/>
                    <a:pt x="0" y="58411"/>
                    <a:pt x="17303" y="75739"/>
                  </a:cubicBezTo>
                  <a:cubicBezTo>
                    <a:pt x="25967" y="84390"/>
                    <a:pt x="37321" y="88716"/>
                    <a:pt x="48674" y="88716"/>
                  </a:cubicBezTo>
                  <a:cubicBezTo>
                    <a:pt x="60028" y="88716"/>
                    <a:pt x="71382" y="84390"/>
                    <a:pt x="80046" y="75739"/>
                  </a:cubicBezTo>
                  <a:cubicBezTo>
                    <a:pt x="97373" y="58411"/>
                    <a:pt x="97373" y="30324"/>
                    <a:pt x="80046" y="12996"/>
                  </a:cubicBezTo>
                  <a:cubicBezTo>
                    <a:pt x="71382" y="4332"/>
                    <a:pt x="60028" y="0"/>
                    <a:pt x="48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0"/>
            <p:cNvSpPr/>
            <p:nvPr/>
          </p:nvSpPr>
          <p:spPr>
            <a:xfrm>
              <a:off x="4354700" y="842250"/>
              <a:ext cx="2172725" cy="2064575"/>
            </a:xfrm>
            <a:custGeom>
              <a:avLst/>
              <a:gdLst/>
              <a:ahLst/>
              <a:cxnLst/>
              <a:rect l="l" t="t" r="r" b="b"/>
              <a:pathLst>
                <a:path w="86909" h="82583" extrusionOk="0">
                  <a:moveTo>
                    <a:pt x="60758" y="1"/>
                  </a:moveTo>
                  <a:lnTo>
                    <a:pt x="60758" y="1"/>
                  </a:lnTo>
                  <a:cubicBezTo>
                    <a:pt x="70806" y="17010"/>
                    <a:pt x="68527" y="39288"/>
                    <a:pt x="53895" y="53920"/>
                  </a:cubicBezTo>
                  <a:cubicBezTo>
                    <a:pt x="45241" y="62574"/>
                    <a:pt x="33895" y="66901"/>
                    <a:pt x="22546" y="66901"/>
                  </a:cubicBezTo>
                  <a:cubicBezTo>
                    <a:pt x="14740" y="66901"/>
                    <a:pt x="6932" y="64853"/>
                    <a:pt x="0" y="60758"/>
                  </a:cubicBezTo>
                  <a:lnTo>
                    <a:pt x="0" y="60758"/>
                  </a:lnTo>
                  <a:cubicBezTo>
                    <a:pt x="1863" y="63920"/>
                    <a:pt x="4142" y="66885"/>
                    <a:pt x="6838" y="69606"/>
                  </a:cubicBezTo>
                  <a:cubicBezTo>
                    <a:pt x="15502" y="78257"/>
                    <a:pt x="26856" y="82583"/>
                    <a:pt x="38209" y="82583"/>
                  </a:cubicBezTo>
                  <a:cubicBezTo>
                    <a:pt x="49563" y="82583"/>
                    <a:pt x="60917" y="78257"/>
                    <a:pt x="69581" y="69606"/>
                  </a:cubicBezTo>
                  <a:cubicBezTo>
                    <a:pt x="86908" y="52278"/>
                    <a:pt x="86908" y="24191"/>
                    <a:pt x="69581" y="6863"/>
                  </a:cubicBezTo>
                  <a:cubicBezTo>
                    <a:pt x="66885" y="4167"/>
                    <a:pt x="63895" y="1863"/>
                    <a:pt x="607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0"/>
            <p:cNvSpPr/>
            <p:nvPr/>
          </p:nvSpPr>
          <p:spPr>
            <a:xfrm>
              <a:off x="4093075" y="3128150"/>
              <a:ext cx="2434350" cy="2217775"/>
            </a:xfrm>
            <a:custGeom>
              <a:avLst/>
              <a:gdLst/>
              <a:ahLst/>
              <a:cxnLst/>
              <a:rect l="l" t="t" r="r" b="b"/>
              <a:pathLst>
                <a:path w="97374" h="88711" extrusionOk="0">
                  <a:moveTo>
                    <a:pt x="48674" y="1"/>
                  </a:moveTo>
                  <a:cubicBezTo>
                    <a:pt x="37321" y="1"/>
                    <a:pt x="25967" y="4333"/>
                    <a:pt x="17303" y="12997"/>
                  </a:cubicBezTo>
                  <a:cubicBezTo>
                    <a:pt x="0" y="30300"/>
                    <a:pt x="0" y="58387"/>
                    <a:pt x="17303" y="75714"/>
                  </a:cubicBezTo>
                  <a:cubicBezTo>
                    <a:pt x="25967" y="84378"/>
                    <a:pt x="37321" y="88710"/>
                    <a:pt x="48674" y="88710"/>
                  </a:cubicBezTo>
                  <a:cubicBezTo>
                    <a:pt x="60028" y="88710"/>
                    <a:pt x="71382" y="84378"/>
                    <a:pt x="80046" y="75714"/>
                  </a:cubicBezTo>
                  <a:cubicBezTo>
                    <a:pt x="97373" y="58387"/>
                    <a:pt x="97373" y="30300"/>
                    <a:pt x="80046" y="12997"/>
                  </a:cubicBezTo>
                  <a:cubicBezTo>
                    <a:pt x="71382" y="4333"/>
                    <a:pt x="60028" y="1"/>
                    <a:pt x="486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0"/>
            <p:cNvSpPr/>
            <p:nvPr/>
          </p:nvSpPr>
          <p:spPr>
            <a:xfrm>
              <a:off x="4355925" y="3282725"/>
              <a:ext cx="2171500" cy="2063200"/>
            </a:xfrm>
            <a:custGeom>
              <a:avLst/>
              <a:gdLst/>
              <a:ahLst/>
              <a:cxnLst/>
              <a:rect l="l" t="t" r="r" b="b"/>
              <a:pathLst>
                <a:path w="86860" h="82528" extrusionOk="0">
                  <a:moveTo>
                    <a:pt x="60807" y="0"/>
                  </a:moveTo>
                  <a:lnTo>
                    <a:pt x="60807" y="0"/>
                  </a:lnTo>
                  <a:cubicBezTo>
                    <a:pt x="70929" y="17034"/>
                    <a:pt x="68674" y="39386"/>
                    <a:pt x="54018" y="54017"/>
                  </a:cubicBezTo>
                  <a:cubicBezTo>
                    <a:pt x="45367" y="62683"/>
                    <a:pt x="34017" y="67013"/>
                    <a:pt x="22663" y="67013"/>
                  </a:cubicBezTo>
                  <a:cubicBezTo>
                    <a:pt x="14814" y="67013"/>
                    <a:pt x="6963" y="64944"/>
                    <a:pt x="0" y="60806"/>
                  </a:cubicBezTo>
                  <a:lnTo>
                    <a:pt x="0" y="60806"/>
                  </a:lnTo>
                  <a:cubicBezTo>
                    <a:pt x="1863" y="63919"/>
                    <a:pt x="4118" y="66860"/>
                    <a:pt x="6789" y="69531"/>
                  </a:cubicBezTo>
                  <a:cubicBezTo>
                    <a:pt x="15453" y="78195"/>
                    <a:pt x="26807" y="82527"/>
                    <a:pt x="38160" y="82527"/>
                  </a:cubicBezTo>
                  <a:cubicBezTo>
                    <a:pt x="49514" y="82527"/>
                    <a:pt x="60868" y="78195"/>
                    <a:pt x="69532" y="69531"/>
                  </a:cubicBezTo>
                  <a:cubicBezTo>
                    <a:pt x="86859" y="52204"/>
                    <a:pt x="86859" y="24117"/>
                    <a:pt x="69532" y="6814"/>
                  </a:cubicBezTo>
                  <a:cubicBezTo>
                    <a:pt x="66860" y="4118"/>
                    <a:pt x="63919" y="1863"/>
                    <a:pt x="608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0"/>
            <p:cNvSpPr/>
            <p:nvPr/>
          </p:nvSpPr>
          <p:spPr>
            <a:xfrm>
              <a:off x="4454575" y="942125"/>
              <a:ext cx="1711350" cy="1711350"/>
            </a:xfrm>
            <a:custGeom>
              <a:avLst/>
              <a:gdLst/>
              <a:ahLst/>
              <a:cxnLst/>
              <a:rect l="l" t="t" r="r" b="b"/>
              <a:pathLst>
                <a:path w="68454" h="68454" extrusionOk="0">
                  <a:moveTo>
                    <a:pt x="6005" y="1"/>
                  </a:moveTo>
                  <a:cubicBezTo>
                    <a:pt x="4926" y="907"/>
                    <a:pt x="3873" y="1863"/>
                    <a:pt x="2868" y="2868"/>
                  </a:cubicBezTo>
                  <a:cubicBezTo>
                    <a:pt x="1838" y="3873"/>
                    <a:pt x="883" y="4927"/>
                    <a:pt x="0" y="6030"/>
                  </a:cubicBezTo>
                  <a:lnTo>
                    <a:pt x="62449" y="68454"/>
                  </a:lnTo>
                  <a:cubicBezTo>
                    <a:pt x="63527" y="67571"/>
                    <a:pt x="64581" y="66615"/>
                    <a:pt x="65586" y="65611"/>
                  </a:cubicBezTo>
                  <a:cubicBezTo>
                    <a:pt x="66615" y="64581"/>
                    <a:pt x="67546" y="63527"/>
                    <a:pt x="68453" y="62449"/>
                  </a:cubicBezTo>
                  <a:lnTo>
                    <a:pt x="6005" y="1"/>
                  </a:lnTo>
                  <a:close/>
                </a:path>
              </a:pathLst>
            </a:custGeom>
            <a:solidFill>
              <a:srgbClr val="F15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0"/>
            <p:cNvSpPr/>
            <p:nvPr/>
          </p:nvSpPr>
          <p:spPr>
            <a:xfrm>
              <a:off x="4454575" y="3381375"/>
              <a:ext cx="1711350" cy="1711325"/>
            </a:xfrm>
            <a:custGeom>
              <a:avLst/>
              <a:gdLst/>
              <a:ahLst/>
              <a:cxnLst/>
              <a:rect l="l" t="t" r="r" b="b"/>
              <a:pathLst>
                <a:path w="68454" h="68453" extrusionOk="0">
                  <a:moveTo>
                    <a:pt x="62449" y="0"/>
                  </a:moveTo>
                  <a:lnTo>
                    <a:pt x="0" y="62448"/>
                  </a:lnTo>
                  <a:cubicBezTo>
                    <a:pt x="883" y="63527"/>
                    <a:pt x="1838" y="64581"/>
                    <a:pt x="2843" y="65585"/>
                  </a:cubicBezTo>
                  <a:cubicBezTo>
                    <a:pt x="3873" y="66615"/>
                    <a:pt x="4926" y="67546"/>
                    <a:pt x="6005" y="68453"/>
                  </a:cubicBezTo>
                  <a:lnTo>
                    <a:pt x="68453" y="6005"/>
                  </a:lnTo>
                  <a:cubicBezTo>
                    <a:pt x="67546" y="4926"/>
                    <a:pt x="66615" y="3872"/>
                    <a:pt x="65586" y="2868"/>
                  </a:cubicBezTo>
                  <a:cubicBezTo>
                    <a:pt x="64581" y="1838"/>
                    <a:pt x="63527" y="882"/>
                    <a:pt x="62449" y="0"/>
                  </a:cubicBezTo>
                  <a:close/>
                </a:path>
              </a:pathLst>
            </a:custGeom>
            <a:solidFill>
              <a:srgbClr val="F15F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0"/>
            <p:cNvSpPr/>
            <p:nvPr/>
          </p:nvSpPr>
          <p:spPr>
            <a:xfrm>
              <a:off x="4454575" y="4881300"/>
              <a:ext cx="297800" cy="211400"/>
            </a:xfrm>
            <a:custGeom>
              <a:avLst/>
              <a:gdLst/>
              <a:ahLst/>
              <a:cxnLst/>
              <a:rect l="l" t="t" r="r" b="b"/>
              <a:pathLst>
                <a:path w="11912" h="8456" extrusionOk="0">
                  <a:moveTo>
                    <a:pt x="2451" y="0"/>
                  </a:moveTo>
                  <a:lnTo>
                    <a:pt x="0" y="2451"/>
                  </a:lnTo>
                  <a:cubicBezTo>
                    <a:pt x="417" y="2942"/>
                    <a:pt x="834" y="3432"/>
                    <a:pt x="1275" y="3922"/>
                  </a:cubicBezTo>
                  <a:cubicBezTo>
                    <a:pt x="1348" y="3995"/>
                    <a:pt x="1422" y="4093"/>
                    <a:pt x="1520" y="4191"/>
                  </a:cubicBezTo>
                  <a:cubicBezTo>
                    <a:pt x="1936" y="4657"/>
                    <a:pt x="2402" y="5123"/>
                    <a:pt x="2868" y="5588"/>
                  </a:cubicBezTo>
                  <a:cubicBezTo>
                    <a:pt x="3358" y="6103"/>
                    <a:pt x="3873" y="6593"/>
                    <a:pt x="4387" y="7059"/>
                  </a:cubicBezTo>
                  <a:cubicBezTo>
                    <a:pt x="4387" y="7059"/>
                    <a:pt x="4412" y="7059"/>
                    <a:pt x="4412" y="7084"/>
                  </a:cubicBezTo>
                  <a:cubicBezTo>
                    <a:pt x="4926" y="7549"/>
                    <a:pt x="5466" y="8015"/>
                    <a:pt x="6005" y="8456"/>
                  </a:cubicBezTo>
                  <a:lnTo>
                    <a:pt x="11911" y="2549"/>
                  </a:lnTo>
                  <a:cubicBezTo>
                    <a:pt x="8701" y="2035"/>
                    <a:pt x="5515" y="1201"/>
                    <a:pt x="2451" y="0"/>
                  </a:cubicBezTo>
                  <a:close/>
                </a:path>
              </a:pathLst>
            </a:custGeom>
            <a:solidFill>
              <a:srgbClr val="C34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0"/>
            <p:cNvSpPr/>
            <p:nvPr/>
          </p:nvSpPr>
          <p:spPr>
            <a:xfrm>
              <a:off x="5954500" y="3381375"/>
              <a:ext cx="211425" cy="297800"/>
            </a:xfrm>
            <a:custGeom>
              <a:avLst/>
              <a:gdLst/>
              <a:ahLst/>
              <a:cxnLst/>
              <a:rect l="l" t="t" r="r" b="b"/>
              <a:pathLst>
                <a:path w="8457" h="11912" extrusionOk="0">
                  <a:moveTo>
                    <a:pt x="2452" y="0"/>
                  </a:moveTo>
                  <a:lnTo>
                    <a:pt x="1" y="2451"/>
                  </a:lnTo>
                  <a:cubicBezTo>
                    <a:pt x="1202" y="5514"/>
                    <a:pt x="2035" y="8701"/>
                    <a:pt x="2550" y="11911"/>
                  </a:cubicBezTo>
                  <a:lnTo>
                    <a:pt x="8456" y="6005"/>
                  </a:lnTo>
                  <a:cubicBezTo>
                    <a:pt x="8015" y="5465"/>
                    <a:pt x="7549" y="4926"/>
                    <a:pt x="7084" y="4412"/>
                  </a:cubicBezTo>
                  <a:cubicBezTo>
                    <a:pt x="7059" y="4412"/>
                    <a:pt x="7059" y="4387"/>
                    <a:pt x="7059" y="4387"/>
                  </a:cubicBezTo>
                  <a:cubicBezTo>
                    <a:pt x="6594" y="3872"/>
                    <a:pt x="6103" y="3358"/>
                    <a:pt x="5589" y="2868"/>
                  </a:cubicBezTo>
                  <a:cubicBezTo>
                    <a:pt x="5123" y="2402"/>
                    <a:pt x="4657" y="1961"/>
                    <a:pt x="4192" y="1520"/>
                  </a:cubicBezTo>
                  <a:cubicBezTo>
                    <a:pt x="4094" y="1422"/>
                    <a:pt x="3996" y="1348"/>
                    <a:pt x="3922" y="1274"/>
                  </a:cubicBezTo>
                  <a:cubicBezTo>
                    <a:pt x="3432" y="833"/>
                    <a:pt x="2942" y="417"/>
                    <a:pt x="2452" y="0"/>
                  </a:cubicBezTo>
                  <a:close/>
                </a:path>
              </a:pathLst>
            </a:custGeom>
            <a:solidFill>
              <a:srgbClr val="C34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0"/>
            <p:cNvSpPr/>
            <p:nvPr/>
          </p:nvSpPr>
          <p:spPr>
            <a:xfrm>
              <a:off x="5623625" y="2111200"/>
              <a:ext cx="542300" cy="542275"/>
            </a:xfrm>
            <a:custGeom>
              <a:avLst/>
              <a:gdLst/>
              <a:ahLst/>
              <a:cxnLst/>
              <a:rect l="l" t="t" r="r" b="b"/>
              <a:pathLst>
                <a:path w="21692" h="21691" extrusionOk="0">
                  <a:moveTo>
                    <a:pt x="6006" y="0"/>
                  </a:moveTo>
                  <a:cubicBezTo>
                    <a:pt x="5099" y="1079"/>
                    <a:pt x="4167" y="2133"/>
                    <a:pt x="3138" y="3162"/>
                  </a:cubicBezTo>
                  <a:cubicBezTo>
                    <a:pt x="2133" y="4167"/>
                    <a:pt x="1079" y="5123"/>
                    <a:pt x="1" y="6005"/>
                  </a:cubicBezTo>
                  <a:lnTo>
                    <a:pt x="15687" y="21691"/>
                  </a:lnTo>
                  <a:cubicBezTo>
                    <a:pt x="16226" y="21249"/>
                    <a:pt x="16740" y="20784"/>
                    <a:pt x="17280" y="20318"/>
                  </a:cubicBezTo>
                  <a:cubicBezTo>
                    <a:pt x="17280" y="20318"/>
                    <a:pt x="17280" y="20318"/>
                    <a:pt x="17304" y="20294"/>
                  </a:cubicBezTo>
                  <a:cubicBezTo>
                    <a:pt x="17819" y="19828"/>
                    <a:pt x="18334" y="19338"/>
                    <a:pt x="18824" y="18848"/>
                  </a:cubicBezTo>
                  <a:cubicBezTo>
                    <a:pt x="19338" y="18333"/>
                    <a:pt x="19829" y="17818"/>
                    <a:pt x="20294" y="17304"/>
                  </a:cubicBezTo>
                  <a:cubicBezTo>
                    <a:pt x="20294" y="17304"/>
                    <a:pt x="20294" y="17279"/>
                    <a:pt x="20319" y="17279"/>
                  </a:cubicBezTo>
                  <a:cubicBezTo>
                    <a:pt x="20784" y="16764"/>
                    <a:pt x="21250" y="16225"/>
                    <a:pt x="21691" y="15686"/>
                  </a:cubicBezTo>
                  <a:lnTo>
                    <a:pt x="6006" y="0"/>
                  </a:lnTo>
                  <a:close/>
                </a:path>
              </a:pathLst>
            </a:custGeom>
            <a:solidFill>
              <a:srgbClr val="C34D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30"/>
          <p:cNvGrpSpPr/>
          <p:nvPr/>
        </p:nvGrpSpPr>
        <p:grpSpPr>
          <a:xfrm>
            <a:off x="4956176" y="3459012"/>
            <a:ext cx="484668" cy="318872"/>
            <a:chOff x="1190625" y="1136975"/>
            <a:chExt cx="5228350" cy="3439825"/>
          </a:xfrm>
        </p:grpSpPr>
        <p:sp>
          <p:nvSpPr>
            <p:cNvPr id="687" name="Google Shape;687;p30"/>
            <p:cNvSpPr/>
            <p:nvPr/>
          </p:nvSpPr>
          <p:spPr>
            <a:xfrm>
              <a:off x="1190625" y="1136975"/>
              <a:ext cx="5228350" cy="3187375"/>
            </a:xfrm>
            <a:custGeom>
              <a:avLst/>
              <a:gdLst/>
              <a:ahLst/>
              <a:cxnLst/>
              <a:rect l="l" t="t" r="r" b="b"/>
              <a:pathLst>
                <a:path w="209134" h="127495" extrusionOk="0">
                  <a:moveTo>
                    <a:pt x="6838" y="0"/>
                  </a:moveTo>
                  <a:cubicBezTo>
                    <a:pt x="3064" y="0"/>
                    <a:pt x="0" y="3064"/>
                    <a:pt x="0" y="6838"/>
                  </a:cubicBezTo>
                  <a:lnTo>
                    <a:pt x="0" y="120657"/>
                  </a:lnTo>
                  <a:cubicBezTo>
                    <a:pt x="0" y="124431"/>
                    <a:pt x="3064" y="127495"/>
                    <a:pt x="6838" y="127495"/>
                  </a:cubicBezTo>
                  <a:lnTo>
                    <a:pt x="202295" y="127495"/>
                  </a:lnTo>
                  <a:cubicBezTo>
                    <a:pt x="206070" y="127495"/>
                    <a:pt x="209133" y="124431"/>
                    <a:pt x="209133" y="120657"/>
                  </a:cubicBezTo>
                  <a:lnTo>
                    <a:pt x="209133" y="6838"/>
                  </a:lnTo>
                  <a:cubicBezTo>
                    <a:pt x="209133" y="3064"/>
                    <a:pt x="206070" y="0"/>
                    <a:pt x="202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0"/>
            <p:cNvSpPr/>
            <p:nvPr/>
          </p:nvSpPr>
          <p:spPr>
            <a:xfrm>
              <a:off x="1190625" y="1136975"/>
              <a:ext cx="5228350" cy="3187375"/>
            </a:xfrm>
            <a:custGeom>
              <a:avLst/>
              <a:gdLst/>
              <a:ahLst/>
              <a:cxnLst/>
              <a:rect l="l" t="t" r="r" b="b"/>
              <a:pathLst>
                <a:path w="209134" h="127495" extrusionOk="0">
                  <a:moveTo>
                    <a:pt x="194722" y="0"/>
                  </a:moveTo>
                  <a:lnTo>
                    <a:pt x="194722" y="104040"/>
                  </a:lnTo>
                  <a:cubicBezTo>
                    <a:pt x="194722" y="107937"/>
                    <a:pt x="191585" y="111074"/>
                    <a:pt x="187688" y="111074"/>
                  </a:cubicBezTo>
                  <a:lnTo>
                    <a:pt x="0" y="111074"/>
                  </a:lnTo>
                  <a:lnTo>
                    <a:pt x="0" y="120461"/>
                  </a:lnTo>
                  <a:cubicBezTo>
                    <a:pt x="0" y="124333"/>
                    <a:pt x="3162" y="127495"/>
                    <a:pt x="7034" y="127495"/>
                  </a:cubicBezTo>
                  <a:lnTo>
                    <a:pt x="202099" y="127495"/>
                  </a:lnTo>
                  <a:cubicBezTo>
                    <a:pt x="205996" y="127495"/>
                    <a:pt x="209133" y="124333"/>
                    <a:pt x="209133" y="120461"/>
                  </a:cubicBezTo>
                  <a:lnTo>
                    <a:pt x="209133" y="7034"/>
                  </a:lnTo>
                  <a:cubicBezTo>
                    <a:pt x="209133" y="3137"/>
                    <a:pt x="205996" y="0"/>
                    <a:pt x="2020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0"/>
            <p:cNvSpPr/>
            <p:nvPr/>
          </p:nvSpPr>
          <p:spPr>
            <a:xfrm>
              <a:off x="1774525" y="4324350"/>
              <a:ext cx="946675" cy="252450"/>
            </a:xfrm>
            <a:custGeom>
              <a:avLst/>
              <a:gdLst/>
              <a:ahLst/>
              <a:cxnLst/>
              <a:rect l="l" t="t" r="r" b="b"/>
              <a:pathLst>
                <a:path w="37867" h="10098" extrusionOk="0">
                  <a:moveTo>
                    <a:pt x="1" y="0"/>
                  </a:moveTo>
                  <a:lnTo>
                    <a:pt x="1" y="5392"/>
                  </a:lnTo>
                  <a:cubicBezTo>
                    <a:pt x="1" y="7990"/>
                    <a:pt x="2109" y="10098"/>
                    <a:pt x="4707" y="10098"/>
                  </a:cubicBezTo>
                  <a:lnTo>
                    <a:pt x="33186" y="10098"/>
                  </a:lnTo>
                  <a:cubicBezTo>
                    <a:pt x="35759" y="10098"/>
                    <a:pt x="37867" y="7990"/>
                    <a:pt x="37867" y="5392"/>
                  </a:cubicBezTo>
                  <a:lnTo>
                    <a:pt x="37867"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0"/>
            <p:cNvSpPr/>
            <p:nvPr/>
          </p:nvSpPr>
          <p:spPr>
            <a:xfrm>
              <a:off x="4888375" y="4324350"/>
              <a:ext cx="946675" cy="252450"/>
            </a:xfrm>
            <a:custGeom>
              <a:avLst/>
              <a:gdLst/>
              <a:ahLst/>
              <a:cxnLst/>
              <a:rect l="l" t="t" r="r" b="b"/>
              <a:pathLst>
                <a:path w="37867" h="10098" extrusionOk="0">
                  <a:moveTo>
                    <a:pt x="0" y="0"/>
                  </a:moveTo>
                  <a:lnTo>
                    <a:pt x="0" y="5392"/>
                  </a:lnTo>
                  <a:cubicBezTo>
                    <a:pt x="0" y="7990"/>
                    <a:pt x="2108" y="10098"/>
                    <a:pt x="4706" y="10098"/>
                  </a:cubicBezTo>
                  <a:lnTo>
                    <a:pt x="33185" y="10098"/>
                  </a:lnTo>
                  <a:cubicBezTo>
                    <a:pt x="35783" y="10098"/>
                    <a:pt x="37866" y="7990"/>
                    <a:pt x="37866" y="5392"/>
                  </a:cubicBezTo>
                  <a:lnTo>
                    <a:pt x="37866"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0"/>
            <p:cNvSpPr/>
            <p:nvPr/>
          </p:nvSpPr>
          <p:spPr>
            <a:xfrm>
              <a:off x="1553350" y="1546875"/>
              <a:ext cx="2767050" cy="2366975"/>
            </a:xfrm>
            <a:custGeom>
              <a:avLst/>
              <a:gdLst/>
              <a:ahLst/>
              <a:cxnLst/>
              <a:rect l="l" t="t" r="r" b="b"/>
              <a:pathLst>
                <a:path w="110682" h="94679" extrusionOk="0">
                  <a:moveTo>
                    <a:pt x="5221" y="1"/>
                  </a:moveTo>
                  <a:cubicBezTo>
                    <a:pt x="2329" y="1"/>
                    <a:pt x="0" y="2329"/>
                    <a:pt x="0" y="5221"/>
                  </a:cubicBezTo>
                  <a:lnTo>
                    <a:pt x="0" y="89482"/>
                  </a:lnTo>
                  <a:cubicBezTo>
                    <a:pt x="0" y="92350"/>
                    <a:pt x="2329" y="94678"/>
                    <a:pt x="5221" y="94678"/>
                  </a:cubicBezTo>
                  <a:lnTo>
                    <a:pt x="105486" y="94678"/>
                  </a:lnTo>
                  <a:cubicBezTo>
                    <a:pt x="108353" y="94678"/>
                    <a:pt x="110682" y="92350"/>
                    <a:pt x="110682" y="89482"/>
                  </a:cubicBezTo>
                  <a:lnTo>
                    <a:pt x="110682" y="5221"/>
                  </a:lnTo>
                  <a:cubicBezTo>
                    <a:pt x="110682" y="2329"/>
                    <a:pt x="108353" y="1"/>
                    <a:pt x="1054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0"/>
            <p:cNvSpPr/>
            <p:nvPr/>
          </p:nvSpPr>
          <p:spPr>
            <a:xfrm>
              <a:off x="1553350" y="1546875"/>
              <a:ext cx="2767050" cy="2366975"/>
            </a:xfrm>
            <a:custGeom>
              <a:avLst/>
              <a:gdLst/>
              <a:ahLst/>
              <a:cxnLst/>
              <a:rect l="l" t="t" r="r" b="b"/>
              <a:pathLst>
                <a:path w="110682" h="94679" extrusionOk="0">
                  <a:moveTo>
                    <a:pt x="99579" y="1"/>
                  </a:moveTo>
                  <a:lnTo>
                    <a:pt x="99579" y="65439"/>
                  </a:lnTo>
                  <a:cubicBezTo>
                    <a:pt x="99579" y="75463"/>
                    <a:pt x="91467" y="83600"/>
                    <a:pt x="81418" y="83600"/>
                  </a:cubicBezTo>
                  <a:lnTo>
                    <a:pt x="0" y="83600"/>
                  </a:lnTo>
                  <a:lnTo>
                    <a:pt x="0" y="89335"/>
                  </a:lnTo>
                  <a:cubicBezTo>
                    <a:pt x="0" y="92276"/>
                    <a:pt x="2402" y="94678"/>
                    <a:pt x="5368" y="94678"/>
                  </a:cubicBezTo>
                  <a:lnTo>
                    <a:pt x="105314" y="94678"/>
                  </a:lnTo>
                  <a:cubicBezTo>
                    <a:pt x="108280" y="94678"/>
                    <a:pt x="110682" y="92276"/>
                    <a:pt x="110682" y="89335"/>
                  </a:cubicBezTo>
                  <a:lnTo>
                    <a:pt x="110682" y="5368"/>
                  </a:lnTo>
                  <a:cubicBezTo>
                    <a:pt x="110682" y="2403"/>
                    <a:pt x="108280" y="1"/>
                    <a:pt x="1053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0"/>
            <p:cNvSpPr/>
            <p:nvPr/>
          </p:nvSpPr>
          <p:spPr>
            <a:xfrm>
              <a:off x="4973550" y="3098275"/>
              <a:ext cx="927675" cy="927700"/>
            </a:xfrm>
            <a:custGeom>
              <a:avLst/>
              <a:gdLst/>
              <a:ahLst/>
              <a:cxnLst/>
              <a:rect l="l" t="t" r="r" b="b"/>
              <a:pathLst>
                <a:path w="37107" h="37108" extrusionOk="0">
                  <a:moveTo>
                    <a:pt x="18553" y="1"/>
                  </a:moveTo>
                  <a:cubicBezTo>
                    <a:pt x="8309" y="1"/>
                    <a:pt x="0" y="8309"/>
                    <a:pt x="0" y="18554"/>
                  </a:cubicBezTo>
                  <a:cubicBezTo>
                    <a:pt x="0" y="28799"/>
                    <a:pt x="8309" y="37107"/>
                    <a:pt x="18553" y="37107"/>
                  </a:cubicBezTo>
                  <a:cubicBezTo>
                    <a:pt x="28798" y="37107"/>
                    <a:pt x="37106" y="28799"/>
                    <a:pt x="37106" y="18554"/>
                  </a:cubicBezTo>
                  <a:cubicBezTo>
                    <a:pt x="37106" y="8309"/>
                    <a:pt x="28798" y="1"/>
                    <a:pt x="1855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0"/>
            <p:cNvSpPr/>
            <p:nvPr/>
          </p:nvSpPr>
          <p:spPr>
            <a:xfrm>
              <a:off x="5295825" y="3098275"/>
              <a:ext cx="605400" cy="927700"/>
            </a:xfrm>
            <a:custGeom>
              <a:avLst/>
              <a:gdLst/>
              <a:ahLst/>
              <a:cxnLst/>
              <a:rect l="l" t="t" r="r" b="b"/>
              <a:pathLst>
                <a:path w="24216" h="37108" extrusionOk="0">
                  <a:moveTo>
                    <a:pt x="5662" y="1"/>
                  </a:moveTo>
                  <a:cubicBezTo>
                    <a:pt x="3677" y="1"/>
                    <a:pt x="1790" y="320"/>
                    <a:pt x="1" y="883"/>
                  </a:cubicBezTo>
                  <a:cubicBezTo>
                    <a:pt x="7476" y="3285"/>
                    <a:pt x="12892" y="10295"/>
                    <a:pt x="12892" y="18554"/>
                  </a:cubicBezTo>
                  <a:cubicBezTo>
                    <a:pt x="12892" y="26838"/>
                    <a:pt x="7476" y="33823"/>
                    <a:pt x="1" y="36225"/>
                  </a:cubicBezTo>
                  <a:cubicBezTo>
                    <a:pt x="1790" y="36789"/>
                    <a:pt x="3677" y="37107"/>
                    <a:pt x="5662" y="37107"/>
                  </a:cubicBezTo>
                  <a:cubicBezTo>
                    <a:pt x="15907" y="37107"/>
                    <a:pt x="24215" y="28799"/>
                    <a:pt x="24215" y="18554"/>
                  </a:cubicBezTo>
                  <a:cubicBezTo>
                    <a:pt x="24215" y="8309"/>
                    <a:pt x="15907" y="1"/>
                    <a:pt x="5662" y="1"/>
                  </a:cubicBezTo>
                  <a:close/>
                </a:path>
              </a:pathLst>
            </a:custGeom>
            <a:solidFill>
              <a:srgbClr val="32B2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0"/>
            <p:cNvSpPr/>
            <p:nvPr/>
          </p:nvSpPr>
          <p:spPr>
            <a:xfrm>
              <a:off x="4772575" y="1546875"/>
              <a:ext cx="589450" cy="283725"/>
            </a:xfrm>
            <a:custGeom>
              <a:avLst/>
              <a:gdLst/>
              <a:ahLst/>
              <a:cxnLst/>
              <a:rect l="l" t="t" r="r" b="b"/>
              <a:pathLst>
                <a:path w="23578" h="11349" extrusionOk="0">
                  <a:moveTo>
                    <a:pt x="4902" y="1"/>
                  </a:moveTo>
                  <a:cubicBezTo>
                    <a:pt x="2206" y="1"/>
                    <a:pt x="0" y="2207"/>
                    <a:pt x="0" y="4902"/>
                  </a:cubicBezTo>
                  <a:lnTo>
                    <a:pt x="0" y="6471"/>
                  </a:lnTo>
                  <a:cubicBezTo>
                    <a:pt x="0" y="9167"/>
                    <a:pt x="2206" y="11348"/>
                    <a:pt x="4902" y="11348"/>
                  </a:cubicBezTo>
                  <a:lnTo>
                    <a:pt x="18676" y="11348"/>
                  </a:lnTo>
                  <a:cubicBezTo>
                    <a:pt x="21372" y="11348"/>
                    <a:pt x="23578" y="9167"/>
                    <a:pt x="23578" y="6471"/>
                  </a:cubicBezTo>
                  <a:lnTo>
                    <a:pt x="23578" y="4902"/>
                  </a:lnTo>
                  <a:cubicBezTo>
                    <a:pt x="23578" y="2207"/>
                    <a:pt x="21372" y="1"/>
                    <a:pt x="186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0"/>
            <p:cNvSpPr/>
            <p:nvPr/>
          </p:nvSpPr>
          <p:spPr>
            <a:xfrm>
              <a:off x="5051350" y="1546875"/>
              <a:ext cx="310675" cy="283725"/>
            </a:xfrm>
            <a:custGeom>
              <a:avLst/>
              <a:gdLst/>
              <a:ahLst/>
              <a:cxnLst/>
              <a:rect l="l" t="t" r="r" b="b"/>
              <a:pathLst>
                <a:path w="12427" h="11349" extrusionOk="0">
                  <a:moveTo>
                    <a:pt x="1" y="1"/>
                  </a:moveTo>
                  <a:cubicBezTo>
                    <a:pt x="2795" y="1"/>
                    <a:pt x="5050" y="2256"/>
                    <a:pt x="5050" y="5050"/>
                  </a:cubicBezTo>
                  <a:lnTo>
                    <a:pt x="5050" y="6299"/>
                  </a:lnTo>
                  <a:cubicBezTo>
                    <a:pt x="5050" y="9093"/>
                    <a:pt x="2795" y="11348"/>
                    <a:pt x="1" y="11348"/>
                  </a:cubicBezTo>
                  <a:lnTo>
                    <a:pt x="7378" y="11348"/>
                  </a:lnTo>
                  <a:cubicBezTo>
                    <a:pt x="10172" y="11348"/>
                    <a:pt x="12427" y="9093"/>
                    <a:pt x="12427" y="6299"/>
                  </a:cubicBezTo>
                  <a:lnTo>
                    <a:pt x="12427" y="5050"/>
                  </a:lnTo>
                  <a:cubicBezTo>
                    <a:pt x="12427" y="2256"/>
                    <a:pt x="10172" y="1"/>
                    <a:pt x="7378" y="1"/>
                  </a:cubicBezTo>
                  <a:close/>
                </a:path>
              </a:pathLst>
            </a:custGeom>
            <a:solidFill>
              <a:srgbClr val="32B2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0"/>
            <p:cNvSpPr/>
            <p:nvPr/>
          </p:nvSpPr>
          <p:spPr>
            <a:xfrm>
              <a:off x="4772575" y="2051750"/>
              <a:ext cx="589450" cy="284350"/>
            </a:xfrm>
            <a:custGeom>
              <a:avLst/>
              <a:gdLst/>
              <a:ahLst/>
              <a:cxnLst/>
              <a:rect l="l" t="t" r="r" b="b"/>
              <a:pathLst>
                <a:path w="23578" h="11374" extrusionOk="0">
                  <a:moveTo>
                    <a:pt x="4902" y="1"/>
                  </a:moveTo>
                  <a:cubicBezTo>
                    <a:pt x="2206" y="1"/>
                    <a:pt x="0" y="2207"/>
                    <a:pt x="0" y="4903"/>
                  </a:cubicBezTo>
                  <a:lnTo>
                    <a:pt x="0" y="6471"/>
                  </a:lnTo>
                  <a:cubicBezTo>
                    <a:pt x="0" y="9167"/>
                    <a:pt x="2206" y="11373"/>
                    <a:pt x="4902" y="11373"/>
                  </a:cubicBezTo>
                  <a:lnTo>
                    <a:pt x="18676" y="11373"/>
                  </a:lnTo>
                  <a:cubicBezTo>
                    <a:pt x="21372" y="11373"/>
                    <a:pt x="23578" y="9167"/>
                    <a:pt x="23578" y="6471"/>
                  </a:cubicBezTo>
                  <a:lnTo>
                    <a:pt x="23578" y="4903"/>
                  </a:lnTo>
                  <a:cubicBezTo>
                    <a:pt x="23578" y="2207"/>
                    <a:pt x="21372" y="1"/>
                    <a:pt x="186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0"/>
            <p:cNvSpPr/>
            <p:nvPr/>
          </p:nvSpPr>
          <p:spPr>
            <a:xfrm>
              <a:off x="4772575" y="2557250"/>
              <a:ext cx="589450" cy="283725"/>
            </a:xfrm>
            <a:custGeom>
              <a:avLst/>
              <a:gdLst/>
              <a:ahLst/>
              <a:cxnLst/>
              <a:rect l="l" t="t" r="r" b="b"/>
              <a:pathLst>
                <a:path w="23578" h="11349" extrusionOk="0">
                  <a:moveTo>
                    <a:pt x="4902" y="1"/>
                  </a:moveTo>
                  <a:cubicBezTo>
                    <a:pt x="2206" y="1"/>
                    <a:pt x="0" y="2182"/>
                    <a:pt x="0" y="4878"/>
                  </a:cubicBezTo>
                  <a:lnTo>
                    <a:pt x="0" y="6447"/>
                  </a:lnTo>
                  <a:cubicBezTo>
                    <a:pt x="0" y="9142"/>
                    <a:pt x="2206" y="11348"/>
                    <a:pt x="4902" y="11348"/>
                  </a:cubicBezTo>
                  <a:lnTo>
                    <a:pt x="18676" y="11348"/>
                  </a:lnTo>
                  <a:cubicBezTo>
                    <a:pt x="21372" y="11348"/>
                    <a:pt x="23578" y="9142"/>
                    <a:pt x="23578" y="6447"/>
                  </a:cubicBezTo>
                  <a:lnTo>
                    <a:pt x="23578" y="4878"/>
                  </a:lnTo>
                  <a:cubicBezTo>
                    <a:pt x="23578" y="2182"/>
                    <a:pt x="21372" y="1"/>
                    <a:pt x="186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0"/>
            <p:cNvSpPr/>
            <p:nvPr/>
          </p:nvSpPr>
          <p:spPr>
            <a:xfrm>
              <a:off x="5051350" y="2051750"/>
              <a:ext cx="310675" cy="284350"/>
            </a:xfrm>
            <a:custGeom>
              <a:avLst/>
              <a:gdLst/>
              <a:ahLst/>
              <a:cxnLst/>
              <a:rect l="l" t="t" r="r" b="b"/>
              <a:pathLst>
                <a:path w="12427" h="11374" extrusionOk="0">
                  <a:moveTo>
                    <a:pt x="1" y="1"/>
                  </a:moveTo>
                  <a:cubicBezTo>
                    <a:pt x="2795" y="1"/>
                    <a:pt x="5050" y="2256"/>
                    <a:pt x="5050" y="5050"/>
                  </a:cubicBezTo>
                  <a:lnTo>
                    <a:pt x="5050" y="6324"/>
                  </a:lnTo>
                  <a:cubicBezTo>
                    <a:pt x="5050" y="9094"/>
                    <a:pt x="2795" y="11373"/>
                    <a:pt x="1" y="11373"/>
                  </a:cubicBezTo>
                  <a:lnTo>
                    <a:pt x="7378" y="11373"/>
                  </a:lnTo>
                  <a:cubicBezTo>
                    <a:pt x="10172" y="11373"/>
                    <a:pt x="12427" y="9094"/>
                    <a:pt x="12427" y="6324"/>
                  </a:cubicBezTo>
                  <a:lnTo>
                    <a:pt x="12427" y="5050"/>
                  </a:lnTo>
                  <a:cubicBezTo>
                    <a:pt x="12427" y="2256"/>
                    <a:pt x="10172" y="1"/>
                    <a:pt x="7378" y="1"/>
                  </a:cubicBezTo>
                  <a:close/>
                </a:path>
              </a:pathLst>
            </a:custGeom>
            <a:solidFill>
              <a:srgbClr val="32B2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0"/>
            <p:cNvSpPr/>
            <p:nvPr/>
          </p:nvSpPr>
          <p:spPr>
            <a:xfrm>
              <a:off x="5051350" y="2556650"/>
              <a:ext cx="310675" cy="284325"/>
            </a:xfrm>
            <a:custGeom>
              <a:avLst/>
              <a:gdLst/>
              <a:ahLst/>
              <a:cxnLst/>
              <a:rect l="l" t="t" r="r" b="b"/>
              <a:pathLst>
                <a:path w="12427" h="11373" extrusionOk="0">
                  <a:moveTo>
                    <a:pt x="1" y="0"/>
                  </a:moveTo>
                  <a:cubicBezTo>
                    <a:pt x="2795" y="0"/>
                    <a:pt x="5050" y="2280"/>
                    <a:pt x="5050" y="5049"/>
                  </a:cubicBezTo>
                  <a:lnTo>
                    <a:pt x="5050" y="6323"/>
                  </a:lnTo>
                  <a:cubicBezTo>
                    <a:pt x="5050" y="9093"/>
                    <a:pt x="2795" y="11372"/>
                    <a:pt x="1" y="11372"/>
                  </a:cubicBezTo>
                  <a:lnTo>
                    <a:pt x="7378" y="11372"/>
                  </a:lnTo>
                  <a:cubicBezTo>
                    <a:pt x="10172" y="11372"/>
                    <a:pt x="12427" y="9093"/>
                    <a:pt x="12427" y="6323"/>
                  </a:cubicBezTo>
                  <a:lnTo>
                    <a:pt x="12427" y="5049"/>
                  </a:lnTo>
                  <a:cubicBezTo>
                    <a:pt x="12427" y="2280"/>
                    <a:pt x="10172" y="0"/>
                    <a:pt x="7378" y="0"/>
                  </a:cubicBezTo>
                  <a:close/>
                </a:path>
              </a:pathLst>
            </a:custGeom>
            <a:solidFill>
              <a:srgbClr val="32B2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0"/>
            <p:cNvSpPr/>
            <p:nvPr/>
          </p:nvSpPr>
          <p:spPr>
            <a:xfrm>
              <a:off x="5618125" y="1546875"/>
              <a:ext cx="483450" cy="1294100"/>
            </a:xfrm>
            <a:custGeom>
              <a:avLst/>
              <a:gdLst/>
              <a:ahLst/>
              <a:cxnLst/>
              <a:rect l="l" t="t" r="r" b="b"/>
              <a:pathLst>
                <a:path w="19338" h="51764" extrusionOk="0">
                  <a:moveTo>
                    <a:pt x="4559" y="1"/>
                  </a:moveTo>
                  <a:cubicBezTo>
                    <a:pt x="2035" y="1"/>
                    <a:pt x="0" y="2035"/>
                    <a:pt x="0" y="4559"/>
                  </a:cubicBezTo>
                  <a:lnTo>
                    <a:pt x="0" y="47205"/>
                  </a:lnTo>
                  <a:cubicBezTo>
                    <a:pt x="0" y="49705"/>
                    <a:pt x="2035" y="51763"/>
                    <a:pt x="4559" y="51763"/>
                  </a:cubicBezTo>
                  <a:lnTo>
                    <a:pt x="14779" y="51763"/>
                  </a:lnTo>
                  <a:cubicBezTo>
                    <a:pt x="17304" y="51763"/>
                    <a:pt x="19338" y="49705"/>
                    <a:pt x="19338" y="47205"/>
                  </a:cubicBezTo>
                  <a:lnTo>
                    <a:pt x="19338" y="4559"/>
                  </a:lnTo>
                  <a:cubicBezTo>
                    <a:pt x="19338" y="2035"/>
                    <a:pt x="17304" y="1"/>
                    <a:pt x="147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0"/>
            <p:cNvSpPr/>
            <p:nvPr/>
          </p:nvSpPr>
          <p:spPr>
            <a:xfrm>
              <a:off x="5803775" y="1546875"/>
              <a:ext cx="297800" cy="1294100"/>
            </a:xfrm>
            <a:custGeom>
              <a:avLst/>
              <a:gdLst/>
              <a:ahLst/>
              <a:cxnLst/>
              <a:rect l="l" t="t" r="r" b="b"/>
              <a:pathLst>
                <a:path w="11912" h="51764" extrusionOk="0">
                  <a:moveTo>
                    <a:pt x="1" y="1"/>
                  </a:moveTo>
                  <a:cubicBezTo>
                    <a:pt x="2598" y="1"/>
                    <a:pt x="4706" y="2108"/>
                    <a:pt x="4706" y="4706"/>
                  </a:cubicBezTo>
                  <a:lnTo>
                    <a:pt x="4706" y="47058"/>
                  </a:lnTo>
                  <a:cubicBezTo>
                    <a:pt x="4706" y="49656"/>
                    <a:pt x="2598" y="51763"/>
                    <a:pt x="1" y="51763"/>
                  </a:cubicBezTo>
                  <a:lnTo>
                    <a:pt x="7231" y="51763"/>
                  </a:lnTo>
                  <a:cubicBezTo>
                    <a:pt x="9829" y="51763"/>
                    <a:pt x="11912" y="49656"/>
                    <a:pt x="11912" y="47058"/>
                  </a:cubicBezTo>
                  <a:lnTo>
                    <a:pt x="11912" y="4706"/>
                  </a:lnTo>
                  <a:cubicBezTo>
                    <a:pt x="11912" y="2108"/>
                    <a:pt x="9829" y="1"/>
                    <a:pt x="7231" y="1"/>
                  </a:cubicBezTo>
                  <a:close/>
                </a:path>
              </a:pathLst>
            </a:custGeom>
            <a:solidFill>
              <a:srgbClr val="32B2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0"/>
            <p:cNvSpPr/>
            <p:nvPr/>
          </p:nvSpPr>
          <p:spPr>
            <a:xfrm>
              <a:off x="3726050" y="1723950"/>
              <a:ext cx="427700" cy="157500"/>
            </a:xfrm>
            <a:custGeom>
              <a:avLst/>
              <a:gdLst/>
              <a:ahLst/>
              <a:cxnLst/>
              <a:rect l="l" t="t" r="r" b="b"/>
              <a:pathLst>
                <a:path w="17108" h="6300" extrusionOk="0">
                  <a:moveTo>
                    <a:pt x="3162" y="1"/>
                  </a:moveTo>
                  <a:cubicBezTo>
                    <a:pt x="1397" y="1"/>
                    <a:pt x="0" y="1398"/>
                    <a:pt x="0" y="3162"/>
                  </a:cubicBezTo>
                  <a:cubicBezTo>
                    <a:pt x="0" y="4903"/>
                    <a:pt x="1397" y="6300"/>
                    <a:pt x="3162" y="6300"/>
                  </a:cubicBezTo>
                  <a:lnTo>
                    <a:pt x="13946" y="6300"/>
                  </a:lnTo>
                  <a:cubicBezTo>
                    <a:pt x="15710" y="6300"/>
                    <a:pt x="17107" y="4903"/>
                    <a:pt x="17107" y="3162"/>
                  </a:cubicBezTo>
                  <a:cubicBezTo>
                    <a:pt x="17107" y="1398"/>
                    <a:pt x="15710" y="1"/>
                    <a:pt x="139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0"/>
            <p:cNvSpPr/>
            <p:nvPr/>
          </p:nvSpPr>
          <p:spPr>
            <a:xfrm>
              <a:off x="1747575" y="1723950"/>
              <a:ext cx="165450" cy="157500"/>
            </a:xfrm>
            <a:custGeom>
              <a:avLst/>
              <a:gdLst/>
              <a:ahLst/>
              <a:cxnLst/>
              <a:rect l="l" t="t" r="r" b="b"/>
              <a:pathLst>
                <a:path w="6618" h="6300" extrusionOk="0">
                  <a:moveTo>
                    <a:pt x="3162" y="1"/>
                  </a:moveTo>
                  <a:cubicBezTo>
                    <a:pt x="1422" y="1"/>
                    <a:pt x="0" y="1398"/>
                    <a:pt x="0" y="3162"/>
                  </a:cubicBezTo>
                  <a:cubicBezTo>
                    <a:pt x="0" y="4903"/>
                    <a:pt x="1422" y="6300"/>
                    <a:pt x="3162" y="6300"/>
                  </a:cubicBezTo>
                  <a:lnTo>
                    <a:pt x="3456" y="6300"/>
                  </a:lnTo>
                  <a:cubicBezTo>
                    <a:pt x="5196" y="6300"/>
                    <a:pt x="6618" y="4903"/>
                    <a:pt x="6618" y="3162"/>
                  </a:cubicBezTo>
                  <a:cubicBezTo>
                    <a:pt x="6618" y="1398"/>
                    <a:pt x="5196" y="1"/>
                    <a:pt x="34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0"/>
            <p:cNvSpPr/>
            <p:nvPr/>
          </p:nvSpPr>
          <p:spPr>
            <a:xfrm>
              <a:off x="1826000" y="2075025"/>
              <a:ext cx="2221750" cy="1310650"/>
            </a:xfrm>
            <a:custGeom>
              <a:avLst/>
              <a:gdLst/>
              <a:ahLst/>
              <a:cxnLst/>
              <a:rect l="l" t="t" r="r" b="b"/>
              <a:pathLst>
                <a:path w="88870" h="52426" extrusionOk="0">
                  <a:moveTo>
                    <a:pt x="39677" y="1"/>
                  </a:moveTo>
                  <a:cubicBezTo>
                    <a:pt x="38180" y="1"/>
                    <a:pt x="36883" y="1048"/>
                    <a:pt x="36568" y="2526"/>
                  </a:cubicBezTo>
                  <a:lnTo>
                    <a:pt x="29411" y="36961"/>
                  </a:lnTo>
                  <a:lnTo>
                    <a:pt x="23161" y="17599"/>
                  </a:lnTo>
                  <a:cubicBezTo>
                    <a:pt x="22745" y="16373"/>
                    <a:pt x="21642" y="15491"/>
                    <a:pt x="20343" y="15417"/>
                  </a:cubicBezTo>
                  <a:cubicBezTo>
                    <a:pt x="20283" y="15414"/>
                    <a:pt x="20224" y="15412"/>
                    <a:pt x="20164" y="15412"/>
                  </a:cubicBezTo>
                  <a:cubicBezTo>
                    <a:pt x="18933" y="15412"/>
                    <a:pt x="17794" y="16133"/>
                    <a:pt x="17279" y="17255"/>
                  </a:cubicBezTo>
                  <a:lnTo>
                    <a:pt x="9436" y="34289"/>
                  </a:lnTo>
                  <a:lnTo>
                    <a:pt x="3162" y="34289"/>
                  </a:lnTo>
                  <a:cubicBezTo>
                    <a:pt x="1422" y="34289"/>
                    <a:pt x="1" y="35711"/>
                    <a:pt x="1" y="37451"/>
                  </a:cubicBezTo>
                  <a:cubicBezTo>
                    <a:pt x="1" y="39191"/>
                    <a:pt x="1422" y="40612"/>
                    <a:pt x="3162" y="40612"/>
                  </a:cubicBezTo>
                  <a:lnTo>
                    <a:pt x="11471" y="40612"/>
                  </a:lnTo>
                  <a:cubicBezTo>
                    <a:pt x="12696" y="40612"/>
                    <a:pt x="13824" y="39877"/>
                    <a:pt x="14338" y="38774"/>
                  </a:cubicBezTo>
                  <a:lnTo>
                    <a:pt x="19632" y="27231"/>
                  </a:lnTo>
                  <a:lnTo>
                    <a:pt x="27083" y="50244"/>
                  </a:lnTo>
                  <a:cubicBezTo>
                    <a:pt x="27524" y="51568"/>
                    <a:pt x="28725" y="52426"/>
                    <a:pt x="30097" y="52426"/>
                  </a:cubicBezTo>
                  <a:lnTo>
                    <a:pt x="30269" y="52426"/>
                  </a:lnTo>
                  <a:cubicBezTo>
                    <a:pt x="31690" y="52352"/>
                    <a:pt x="32891" y="51323"/>
                    <a:pt x="33185" y="49926"/>
                  </a:cubicBezTo>
                  <a:lnTo>
                    <a:pt x="39264" y="20540"/>
                  </a:lnTo>
                  <a:lnTo>
                    <a:pt x="41764" y="35931"/>
                  </a:lnTo>
                  <a:cubicBezTo>
                    <a:pt x="42009" y="37475"/>
                    <a:pt x="43332" y="38603"/>
                    <a:pt x="44876" y="38603"/>
                  </a:cubicBezTo>
                  <a:lnTo>
                    <a:pt x="57033" y="38603"/>
                  </a:lnTo>
                  <a:cubicBezTo>
                    <a:pt x="58552" y="38603"/>
                    <a:pt x="59851" y="37500"/>
                    <a:pt x="60121" y="36005"/>
                  </a:cubicBezTo>
                  <a:lnTo>
                    <a:pt x="61591" y="27966"/>
                  </a:lnTo>
                  <a:lnTo>
                    <a:pt x="65513" y="45686"/>
                  </a:lnTo>
                  <a:cubicBezTo>
                    <a:pt x="65807" y="47009"/>
                    <a:pt x="66910" y="47989"/>
                    <a:pt x="68258" y="48137"/>
                  </a:cubicBezTo>
                  <a:cubicBezTo>
                    <a:pt x="68375" y="48149"/>
                    <a:pt x="68492" y="48156"/>
                    <a:pt x="68608" y="48156"/>
                  </a:cubicBezTo>
                  <a:cubicBezTo>
                    <a:pt x="69823" y="48156"/>
                    <a:pt x="70931" y="47466"/>
                    <a:pt x="71468" y="46347"/>
                  </a:cubicBezTo>
                  <a:lnTo>
                    <a:pt x="75390" y="38014"/>
                  </a:lnTo>
                  <a:lnTo>
                    <a:pt x="85708" y="38014"/>
                  </a:lnTo>
                  <a:cubicBezTo>
                    <a:pt x="87472" y="38014"/>
                    <a:pt x="88869" y="36617"/>
                    <a:pt x="88869" y="34877"/>
                  </a:cubicBezTo>
                  <a:cubicBezTo>
                    <a:pt x="88869" y="33137"/>
                    <a:pt x="87472" y="31716"/>
                    <a:pt x="85708" y="31716"/>
                  </a:cubicBezTo>
                  <a:lnTo>
                    <a:pt x="73380" y="31716"/>
                  </a:lnTo>
                  <a:cubicBezTo>
                    <a:pt x="72154" y="31716"/>
                    <a:pt x="71052" y="32426"/>
                    <a:pt x="70537" y="33529"/>
                  </a:cubicBezTo>
                  <a:lnTo>
                    <a:pt x="69679" y="35318"/>
                  </a:lnTo>
                  <a:lnTo>
                    <a:pt x="64385" y="11349"/>
                  </a:lnTo>
                  <a:cubicBezTo>
                    <a:pt x="64070" y="9895"/>
                    <a:pt x="62774" y="8873"/>
                    <a:pt x="61300" y="8873"/>
                  </a:cubicBezTo>
                  <a:cubicBezTo>
                    <a:pt x="61283" y="8873"/>
                    <a:pt x="61265" y="8873"/>
                    <a:pt x="61248" y="8873"/>
                  </a:cubicBezTo>
                  <a:cubicBezTo>
                    <a:pt x="59753" y="8898"/>
                    <a:pt x="58479" y="9976"/>
                    <a:pt x="58209" y="11471"/>
                  </a:cubicBezTo>
                  <a:lnTo>
                    <a:pt x="54386" y="32279"/>
                  </a:lnTo>
                  <a:lnTo>
                    <a:pt x="47572" y="32279"/>
                  </a:lnTo>
                  <a:lnTo>
                    <a:pt x="42768" y="2648"/>
                  </a:lnTo>
                  <a:cubicBezTo>
                    <a:pt x="42523" y="1153"/>
                    <a:pt x="41249" y="26"/>
                    <a:pt x="39729" y="1"/>
                  </a:cubicBezTo>
                  <a:cubicBezTo>
                    <a:pt x="39712" y="1"/>
                    <a:pt x="39695" y="1"/>
                    <a:pt x="396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709"/>
        <p:cNvGrpSpPr/>
        <p:nvPr/>
      </p:nvGrpSpPr>
      <p:grpSpPr>
        <a:xfrm>
          <a:off x="0" y="0"/>
          <a:ext cx="0" cy="0"/>
          <a:chOff x="0" y="0"/>
          <a:chExt cx="0" cy="0"/>
        </a:xfrm>
      </p:grpSpPr>
      <p:sp>
        <p:nvSpPr>
          <p:cNvPr id="710" name="Google Shape;710;p31"/>
          <p:cNvSpPr txBox="1">
            <a:spLocks noGrp="1"/>
          </p:cNvSpPr>
          <p:nvPr>
            <p:ph type="ctrTitle"/>
          </p:nvPr>
        </p:nvSpPr>
        <p:spPr>
          <a:xfrm>
            <a:off x="755000" y="-424250"/>
            <a:ext cx="1785600" cy="147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PHASE 1</a:t>
            </a:r>
            <a:endParaRPr/>
          </a:p>
        </p:txBody>
      </p:sp>
      <p:cxnSp>
        <p:nvCxnSpPr>
          <p:cNvPr id="711" name="Google Shape;711;p31"/>
          <p:cNvCxnSpPr/>
          <p:nvPr/>
        </p:nvCxnSpPr>
        <p:spPr>
          <a:xfrm>
            <a:off x="2004300" y="736675"/>
            <a:ext cx="2041800" cy="0"/>
          </a:xfrm>
          <a:prstGeom prst="straightConnector1">
            <a:avLst/>
          </a:prstGeom>
          <a:noFill/>
          <a:ln w="19050" cap="flat" cmpd="sng">
            <a:solidFill>
              <a:schemeClr val="lt1"/>
            </a:solidFill>
            <a:prstDash val="solid"/>
            <a:round/>
            <a:headEnd type="none" w="med" len="med"/>
            <a:tailEnd type="none" w="med" len="med"/>
          </a:ln>
        </p:spPr>
      </p:cxnSp>
      <p:sp>
        <p:nvSpPr>
          <p:cNvPr id="712" name="Google Shape;712;p31"/>
          <p:cNvSpPr/>
          <p:nvPr/>
        </p:nvSpPr>
        <p:spPr>
          <a:xfrm>
            <a:off x="444426" y="3535997"/>
            <a:ext cx="172726" cy="106226"/>
          </a:xfrm>
          <a:custGeom>
            <a:avLst/>
            <a:gdLst/>
            <a:ahLst/>
            <a:cxnLst/>
            <a:rect l="l" t="t" r="r" b="b"/>
            <a:pathLst>
              <a:path w="3520" h="2165" extrusionOk="0">
                <a:moveTo>
                  <a:pt x="1084" y="1"/>
                </a:moveTo>
                <a:cubicBezTo>
                  <a:pt x="488" y="1"/>
                  <a:pt x="0" y="484"/>
                  <a:pt x="0" y="1082"/>
                </a:cubicBezTo>
                <a:cubicBezTo>
                  <a:pt x="0" y="1678"/>
                  <a:pt x="484" y="2164"/>
                  <a:pt x="1077" y="2164"/>
                </a:cubicBezTo>
                <a:cubicBezTo>
                  <a:pt x="1086" y="2164"/>
                  <a:pt x="1095" y="2164"/>
                  <a:pt x="1104" y="2164"/>
                </a:cubicBezTo>
                <a:lnTo>
                  <a:pt x="2416" y="2164"/>
                </a:lnTo>
                <a:cubicBezTo>
                  <a:pt x="2425" y="2164"/>
                  <a:pt x="2434" y="2164"/>
                  <a:pt x="2442" y="2164"/>
                </a:cubicBezTo>
                <a:cubicBezTo>
                  <a:pt x="3035" y="2164"/>
                  <a:pt x="3519" y="1678"/>
                  <a:pt x="3519" y="1082"/>
                </a:cubicBezTo>
                <a:cubicBezTo>
                  <a:pt x="3519" y="484"/>
                  <a:pt x="3032" y="1"/>
                  <a:pt x="2436" y="1"/>
                </a:cubicBezTo>
                <a:cubicBezTo>
                  <a:pt x="2429" y="1"/>
                  <a:pt x="2423" y="1"/>
                  <a:pt x="2416" y="1"/>
                </a:cubicBezTo>
                <a:lnTo>
                  <a:pt x="1104" y="1"/>
                </a:lnTo>
                <a:cubicBezTo>
                  <a:pt x="1097" y="1"/>
                  <a:pt x="1090" y="1"/>
                  <a:pt x="1084"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13" name="Google Shape;713;p31"/>
          <p:cNvPicPr preferRelativeResize="0"/>
          <p:nvPr/>
        </p:nvPicPr>
        <p:blipFill rotWithShape="1">
          <a:blip r:embed="rId3">
            <a:alphaModFix/>
          </a:blip>
          <a:srcRect l="-7137" t="-2647" r="-7792" b="-1998"/>
          <a:stretch/>
        </p:blipFill>
        <p:spPr>
          <a:xfrm>
            <a:off x="4578558" y="4070699"/>
            <a:ext cx="300295" cy="273414"/>
          </a:xfrm>
          <a:prstGeom prst="rect">
            <a:avLst/>
          </a:prstGeom>
          <a:noFill/>
          <a:ln>
            <a:noFill/>
          </a:ln>
        </p:spPr>
      </p:pic>
      <p:pic>
        <p:nvPicPr>
          <p:cNvPr id="714" name="Google Shape;714;p31"/>
          <p:cNvPicPr preferRelativeResize="0"/>
          <p:nvPr/>
        </p:nvPicPr>
        <p:blipFill rotWithShape="1">
          <a:blip r:embed="rId3">
            <a:alphaModFix/>
          </a:blip>
          <a:srcRect l="-7137" t="-2647" r="-7792" b="-1998"/>
          <a:stretch/>
        </p:blipFill>
        <p:spPr>
          <a:xfrm>
            <a:off x="5055408" y="3668674"/>
            <a:ext cx="300295" cy="273414"/>
          </a:xfrm>
          <a:prstGeom prst="rect">
            <a:avLst/>
          </a:prstGeom>
          <a:noFill/>
          <a:ln>
            <a:noFill/>
          </a:ln>
        </p:spPr>
      </p:pic>
      <p:pic>
        <p:nvPicPr>
          <p:cNvPr id="715" name="Google Shape;715;p31"/>
          <p:cNvPicPr preferRelativeResize="0"/>
          <p:nvPr/>
        </p:nvPicPr>
        <p:blipFill rotWithShape="1">
          <a:blip r:embed="rId3">
            <a:alphaModFix/>
          </a:blip>
          <a:srcRect l="-7137" t="-2647" r="-7792" b="-1998"/>
          <a:stretch/>
        </p:blipFill>
        <p:spPr>
          <a:xfrm>
            <a:off x="5515608" y="3668674"/>
            <a:ext cx="300295" cy="273414"/>
          </a:xfrm>
          <a:prstGeom prst="rect">
            <a:avLst/>
          </a:prstGeom>
          <a:noFill/>
          <a:ln>
            <a:noFill/>
          </a:ln>
        </p:spPr>
      </p:pic>
      <p:pic>
        <p:nvPicPr>
          <p:cNvPr id="716" name="Google Shape;716;p31"/>
          <p:cNvPicPr preferRelativeResize="0"/>
          <p:nvPr/>
        </p:nvPicPr>
        <p:blipFill rotWithShape="1">
          <a:blip r:embed="rId3">
            <a:alphaModFix/>
          </a:blip>
          <a:srcRect l="-7137" t="-2647" r="-7792" b="-1998"/>
          <a:stretch/>
        </p:blipFill>
        <p:spPr>
          <a:xfrm>
            <a:off x="4578558" y="3668674"/>
            <a:ext cx="300295" cy="273414"/>
          </a:xfrm>
          <a:prstGeom prst="rect">
            <a:avLst/>
          </a:prstGeom>
          <a:noFill/>
          <a:ln>
            <a:noFill/>
          </a:ln>
        </p:spPr>
      </p:pic>
      <p:pic>
        <p:nvPicPr>
          <p:cNvPr id="717" name="Google Shape;717;p31"/>
          <p:cNvPicPr preferRelativeResize="0"/>
          <p:nvPr/>
        </p:nvPicPr>
        <p:blipFill rotWithShape="1">
          <a:blip r:embed="rId3">
            <a:alphaModFix/>
          </a:blip>
          <a:srcRect l="-7137" t="-2647" r="-7792" b="-1998"/>
          <a:stretch/>
        </p:blipFill>
        <p:spPr>
          <a:xfrm>
            <a:off x="5055408" y="3266661"/>
            <a:ext cx="300295" cy="273414"/>
          </a:xfrm>
          <a:prstGeom prst="rect">
            <a:avLst/>
          </a:prstGeom>
          <a:noFill/>
          <a:ln>
            <a:noFill/>
          </a:ln>
        </p:spPr>
      </p:pic>
      <p:pic>
        <p:nvPicPr>
          <p:cNvPr id="718" name="Google Shape;718;p31"/>
          <p:cNvPicPr preferRelativeResize="0"/>
          <p:nvPr/>
        </p:nvPicPr>
        <p:blipFill rotWithShape="1">
          <a:blip r:embed="rId3">
            <a:alphaModFix/>
          </a:blip>
          <a:srcRect l="-7137" t="-2647" r="-7792" b="-1998"/>
          <a:stretch/>
        </p:blipFill>
        <p:spPr>
          <a:xfrm>
            <a:off x="5515608" y="3266661"/>
            <a:ext cx="300295" cy="273414"/>
          </a:xfrm>
          <a:prstGeom prst="rect">
            <a:avLst/>
          </a:prstGeom>
          <a:noFill/>
          <a:ln>
            <a:noFill/>
          </a:ln>
        </p:spPr>
      </p:pic>
      <p:pic>
        <p:nvPicPr>
          <p:cNvPr id="719" name="Google Shape;719;p31"/>
          <p:cNvPicPr preferRelativeResize="0"/>
          <p:nvPr/>
        </p:nvPicPr>
        <p:blipFill rotWithShape="1">
          <a:blip r:embed="rId3">
            <a:alphaModFix/>
          </a:blip>
          <a:srcRect l="-7137" t="-2647" r="-7792" b="-1998"/>
          <a:stretch/>
        </p:blipFill>
        <p:spPr>
          <a:xfrm>
            <a:off x="4578558" y="3266661"/>
            <a:ext cx="300295" cy="273414"/>
          </a:xfrm>
          <a:prstGeom prst="rect">
            <a:avLst/>
          </a:prstGeom>
          <a:noFill/>
          <a:ln>
            <a:noFill/>
          </a:ln>
        </p:spPr>
      </p:pic>
      <p:pic>
        <p:nvPicPr>
          <p:cNvPr id="720" name="Google Shape;720;p31"/>
          <p:cNvPicPr preferRelativeResize="0"/>
          <p:nvPr/>
        </p:nvPicPr>
        <p:blipFill rotWithShape="1">
          <a:blip r:embed="rId3">
            <a:alphaModFix/>
          </a:blip>
          <a:srcRect l="-7137" t="-2647" r="-7792" b="-1998"/>
          <a:stretch/>
        </p:blipFill>
        <p:spPr>
          <a:xfrm>
            <a:off x="5055408" y="2859861"/>
            <a:ext cx="300295" cy="273414"/>
          </a:xfrm>
          <a:prstGeom prst="rect">
            <a:avLst/>
          </a:prstGeom>
          <a:noFill/>
          <a:ln>
            <a:noFill/>
          </a:ln>
        </p:spPr>
      </p:pic>
      <p:pic>
        <p:nvPicPr>
          <p:cNvPr id="721" name="Google Shape;721;p31"/>
          <p:cNvPicPr preferRelativeResize="0"/>
          <p:nvPr/>
        </p:nvPicPr>
        <p:blipFill rotWithShape="1">
          <a:blip r:embed="rId3">
            <a:alphaModFix/>
          </a:blip>
          <a:srcRect l="-7137" t="-2647" r="-7792" b="-1998"/>
          <a:stretch/>
        </p:blipFill>
        <p:spPr>
          <a:xfrm>
            <a:off x="5515608" y="2859861"/>
            <a:ext cx="300295" cy="273414"/>
          </a:xfrm>
          <a:prstGeom prst="rect">
            <a:avLst/>
          </a:prstGeom>
          <a:noFill/>
          <a:ln>
            <a:noFill/>
          </a:ln>
        </p:spPr>
      </p:pic>
      <p:pic>
        <p:nvPicPr>
          <p:cNvPr id="722" name="Google Shape;722;p31"/>
          <p:cNvPicPr preferRelativeResize="0"/>
          <p:nvPr/>
        </p:nvPicPr>
        <p:blipFill rotWithShape="1">
          <a:blip r:embed="rId3">
            <a:alphaModFix/>
          </a:blip>
          <a:srcRect l="-7137" t="-2647" r="-7792" b="-1998"/>
          <a:stretch/>
        </p:blipFill>
        <p:spPr>
          <a:xfrm>
            <a:off x="4578558" y="2859861"/>
            <a:ext cx="300295" cy="273414"/>
          </a:xfrm>
          <a:prstGeom prst="rect">
            <a:avLst/>
          </a:prstGeom>
          <a:noFill/>
          <a:ln>
            <a:noFill/>
          </a:ln>
        </p:spPr>
      </p:pic>
      <p:sp>
        <p:nvSpPr>
          <p:cNvPr id="723" name="Google Shape;723;p31"/>
          <p:cNvSpPr/>
          <p:nvPr/>
        </p:nvSpPr>
        <p:spPr>
          <a:xfrm>
            <a:off x="2019450" y="1801213"/>
            <a:ext cx="608347" cy="250981"/>
          </a:xfrm>
          <a:custGeom>
            <a:avLst/>
            <a:gdLst/>
            <a:ahLst/>
            <a:cxnLst/>
            <a:rect l="l" t="t" r="r" b="b"/>
            <a:pathLst>
              <a:path w="17098" h="7054" extrusionOk="0">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1"/>
          <p:cNvSpPr/>
          <p:nvPr/>
        </p:nvSpPr>
        <p:spPr>
          <a:xfrm>
            <a:off x="553275" y="3825250"/>
            <a:ext cx="608347" cy="250981"/>
          </a:xfrm>
          <a:custGeom>
            <a:avLst/>
            <a:gdLst/>
            <a:ahLst/>
            <a:cxnLst/>
            <a:rect l="l" t="t" r="r" b="b"/>
            <a:pathLst>
              <a:path w="17098" h="7054" extrusionOk="0">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25" name="Google Shape;725;p31"/>
          <p:cNvPicPr preferRelativeResize="0"/>
          <p:nvPr/>
        </p:nvPicPr>
        <p:blipFill rotWithShape="1">
          <a:blip r:embed="rId4">
            <a:alphaModFix/>
          </a:blip>
          <a:srcRect l="9" r="9"/>
          <a:stretch/>
        </p:blipFill>
        <p:spPr>
          <a:xfrm>
            <a:off x="617150" y="1189681"/>
            <a:ext cx="1721699" cy="3250976"/>
          </a:xfrm>
          <a:prstGeom prst="rect">
            <a:avLst/>
          </a:prstGeom>
          <a:noFill/>
          <a:ln>
            <a:noFill/>
          </a:ln>
        </p:spPr>
      </p:pic>
      <p:grpSp>
        <p:nvGrpSpPr>
          <p:cNvPr id="726" name="Google Shape;726;p31"/>
          <p:cNvGrpSpPr/>
          <p:nvPr/>
        </p:nvGrpSpPr>
        <p:grpSpPr>
          <a:xfrm>
            <a:off x="4640316" y="1639621"/>
            <a:ext cx="369076" cy="283439"/>
            <a:chOff x="921700" y="824725"/>
            <a:chExt cx="1709475" cy="1312825"/>
          </a:xfrm>
        </p:grpSpPr>
        <p:sp>
          <p:nvSpPr>
            <p:cNvPr id="727" name="Google Shape;727;p31"/>
            <p:cNvSpPr/>
            <p:nvPr/>
          </p:nvSpPr>
          <p:spPr>
            <a:xfrm>
              <a:off x="921700" y="824725"/>
              <a:ext cx="1709475" cy="952200"/>
            </a:xfrm>
            <a:custGeom>
              <a:avLst/>
              <a:gdLst/>
              <a:ahLst/>
              <a:cxnLst/>
              <a:rect l="l" t="t" r="r" b="b"/>
              <a:pathLst>
                <a:path w="68379" h="38088" extrusionOk="0">
                  <a:moveTo>
                    <a:pt x="34131" y="1"/>
                  </a:moveTo>
                  <a:cubicBezTo>
                    <a:pt x="30563" y="1"/>
                    <a:pt x="27012" y="477"/>
                    <a:pt x="23569" y="1420"/>
                  </a:cubicBezTo>
                  <a:cubicBezTo>
                    <a:pt x="13664" y="4121"/>
                    <a:pt x="5287" y="10525"/>
                    <a:pt x="0" y="19044"/>
                  </a:cubicBezTo>
                  <a:cubicBezTo>
                    <a:pt x="7090" y="30478"/>
                    <a:pt x="19751" y="38088"/>
                    <a:pt x="34192" y="38088"/>
                  </a:cubicBezTo>
                  <a:cubicBezTo>
                    <a:pt x="48628" y="38088"/>
                    <a:pt x="61289" y="30478"/>
                    <a:pt x="68378" y="19044"/>
                  </a:cubicBezTo>
                  <a:cubicBezTo>
                    <a:pt x="63091" y="10525"/>
                    <a:pt x="54709" y="4121"/>
                    <a:pt x="44809" y="1420"/>
                  </a:cubicBezTo>
                  <a:cubicBezTo>
                    <a:pt x="41413" y="494"/>
                    <a:pt x="37912" y="17"/>
                    <a:pt x="34395" y="1"/>
                  </a:cubicBezTo>
                  <a:lnTo>
                    <a:pt x="34192" y="1"/>
                  </a:lnTo>
                  <a:cubicBezTo>
                    <a:pt x="34172" y="1"/>
                    <a:pt x="34151" y="1"/>
                    <a:pt x="341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1"/>
            <p:cNvSpPr/>
            <p:nvPr/>
          </p:nvSpPr>
          <p:spPr>
            <a:xfrm>
              <a:off x="921700" y="824725"/>
              <a:ext cx="1709475" cy="476125"/>
            </a:xfrm>
            <a:custGeom>
              <a:avLst/>
              <a:gdLst/>
              <a:ahLst/>
              <a:cxnLst/>
              <a:rect l="l" t="t" r="r" b="b"/>
              <a:pathLst>
                <a:path w="68379" h="19045" extrusionOk="0">
                  <a:moveTo>
                    <a:pt x="34125" y="1"/>
                  </a:moveTo>
                  <a:cubicBezTo>
                    <a:pt x="30563" y="1"/>
                    <a:pt x="27012" y="477"/>
                    <a:pt x="23569" y="1420"/>
                  </a:cubicBezTo>
                  <a:cubicBezTo>
                    <a:pt x="13664" y="4121"/>
                    <a:pt x="5287" y="10525"/>
                    <a:pt x="0" y="19044"/>
                  </a:cubicBezTo>
                  <a:cubicBezTo>
                    <a:pt x="5287" y="12547"/>
                    <a:pt x="13664" y="7665"/>
                    <a:pt x="23569" y="5605"/>
                  </a:cubicBezTo>
                  <a:cubicBezTo>
                    <a:pt x="27033" y="4882"/>
                    <a:pt x="30567" y="4521"/>
                    <a:pt x="34107" y="4521"/>
                  </a:cubicBezTo>
                  <a:cubicBezTo>
                    <a:pt x="34133" y="4521"/>
                    <a:pt x="34160" y="4521"/>
                    <a:pt x="34187" y="4521"/>
                  </a:cubicBezTo>
                  <a:lnTo>
                    <a:pt x="34395" y="4521"/>
                  </a:lnTo>
                  <a:cubicBezTo>
                    <a:pt x="37890" y="4526"/>
                    <a:pt x="41380" y="4893"/>
                    <a:pt x="44809" y="5600"/>
                  </a:cubicBezTo>
                  <a:cubicBezTo>
                    <a:pt x="54715" y="7665"/>
                    <a:pt x="63091" y="12547"/>
                    <a:pt x="68378" y="19044"/>
                  </a:cubicBezTo>
                  <a:cubicBezTo>
                    <a:pt x="63091" y="10525"/>
                    <a:pt x="54715" y="4121"/>
                    <a:pt x="44809" y="1420"/>
                  </a:cubicBezTo>
                  <a:cubicBezTo>
                    <a:pt x="41413" y="494"/>
                    <a:pt x="37912" y="17"/>
                    <a:pt x="34395" y="1"/>
                  </a:cubicBezTo>
                  <a:lnTo>
                    <a:pt x="34187" y="1"/>
                  </a:lnTo>
                  <a:cubicBezTo>
                    <a:pt x="34166" y="1"/>
                    <a:pt x="34146" y="1"/>
                    <a:pt x="34125" y="1"/>
                  </a:cubicBezTo>
                  <a:close/>
                </a:path>
              </a:pathLst>
            </a:custGeom>
            <a:solidFill>
              <a:srgbClr val="CF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1"/>
            <p:cNvSpPr/>
            <p:nvPr/>
          </p:nvSpPr>
          <p:spPr>
            <a:xfrm>
              <a:off x="1359975" y="824725"/>
              <a:ext cx="832775" cy="772375"/>
            </a:xfrm>
            <a:custGeom>
              <a:avLst/>
              <a:gdLst/>
              <a:ahLst/>
              <a:cxnLst/>
              <a:rect l="l" t="t" r="r" b="b"/>
              <a:pathLst>
                <a:path w="33311" h="30895" extrusionOk="0">
                  <a:moveTo>
                    <a:pt x="16600" y="1"/>
                  </a:moveTo>
                  <a:cubicBezTo>
                    <a:pt x="13032" y="1"/>
                    <a:pt x="9481" y="477"/>
                    <a:pt x="6038" y="1420"/>
                  </a:cubicBezTo>
                  <a:cubicBezTo>
                    <a:pt x="2214" y="4581"/>
                    <a:pt x="1" y="9282"/>
                    <a:pt x="6" y="14245"/>
                  </a:cubicBezTo>
                  <a:cubicBezTo>
                    <a:pt x="6" y="23444"/>
                    <a:pt x="7463" y="30894"/>
                    <a:pt x="16661" y="30894"/>
                  </a:cubicBezTo>
                  <a:cubicBezTo>
                    <a:pt x="17329" y="30894"/>
                    <a:pt x="17998" y="30856"/>
                    <a:pt x="18661" y="30779"/>
                  </a:cubicBezTo>
                  <a:cubicBezTo>
                    <a:pt x="26911" y="29793"/>
                    <a:pt x="33310" y="22764"/>
                    <a:pt x="33310" y="14245"/>
                  </a:cubicBezTo>
                  <a:cubicBezTo>
                    <a:pt x="33310" y="9282"/>
                    <a:pt x="31097" y="4581"/>
                    <a:pt x="27278" y="1420"/>
                  </a:cubicBezTo>
                  <a:cubicBezTo>
                    <a:pt x="24462" y="653"/>
                    <a:pt x="21575" y="193"/>
                    <a:pt x="18661" y="50"/>
                  </a:cubicBezTo>
                  <a:cubicBezTo>
                    <a:pt x="17998" y="17"/>
                    <a:pt x="17329" y="1"/>
                    <a:pt x="16661" y="1"/>
                  </a:cubicBezTo>
                  <a:cubicBezTo>
                    <a:pt x="16641" y="1"/>
                    <a:pt x="16620" y="1"/>
                    <a:pt x="16600" y="1"/>
                  </a:cubicBezTo>
                  <a:close/>
                </a:path>
              </a:pathLst>
            </a:custGeom>
            <a:solidFill>
              <a:srgbClr val="3E9E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1"/>
            <p:cNvSpPr/>
            <p:nvPr/>
          </p:nvSpPr>
          <p:spPr>
            <a:xfrm>
              <a:off x="1460100" y="937725"/>
              <a:ext cx="732775" cy="656500"/>
            </a:xfrm>
            <a:custGeom>
              <a:avLst/>
              <a:gdLst/>
              <a:ahLst/>
              <a:cxnLst/>
              <a:rect l="l" t="t" r="r" b="b"/>
              <a:pathLst>
                <a:path w="29311" h="26260" extrusionOk="0">
                  <a:moveTo>
                    <a:pt x="12656" y="1"/>
                  </a:moveTo>
                  <a:cubicBezTo>
                    <a:pt x="11604" y="1"/>
                    <a:pt x="10563" y="34"/>
                    <a:pt x="9528" y="94"/>
                  </a:cubicBezTo>
                  <a:cubicBezTo>
                    <a:pt x="4630" y="379"/>
                    <a:pt x="581" y="4110"/>
                    <a:pt x="44" y="8985"/>
                  </a:cubicBezTo>
                  <a:cubicBezTo>
                    <a:pt x="17" y="9232"/>
                    <a:pt x="1" y="9479"/>
                    <a:pt x="1" y="9725"/>
                  </a:cubicBezTo>
                  <a:cubicBezTo>
                    <a:pt x="1" y="18244"/>
                    <a:pt x="6400" y="25268"/>
                    <a:pt x="14656" y="26259"/>
                  </a:cubicBezTo>
                  <a:cubicBezTo>
                    <a:pt x="22906" y="25273"/>
                    <a:pt x="29305" y="18244"/>
                    <a:pt x="29305" y="9725"/>
                  </a:cubicBezTo>
                  <a:cubicBezTo>
                    <a:pt x="29311" y="7095"/>
                    <a:pt x="28686" y="4499"/>
                    <a:pt x="27486" y="2159"/>
                  </a:cubicBezTo>
                  <a:cubicBezTo>
                    <a:pt x="26117" y="1743"/>
                    <a:pt x="24709" y="1381"/>
                    <a:pt x="23273" y="1085"/>
                  </a:cubicBezTo>
                  <a:cubicBezTo>
                    <a:pt x="19849" y="373"/>
                    <a:pt x="16360" y="12"/>
                    <a:pt x="12859" y="1"/>
                  </a:cubicBezTo>
                  <a:close/>
                </a:path>
              </a:pathLst>
            </a:custGeom>
            <a:solidFill>
              <a:srgbClr val="45B0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1"/>
            <p:cNvSpPr/>
            <p:nvPr/>
          </p:nvSpPr>
          <p:spPr>
            <a:xfrm>
              <a:off x="921700" y="868825"/>
              <a:ext cx="854825" cy="908100"/>
            </a:xfrm>
            <a:custGeom>
              <a:avLst/>
              <a:gdLst/>
              <a:ahLst/>
              <a:cxnLst/>
              <a:rect l="l" t="t" r="r" b="b"/>
              <a:pathLst>
                <a:path w="34193" h="36324" extrusionOk="0">
                  <a:moveTo>
                    <a:pt x="22380" y="1"/>
                  </a:moveTo>
                  <a:lnTo>
                    <a:pt x="22380" y="1"/>
                  </a:lnTo>
                  <a:cubicBezTo>
                    <a:pt x="12996" y="2877"/>
                    <a:pt x="5074" y="9101"/>
                    <a:pt x="0" y="17280"/>
                  </a:cubicBezTo>
                  <a:cubicBezTo>
                    <a:pt x="7090" y="28714"/>
                    <a:pt x="19751" y="36324"/>
                    <a:pt x="34192" y="36324"/>
                  </a:cubicBezTo>
                  <a:cubicBezTo>
                    <a:pt x="18781" y="36324"/>
                    <a:pt x="6662" y="8668"/>
                    <a:pt x="22380" y="1"/>
                  </a:cubicBezTo>
                  <a:close/>
                </a:path>
              </a:pathLst>
            </a:custGeom>
            <a:solidFill>
              <a:srgbClr val="CF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1"/>
            <p:cNvSpPr/>
            <p:nvPr/>
          </p:nvSpPr>
          <p:spPr>
            <a:xfrm>
              <a:off x="1610225" y="1014575"/>
              <a:ext cx="332425" cy="332575"/>
            </a:xfrm>
            <a:custGeom>
              <a:avLst/>
              <a:gdLst/>
              <a:ahLst/>
              <a:cxnLst/>
              <a:rect l="l" t="t" r="r" b="b"/>
              <a:pathLst>
                <a:path w="13297" h="13303" extrusionOk="0">
                  <a:moveTo>
                    <a:pt x="6646" y="0"/>
                  </a:moveTo>
                  <a:cubicBezTo>
                    <a:pt x="2975" y="0"/>
                    <a:pt x="0" y="2980"/>
                    <a:pt x="0" y="6651"/>
                  </a:cubicBezTo>
                  <a:cubicBezTo>
                    <a:pt x="0" y="10327"/>
                    <a:pt x="2975" y="13302"/>
                    <a:pt x="6646" y="13302"/>
                  </a:cubicBezTo>
                  <a:cubicBezTo>
                    <a:pt x="10322" y="13302"/>
                    <a:pt x="13297" y="10327"/>
                    <a:pt x="13297" y="6651"/>
                  </a:cubicBezTo>
                  <a:cubicBezTo>
                    <a:pt x="13297" y="2980"/>
                    <a:pt x="10322" y="0"/>
                    <a:pt x="6646" y="0"/>
                  </a:cubicBezTo>
                  <a:close/>
                </a:path>
              </a:pathLst>
            </a:custGeom>
            <a:solidFill>
              <a:srgbClr val="4040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1"/>
            <p:cNvSpPr/>
            <p:nvPr/>
          </p:nvSpPr>
          <p:spPr>
            <a:xfrm>
              <a:off x="2109725" y="1535025"/>
              <a:ext cx="468700" cy="602525"/>
            </a:xfrm>
            <a:custGeom>
              <a:avLst/>
              <a:gdLst/>
              <a:ahLst/>
              <a:cxnLst/>
              <a:rect l="l" t="t" r="r" b="b"/>
              <a:pathLst>
                <a:path w="18748" h="24101" extrusionOk="0">
                  <a:moveTo>
                    <a:pt x="9374" y="1"/>
                  </a:moveTo>
                  <a:cubicBezTo>
                    <a:pt x="3687" y="3600"/>
                    <a:pt x="0" y="9385"/>
                    <a:pt x="0" y="15905"/>
                  </a:cubicBezTo>
                  <a:cubicBezTo>
                    <a:pt x="0" y="16042"/>
                    <a:pt x="0" y="16179"/>
                    <a:pt x="6" y="16310"/>
                  </a:cubicBezTo>
                  <a:cubicBezTo>
                    <a:pt x="129" y="21504"/>
                    <a:pt x="4752" y="24101"/>
                    <a:pt x="9374" y="24101"/>
                  </a:cubicBezTo>
                  <a:cubicBezTo>
                    <a:pt x="13997" y="24101"/>
                    <a:pt x="18619" y="21504"/>
                    <a:pt x="18742" y="16310"/>
                  </a:cubicBezTo>
                  <a:cubicBezTo>
                    <a:pt x="18748" y="16173"/>
                    <a:pt x="18748" y="16042"/>
                    <a:pt x="18748" y="15905"/>
                  </a:cubicBezTo>
                  <a:cubicBezTo>
                    <a:pt x="18748" y="9385"/>
                    <a:pt x="15061" y="3600"/>
                    <a:pt x="9374"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a:off x="2109725" y="1534900"/>
              <a:ext cx="234375" cy="602650"/>
            </a:xfrm>
            <a:custGeom>
              <a:avLst/>
              <a:gdLst/>
              <a:ahLst/>
              <a:cxnLst/>
              <a:rect l="l" t="t" r="r" b="b"/>
              <a:pathLst>
                <a:path w="9375" h="24106" extrusionOk="0">
                  <a:moveTo>
                    <a:pt x="9374" y="0"/>
                  </a:moveTo>
                  <a:lnTo>
                    <a:pt x="9374" y="0"/>
                  </a:lnTo>
                  <a:cubicBezTo>
                    <a:pt x="3687" y="3605"/>
                    <a:pt x="0" y="9385"/>
                    <a:pt x="0" y="15910"/>
                  </a:cubicBezTo>
                  <a:cubicBezTo>
                    <a:pt x="0" y="16041"/>
                    <a:pt x="6" y="16178"/>
                    <a:pt x="6" y="16315"/>
                  </a:cubicBezTo>
                  <a:cubicBezTo>
                    <a:pt x="132" y="21509"/>
                    <a:pt x="4750" y="24106"/>
                    <a:pt x="9374" y="24106"/>
                  </a:cubicBezTo>
                  <a:cubicBezTo>
                    <a:pt x="7780" y="24106"/>
                    <a:pt x="6180" y="21509"/>
                    <a:pt x="6136" y="16315"/>
                  </a:cubicBezTo>
                  <a:lnTo>
                    <a:pt x="6136" y="15910"/>
                  </a:lnTo>
                  <a:cubicBezTo>
                    <a:pt x="6136" y="9385"/>
                    <a:pt x="7407" y="3605"/>
                    <a:pt x="9374" y="0"/>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31"/>
          <p:cNvGrpSpPr/>
          <p:nvPr/>
        </p:nvGrpSpPr>
        <p:grpSpPr>
          <a:xfrm>
            <a:off x="5523491" y="1574838"/>
            <a:ext cx="421326" cy="413005"/>
            <a:chOff x="4045425" y="1172700"/>
            <a:chExt cx="1811375" cy="1775600"/>
          </a:xfrm>
        </p:grpSpPr>
        <p:sp>
          <p:nvSpPr>
            <p:cNvPr id="736" name="Google Shape;736;p31"/>
            <p:cNvSpPr/>
            <p:nvPr/>
          </p:nvSpPr>
          <p:spPr>
            <a:xfrm>
              <a:off x="4251150" y="1283550"/>
              <a:ext cx="1468000" cy="1468000"/>
            </a:xfrm>
            <a:custGeom>
              <a:avLst/>
              <a:gdLst/>
              <a:ahLst/>
              <a:cxnLst/>
              <a:rect l="l" t="t" r="r" b="b"/>
              <a:pathLst>
                <a:path w="58720" h="58720" extrusionOk="0">
                  <a:moveTo>
                    <a:pt x="43095" y="1"/>
                  </a:moveTo>
                  <a:lnTo>
                    <a:pt x="21060" y="22030"/>
                  </a:lnTo>
                  <a:cubicBezTo>
                    <a:pt x="16305" y="26791"/>
                    <a:pt x="12201" y="32160"/>
                    <a:pt x="8865" y="38000"/>
                  </a:cubicBezTo>
                  <a:lnTo>
                    <a:pt x="0" y="53510"/>
                  </a:lnTo>
                  <a:lnTo>
                    <a:pt x="5211" y="58720"/>
                  </a:lnTo>
                  <a:lnTo>
                    <a:pt x="20720" y="49856"/>
                  </a:lnTo>
                  <a:cubicBezTo>
                    <a:pt x="26560" y="46519"/>
                    <a:pt x="31929" y="42416"/>
                    <a:pt x="36690" y="37660"/>
                  </a:cubicBezTo>
                  <a:lnTo>
                    <a:pt x="58719" y="15626"/>
                  </a:lnTo>
                  <a:lnTo>
                    <a:pt x="43095" y="1"/>
                  </a:lnTo>
                  <a:close/>
                </a:path>
              </a:pathLst>
            </a:custGeom>
            <a:solidFill>
              <a:srgbClr val="F9F6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1"/>
            <p:cNvSpPr/>
            <p:nvPr/>
          </p:nvSpPr>
          <p:spPr>
            <a:xfrm>
              <a:off x="5293025" y="1172700"/>
              <a:ext cx="563775" cy="536975"/>
            </a:xfrm>
            <a:custGeom>
              <a:avLst/>
              <a:gdLst/>
              <a:ahLst/>
              <a:cxnLst/>
              <a:rect l="l" t="t" r="r" b="b"/>
              <a:pathLst>
                <a:path w="22551" h="21479" extrusionOk="0">
                  <a:moveTo>
                    <a:pt x="10415" y="0"/>
                  </a:moveTo>
                  <a:cubicBezTo>
                    <a:pt x="7595" y="0"/>
                    <a:pt x="4775" y="1077"/>
                    <a:pt x="2625" y="3230"/>
                  </a:cubicBezTo>
                  <a:lnTo>
                    <a:pt x="1" y="5854"/>
                  </a:lnTo>
                  <a:lnTo>
                    <a:pt x="15626" y="21479"/>
                  </a:lnTo>
                  <a:lnTo>
                    <a:pt x="18250" y="18854"/>
                  </a:lnTo>
                  <a:cubicBezTo>
                    <a:pt x="22550" y="14554"/>
                    <a:pt x="22550" y="7574"/>
                    <a:pt x="18250" y="3268"/>
                  </a:cubicBezTo>
                  <a:lnTo>
                    <a:pt x="18206" y="3230"/>
                  </a:lnTo>
                  <a:cubicBezTo>
                    <a:pt x="16056" y="1077"/>
                    <a:pt x="13236" y="0"/>
                    <a:pt x="10415" y="0"/>
                  </a:cubicBezTo>
                  <a:close/>
                </a:path>
              </a:pathLst>
            </a:custGeom>
            <a:solidFill>
              <a:srgbClr val="73BD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1"/>
            <p:cNvSpPr/>
            <p:nvPr/>
          </p:nvSpPr>
          <p:spPr>
            <a:xfrm>
              <a:off x="5628050" y="1309875"/>
              <a:ext cx="129175" cy="256825"/>
            </a:xfrm>
            <a:custGeom>
              <a:avLst/>
              <a:gdLst/>
              <a:ahLst/>
              <a:cxnLst/>
              <a:rect l="l" t="t" r="r" b="b"/>
              <a:pathLst>
                <a:path w="5167" h="10273" extrusionOk="0">
                  <a:moveTo>
                    <a:pt x="1350" y="1"/>
                  </a:moveTo>
                  <a:cubicBezTo>
                    <a:pt x="1037" y="1"/>
                    <a:pt x="723" y="121"/>
                    <a:pt x="482" y="361"/>
                  </a:cubicBezTo>
                  <a:cubicBezTo>
                    <a:pt x="0" y="844"/>
                    <a:pt x="6" y="1621"/>
                    <a:pt x="488" y="2098"/>
                  </a:cubicBezTo>
                  <a:cubicBezTo>
                    <a:pt x="2159" y="3769"/>
                    <a:pt x="2466" y="6465"/>
                    <a:pt x="1200" y="8371"/>
                  </a:cubicBezTo>
                  <a:cubicBezTo>
                    <a:pt x="663" y="9187"/>
                    <a:pt x="1249" y="10272"/>
                    <a:pt x="2225" y="10272"/>
                  </a:cubicBezTo>
                  <a:cubicBezTo>
                    <a:pt x="2635" y="10272"/>
                    <a:pt x="3019" y="10069"/>
                    <a:pt x="3249" y="9724"/>
                  </a:cubicBezTo>
                  <a:cubicBezTo>
                    <a:pt x="5166" y="6815"/>
                    <a:pt x="4734" y="2882"/>
                    <a:pt x="2219" y="367"/>
                  </a:cubicBezTo>
                  <a:cubicBezTo>
                    <a:pt x="1980" y="122"/>
                    <a:pt x="1665" y="1"/>
                    <a:pt x="1350"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1"/>
            <p:cNvSpPr/>
            <p:nvPr/>
          </p:nvSpPr>
          <p:spPr>
            <a:xfrm>
              <a:off x="4707100" y="1687875"/>
              <a:ext cx="607600" cy="607600"/>
            </a:xfrm>
            <a:custGeom>
              <a:avLst/>
              <a:gdLst/>
              <a:ahLst/>
              <a:cxnLst/>
              <a:rect l="l" t="t" r="r" b="b"/>
              <a:pathLst>
                <a:path w="24304" h="24304" extrusionOk="0">
                  <a:moveTo>
                    <a:pt x="17357" y="1"/>
                  </a:moveTo>
                  <a:lnTo>
                    <a:pt x="0" y="17357"/>
                  </a:lnTo>
                  <a:lnTo>
                    <a:pt x="6942" y="24303"/>
                  </a:lnTo>
                  <a:lnTo>
                    <a:pt x="24303" y="6942"/>
                  </a:lnTo>
                  <a:lnTo>
                    <a:pt x="17357" y="1"/>
                  </a:ln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1"/>
            <p:cNvSpPr/>
            <p:nvPr/>
          </p:nvSpPr>
          <p:spPr>
            <a:xfrm>
              <a:off x="4839675" y="1968150"/>
              <a:ext cx="198075" cy="184600"/>
            </a:xfrm>
            <a:custGeom>
              <a:avLst/>
              <a:gdLst/>
              <a:ahLst/>
              <a:cxnLst/>
              <a:rect l="l" t="t" r="r" b="b"/>
              <a:pathLst>
                <a:path w="7923" h="7384" extrusionOk="0">
                  <a:moveTo>
                    <a:pt x="6568" y="1"/>
                  </a:moveTo>
                  <a:cubicBezTo>
                    <a:pt x="6247" y="1"/>
                    <a:pt x="5926" y="127"/>
                    <a:pt x="5687" y="377"/>
                  </a:cubicBezTo>
                  <a:lnTo>
                    <a:pt x="773" y="5291"/>
                  </a:lnTo>
                  <a:cubicBezTo>
                    <a:pt x="1" y="6063"/>
                    <a:pt x="549" y="7384"/>
                    <a:pt x="1639" y="7384"/>
                  </a:cubicBezTo>
                  <a:cubicBezTo>
                    <a:pt x="1962" y="7384"/>
                    <a:pt x="2274" y="7252"/>
                    <a:pt x="2504" y="7022"/>
                  </a:cubicBezTo>
                  <a:lnTo>
                    <a:pt x="7419" y="2108"/>
                  </a:lnTo>
                  <a:cubicBezTo>
                    <a:pt x="7912" y="1637"/>
                    <a:pt x="7923" y="842"/>
                    <a:pt x="7435" y="360"/>
                  </a:cubicBezTo>
                  <a:cubicBezTo>
                    <a:pt x="7195" y="120"/>
                    <a:pt x="6881" y="1"/>
                    <a:pt x="6568"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1"/>
            <p:cNvSpPr/>
            <p:nvPr/>
          </p:nvSpPr>
          <p:spPr>
            <a:xfrm>
              <a:off x="5054300" y="1846350"/>
              <a:ext cx="104950" cy="91650"/>
            </a:xfrm>
            <a:custGeom>
              <a:avLst/>
              <a:gdLst/>
              <a:ahLst/>
              <a:cxnLst/>
              <a:rect l="l" t="t" r="r" b="b"/>
              <a:pathLst>
                <a:path w="4198" h="3666" extrusionOk="0">
                  <a:moveTo>
                    <a:pt x="2850" y="1"/>
                  </a:moveTo>
                  <a:cubicBezTo>
                    <a:pt x="2540" y="1"/>
                    <a:pt x="2231" y="117"/>
                    <a:pt x="1995" y="351"/>
                  </a:cubicBezTo>
                  <a:lnTo>
                    <a:pt x="773" y="1578"/>
                  </a:lnTo>
                  <a:cubicBezTo>
                    <a:pt x="1" y="2351"/>
                    <a:pt x="543" y="3665"/>
                    <a:pt x="1639" y="3665"/>
                  </a:cubicBezTo>
                  <a:cubicBezTo>
                    <a:pt x="1962" y="3665"/>
                    <a:pt x="2274" y="3539"/>
                    <a:pt x="2504" y="3309"/>
                  </a:cubicBezTo>
                  <a:lnTo>
                    <a:pt x="3726" y="2082"/>
                  </a:lnTo>
                  <a:cubicBezTo>
                    <a:pt x="4197" y="1605"/>
                    <a:pt x="4192" y="833"/>
                    <a:pt x="3721" y="362"/>
                  </a:cubicBezTo>
                  <a:cubicBezTo>
                    <a:pt x="3480" y="121"/>
                    <a:pt x="3165" y="1"/>
                    <a:pt x="285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1"/>
            <p:cNvSpPr/>
            <p:nvPr/>
          </p:nvSpPr>
          <p:spPr>
            <a:xfrm>
              <a:off x="5227825" y="1514200"/>
              <a:ext cx="260400" cy="260400"/>
            </a:xfrm>
            <a:custGeom>
              <a:avLst/>
              <a:gdLst/>
              <a:ahLst/>
              <a:cxnLst/>
              <a:rect l="l" t="t" r="r" b="b"/>
              <a:pathLst>
                <a:path w="10416" h="10416" extrusionOk="0">
                  <a:moveTo>
                    <a:pt x="3474" y="1"/>
                  </a:moveTo>
                  <a:lnTo>
                    <a:pt x="1" y="3469"/>
                  </a:lnTo>
                  <a:lnTo>
                    <a:pt x="6942" y="10416"/>
                  </a:lnTo>
                  <a:lnTo>
                    <a:pt x="10416" y="6942"/>
                  </a:lnTo>
                  <a:lnTo>
                    <a:pt x="3474" y="1"/>
                  </a:lnTo>
                  <a:close/>
                </a:path>
              </a:pathLst>
            </a:custGeom>
            <a:solidFill>
              <a:srgbClr val="F7B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1"/>
            <p:cNvSpPr/>
            <p:nvPr/>
          </p:nvSpPr>
          <p:spPr>
            <a:xfrm>
              <a:off x="4288950" y="2519175"/>
              <a:ext cx="197675" cy="184175"/>
            </a:xfrm>
            <a:custGeom>
              <a:avLst/>
              <a:gdLst/>
              <a:ahLst/>
              <a:cxnLst/>
              <a:rect l="l" t="t" r="r" b="b"/>
              <a:pathLst>
                <a:path w="7907" h="7367" extrusionOk="0">
                  <a:moveTo>
                    <a:pt x="6559" y="0"/>
                  </a:moveTo>
                  <a:cubicBezTo>
                    <a:pt x="6236" y="0"/>
                    <a:pt x="5913" y="128"/>
                    <a:pt x="5671" y="381"/>
                  </a:cubicBezTo>
                  <a:lnTo>
                    <a:pt x="773" y="5279"/>
                  </a:lnTo>
                  <a:cubicBezTo>
                    <a:pt x="0" y="6052"/>
                    <a:pt x="548" y="7366"/>
                    <a:pt x="1639" y="7366"/>
                  </a:cubicBezTo>
                  <a:cubicBezTo>
                    <a:pt x="1962" y="7366"/>
                    <a:pt x="2274" y="7240"/>
                    <a:pt x="2504" y="7010"/>
                  </a:cubicBezTo>
                  <a:lnTo>
                    <a:pt x="7402" y="2113"/>
                  </a:lnTo>
                  <a:cubicBezTo>
                    <a:pt x="7901" y="1636"/>
                    <a:pt x="7906" y="847"/>
                    <a:pt x="7424" y="359"/>
                  </a:cubicBezTo>
                  <a:cubicBezTo>
                    <a:pt x="7184" y="120"/>
                    <a:pt x="6872" y="0"/>
                    <a:pt x="6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1"/>
            <p:cNvSpPr/>
            <p:nvPr/>
          </p:nvSpPr>
          <p:spPr>
            <a:xfrm>
              <a:off x="4045425" y="2621275"/>
              <a:ext cx="336125" cy="327025"/>
            </a:xfrm>
            <a:custGeom>
              <a:avLst/>
              <a:gdLst/>
              <a:ahLst/>
              <a:cxnLst/>
              <a:rect l="l" t="t" r="r" b="b"/>
              <a:pathLst>
                <a:path w="13445" h="13081" extrusionOk="0">
                  <a:moveTo>
                    <a:pt x="8235" y="1"/>
                  </a:moveTo>
                  <a:lnTo>
                    <a:pt x="1436" y="6800"/>
                  </a:lnTo>
                  <a:cubicBezTo>
                    <a:pt x="1" y="8230"/>
                    <a:pt x="1" y="10558"/>
                    <a:pt x="1436" y="11993"/>
                  </a:cubicBezTo>
                  <a:lnTo>
                    <a:pt x="1452" y="12004"/>
                  </a:lnTo>
                  <a:cubicBezTo>
                    <a:pt x="2167" y="12722"/>
                    <a:pt x="3107" y="13081"/>
                    <a:pt x="4047" y="13081"/>
                  </a:cubicBezTo>
                  <a:cubicBezTo>
                    <a:pt x="4987" y="13081"/>
                    <a:pt x="5928" y="12722"/>
                    <a:pt x="6646" y="12004"/>
                  </a:cubicBezTo>
                  <a:lnTo>
                    <a:pt x="13445" y="5205"/>
                  </a:lnTo>
                  <a:lnTo>
                    <a:pt x="8235" y="1"/>
                  </a:ln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 name="Google Shape;745;p31"/>
          <p:cNvSpPr/>
          <p:nvPr/>
        </p:nvSpPr>
        <p:spPr>
          <a:xfrm>
            <a:off x="2611347" y="3496375"/>
            <a:ext cx="1443900" cy="8610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1"/>
          <p:cNvSpPr/>
          <p:nvPr/>
        </p:nvSpPr>
        <p:spPr>
          <a:xfrm>
            <a:off x="2611347" y="2502047"/>
            <a:ext cx="1443900" cy="8610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1"/>
          <p:cNvSpPr txBox="1">
            <a:spLocks noGrp="1"/>
          </p:cNvSpPr>
          <p:nvPr>
            <p:ph type="ctrTitle" idx="4294967295"/>
          </p:nvPr>
        </p:nvSpPr>
        <p:spPr>
          <a:xfrm>
            <a:off x="2648095" y="2988597"/>
            <a:ext cx="1370400" cy="270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100">
                <a:solidFill>
                  <a:schemeClr val="dk1"/>
                </a:solidFill>
                <a:latin typeface="Lato Light"/>
                <a:ea typeface="Lato Light"/>
                <a:cs typeface="Lato Light"/>
                <a:sym typeface="Lato Light"/>
              </a:rPr>
              <a:t>Success rate</a:t>
            </a:r>
            <a:endParaRPr sz="1100">
              <a:solidFill>
                <a:schemeClr val="dk1"/>
              </a:solidFill>
              <a:latin typeface="Lato Light"/>
              <a:ea typeface="Lato Light"/>
              <a:cs typeface="Lato Light"/>
              <a:sym typeface="Lato Light"/>
            </a:endParaRPr>
          </a:p>
        </p:txBody>
      </p:sp>
      <p:sp>
        <p:nvSpPr>
          <p:cNvPr id="748" name="Google Shape;748;p31"/>
          <p:cNvSpPr txBox="1">
            <a:spLocks noGrp="1"/>
          </p:cNvSpPr>
          <p:nvPr>
            <p:ph type="ctrTitle" idx="4294967295"/>
          </p:nvPr>
        </p:nvSpPr>
        <p:spPr>
          <a:xfrm>
            <a:off x="2540475" y="2630848"/>
            <a:ext cx="1585800" cy="43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3600">
                <a:solidFill>
                  <a:schemeClr val="accent2"/>
                </a:solidFill>
              </a:rPr>
              <a:t>85%</a:t>
            </a:r>
            <a:endParaRPr sz="3600">
              <a:solidFill>
                <a:schemeClr val="accent2"/>
              </a:solidFill>
            </a:endParaRPr>
          </a:p>
        </p:txBody>
      </p:sp>
      <p:sp>
        <p:nvSpPr>
          <p:cNvPr id="749" name="Google Shape;749;p31"/>
          <p:cNvSpPr txBox="1">
            <a:spLocks noGrp="1"/>
          </p:cNvSpPr>
          <p:nvPr>
            <p:ph type="subTitle" idx="4294967295"/>
          </p:nvPr>
        </p:nvSpPr>
        <p:spPr>
          <a:xfrm>
            <a:off x="6328230" y="2735442"/>
            <a:ext cx="1928100" cy="86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a:t>Mercury is the closest planet to the Sun and also the smallest one in our Solar System—it’s only a bit larger than our Moon. The planet’s name has nothing to do with the liquid metal, since it was named after the Roman messenger god, Mercury </a:t>
            </a:r>
            <a:endParaRPr sz="1000"/>
          </a:p>
          <a:p>
            <a:pPr marL="0" lvl="0" indent="0" algn="l" rtl="0">
              <a:spcBef>
                <a:spcPts val="1600"/>
              </a:spcBef>
              <a:spcAft>
                <a:spcPts val="1600"/>
              </a:spcAft>
              <a:buNone/>
            </a:pPr>
            <a:endParaRPr sz="1000"/>
          </a:p>
        </p:txBody>
      </p:sp>
      <p:sp>
        <p:nvSpPr>
          <p:cNvPr id="750" name="Google Shape;750;p31"/>
          <p:cNvSpPr txBox="1">
            <a:spLocks noGrp="1"/>
          </p:cNvSpPr>
          <p:nvPr>
            <p:ph type="ctrTitle" idx="4294967295"/>
          </p:nvPr>
        </p:nvSpPr>
        <p:spPr>
          <a:xfrm>
            <a:off x="6336980" y="2398264"/>
            <a:ext cx="16440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RESULTS</a:t>
            </a:r>
            <a:endParaRPr sz="1400"/>
          </a:p>
        </p:txBody>
      </p:sp>
      <p:cxnSp>
        <p:nvCxnSpPr>
          <p:cNvPr id="751" name="Google Shape;751;p31"/>
          <p:cNvCxnSpPr/>
          <p:nvPr/>
        </p:nvCxnSpPr>
        <p:spPr>
          <a:xfrm>
            <a:off x="4039175" y="733200"/>
            <a:ext cx="0" cy="1569900"/>
          </a:xfrm>
          <a:prstGeom prst="straightConnector1">
            <a:avLst/>
          </a:prstGeom>
          <a:noFill/>
          <a:ln w="19050" cap="flat" cmpd="sng">
            <a:solidFill>
              <a:schemeClr val="lt1"/>
            </a:solidFill>
            <a:prstDash val="solid"/>
            <a:round/>
            <a:headEnd type="none" w="med" len="med"/>
            <a:tailEnd type="diamond" w="med" len="med"/>
          </a:ln>
        </p:spPr>
      </p:cxnSp>
      <p:sp>
        <p:nvSpPr>
          <p:cNvPr id="752" name="Google Shape;752;p31"/>
          <p:cNvSpPr txBox="1">
            <a:spLocks noGrp="1"/>
          </p:cNvSpPr>
          <p:nvPr>
            <p:ph type="subTitle" idx="4294967295"/>
          </p:nvPr>
        </p:nvSpPr>
        <p:spPr>
          <a:xfrm>
            <a:off x="2844200" y="1199499"/>
            <a:ext cx="1061700" cy="325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solidFill>
                  <a:schemeClr val="lt1"/>
                </a:solidFill>
              </a:rPr>
              <a:t>20 - 80 Participants</a:t>
            </a:r>
            <a:endParaRPr sz="1000">
              <a:solidFill>
                <a:schemeClr val="lt1"/>
              </a:solidFill>
            </a:endParaRPr>
          </a:p>
          <a:p>
            <a:pPr marL="0" lvl="0" indent="0" algn="r" rtl="0">
              <a:spcBef>
                <a:spcPts val="1600"/>
              </a:spcBef>
              <a:spcAft>
                <a:spcPts val="1600"/>
              </a:spcAft>
              <a:buNone/>
            </a:pPr>
            <a:endParaRPr>
              <a:solidFill>
                <a:srgbClr val="FFFFFF"/>
              </a:solidFill>
            </a:endParaRPr>
          </a:p>
        </p:txBody>
      </p:sp>
      <p:sp>
        <p:nvSpPr>
          <p:cNvPr id="753" name="Google Shape;753;p31"/>
          <p:cNvSpPr txBox="1">
            <a:spLocks noGrp="1"/>
          </p:cNvSpPr>
          <p:nvPr>
            <p:ph type="subTitle" idx="4294967295"/>
          </p:nvPr>
        </p:nvSpPr>
        <p:spPr>
          <a:xfrm>
            <a:off x="2592800" y="1699377"/>
            <a:ext cx="1313100" cy="3255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s" sz="1000">
                <a:solidFill>
                  <a:schemeClr val="lt1"/>
                </a:solidFill>
              </a:rPr>
              <a:t>Ages between 25 and 45</a:t>
            </a:r>
            <a:endParaRPr>
              <a:solidFill>
                <a:srgbClr val="FFFFFF"/>
              </a:solidFill>
            </a:endParaRPr>
          </a:p>
        </p:txBody>
      </p:sp>
      <p:sp>
        <p:nvSpPr>
          <p:cNvPr id="754" name="Google Shape;754;p31"/>
          <p:cNvSpPr txBox="1">
            <a:spLocks noGrp="1"/>
          </p:cNvSpPr>
          <p:nvPr>
            <p:ph type="ctrTitle" idx="4294967295"/>
          </p:nvPr>
        </p:nvSpPr>
        <p:spPr>
          <a:xfrm>
            <a:off x="2648095" y="3996446"/>
            <a:ext cx="1370400" cy="2700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s" sz="1000">
                <a:solidFill>
                  <a:schemeClr val="dk1"/>
                </a:solidFill>
                <a:latin typeface="Lato Light"/>
                <a:ea typeface="Lato Light"/>
                <a:cs typeface="Lato Light"/>
                <a:sym typeface="Lato Light"/>
              </a:rPr>
              <a:t>Experimentation time</a:t>
            </a:r>
            <a:endParaRPr sz="1100">
              <a:solidFill>
                <a:schemeClr val="dk1"/>
              </a:solidFill>
              <a:latin typeface="Lato Light"/>
              <a:ea typeface="Lato Light"/>
              <a:cs typeface="Lato Light"/>
              <a:sym typeface="Lato Light"/>
            </a:endParaRPr>
          </a:p>
        </p:txBody>
      </p:sp>
      <p:sp>
        <p:nvSpPr>
          <p:cNvPr id="755" name="Google Shape;755;p31"/>
          <p:cNvSpPr txBox="1">
            <a:spLocks noGrp="1"/>
          </p:cNvSpPr>
          <p:nvPr>
            <p:ph type="ctrTitle" idx="4294967295"/>
          </p:nvPr>
        </p:nvSpPr>
        <p:spPr>
          <a:xfrm>
            <a:off x="2540475" y="3628179"/>
            <a:ext cx="1585800" cy="43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3600">
                <a:solidFill>
                  <a:schemeClr val="accent2"/>
                </a:solidFill>
              </a:rPr>
              <a:t>6 wks</a:t>
            </a:r>
            <a:endParaRPr sz="3600">
              <a:solidFill>
                <a:schemeClr val="accent2"/>
              </a:solidFill>
            </a:endParaRPr>
          </a:p>
        </p:txBody>
      </p:sp>
      <p:sp>
        <p:nvSpPr>
          <p:cNvPr id="756" name="Google Shape;756;p31"/>
          <p:cNvSpPr txBox="1">
            <a:spLocks noGrp="1"/>
          </p:cNvSpPr>
          <p:nvPr>
            <p:ph type="ctrTitle" idx="4294967295"/>
          </p:nvPr>
        </p:nvSpPr>
        <p:spPr>
          <a:xfrm>
            <a:off x="4465705" y="856676"/>
            <a:ext cx="20001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SECONDARY EFFECTS</a:t>
            </a:r>
            <a:endParaRPr sz="1400"/>
          </a:p>
        </p:txBody>
      </p:sp>
      <p:sp>
        <p:nvSpPr>
          <p:cNvPr id="757" name="Google Shape;757;p31"/>
          <p:cNvSpPr txBox="1">
            <a:spLocks noGrp="1"/>
          </p:cNvSpPr>
          <p:nvPr>
            <p:ph type="subTitle" idx="4294967295"/>
          </p:nvPr>
        </p:nvSpPr>
        <p:spPr>
          <a:xfrm>
            <a:off x="4294004" y="2041573"/>
            <a:ext cx="10617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Venus</a:t>
            </a:r>
            <a:endParaRPr sz="1000"/>
          </a:p>
        </p:txBody>
      </p:sp>
      <p:sp>
        <p:nvSpPr>
          <p:cNvPr id="758" name="Google Shape;758;p31"/>
          <p:cNvSpPr txBox="1">
            <a:spLocks noGrp="1"/>
          </p:cNvSpPr>
          <p:nvPr>
            <p:ph type="ctrTitle" idx="4294967295"/>
          </p:nvPr>
        </p:nvSpPr>
        <p:spPr>
          <a:xfrm>
            <a:off x="4578554" y="1185870"/>
            <a:ext cx="4926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400"/>
              <a:t>5%</a:t>
            </a:r>
            <a:endParaRPr sz="1400"/>
          </a:p>
        </p:txBody>
      </p:sp>
      <p:sp>
        <p:nvSpPr>
          <p:cNvPr id="759" name="Google Shape;759;p31"/>
          <p:cNvSpPr txBox="1">
            <a:spLocks noGrp="1"/>
          </p:cNvSpPr>
          <p:nvPr>
            <p:ph type="subTitle" idx="4294967295"/>
          </p:nvPr>
        </p:nvSpPr>
        <p:spPr>
          <a:xfrm>
            <a:off x="5203304" y="2041573"/>
            <a:ext cx="10617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Mars</a:t>
            </a:r>
            <a:endParaRPr sz="1000"/>
          </a:p>
        </p:txBody>
      </p:sp>
      <p:sp>
        <p:nvSpPr>
          <p:cNvPr id="760" name="Google Shape;760;p31"/>
          <p:cNvSpPr txBox="1">
            <a:spLocks noGrp="1"/>
          </p:cNvSpPr>
          <p:nvPr>
            <p:ph type="ctrTitle" idx="4294967295"/>
          </p:nvPr>
        </p:nvSpPr>
        <p:spPr>
          <a:xfrm>
            <a:off x="5487854" y="1185870"/>
            <a:ext cx="4926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400"/>
              <a:t>10%</a:t>
            </a:r>
            <a:endParaRPr sz="1400"/>
          </a:p>
        </p:txBody>
      </p:sp>
      <p:sp>
        <p:nvSpPr>
          <p:cNvPr id="761" name="Google Shape;761;p31"/>
          <p:cNvSpPr txBox="1">
            <a:spLocks noGrp="1"/>
          </p:cNvSpPr>
          <p:nvPr>
            <p:ph type="subTitle" idx="4294967295"/>
          </p:nvPr>
        </p:nvSpPr>
        <p:spPr>
          <a:xfrm>
            <a:off x="6112604" y="2041573"/>
            <a:ext cx="10617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Mercury</a:t>
            </a:r>
            <a:endParaRPr sz="1000"/>
          </a:p>
        </p:txBody>
      </p:sp>
      <p:sp>
        <p:nvSpPr>
          <p:cNvPr id="762" name="Google Shape;762;p31"/>
          <p:cNvSpPr txBox="1">
            <a:spLocks noGrp="1"/>
          </p:cNvSpPr>
          <p:nvPr>
            <p:ph type="ctrTitle" idx="4294967295"/>
          </p:nvPr>
        </p:nvSpPr>
        <p:spPr>
          <a:xfrm>
            <a:off x="6397154" y="1185870"/>
            <a:ext cx="4926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400"/>
              <a:t>30%</a:t>
            </a:r>
            <a:endParaRPr sz="1400"/>
          </a:p>
        </p:txBody>
      </p:sp>
      <p:sp>
        <p:nvSpPr>
          <p:cNvPr id="763" name="Google Shape;763;p31"/>
          <p:cNvSpPr txBox="1">
            <a:spLocks noGrp="1"/>
          </p:cNvSpPr>
          <p:nvPr>
            <p:ph type="subTitle" idx="4294967295"/>
          </p:nvPr>
        </p:nvSpPr>
        <p:spPr>
          <a:xfrm>
            <a:off x="7021904" y="2041573"/>
            <a:ext cx="10617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s" sz="1000"/>
              <a:t>Neptune</a:t>
            </a:r>
            <a:endParaRPr sz="1000"/>
          </a:p>
        </p:txBody>
      </p:sp>
      <p:sp>
        <p:nvSpPr>
          <p:cNvPr id="764" name="Google Shape;764;p31"/>
          <p:cNvSpPr txBox="1">
            <a:spLocks noGrp="1"/>
          </p:cNvSpPr>
          <p:nvPr>
            <p:ph type="ctrTitle" idx="4294967295"/>
          </p:nvPr>
        </p:nvSpPr>
        <p:spPr>
          <a:xfrm>
            <a:off x="7306454" y="1185870"/>
            <a:ext cx="492600" cy="38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400"/>
              <a:t>8%</a:t>
            </a:r>
            <a:endParaRPr sz="1400"/>
          </a:p>
        </p:txBody>
      </p:sp>
      <p:sp>
        <p:nvSpPr>
          <p:cNvPr id="765" name="Google Shape;765;p31"/>
          <p:cNvSpPr txBox="1">
            <a:spLocks noGrp="1"/>
          </p:cNvSpPr>
          <p:nvPr>
            <p:ph type="ctrTitle" idx="4294967295"/>
          </p:nvPr>
        </p:nvSpPr>
        <p:spPr>
          <a:xfrm>
            <a:off x="4465705" y="2398264"/>
            <a:ext cx="16440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SAFE DOSE</a:t>
            </a:r>
            <a:endParaRPr sz="1400"/>
          </a:p>
        </p:txBody>
      </p:sp>
      <p:sp>
        <p:nvSpPr>
          <p:cNvPr id="766" name="Google Shape;766;p31"/>
          <p:cNvSpPr txBox="1">
            <a:spLocks noGrp="1"/>
          </p:cNvSpPr>
          <p:nvPr>
            <p:ph type="ctrTitle" idx="4294967295"/>
          </p:nvPr>
        </p:nvSpPr>
        <p:spPr>
          <a:xfrm>
            <a:off x="4972999" y="4070682"/>
            <a:ext cx="16440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200mg/day</a:t>
            </a:r>
            <a:endParaRPr sz="1400"/>
          </a:p>
        </p:txBody>
      </p:sp>
      <p:grpSp>
        <p:nvGrpSpPr>
          <p:cNvPr id="767" name="Google Shape;767;p31"/>
          <p:cNvGrpSpPr/>
          <p:nvPr/>
        </p:nvGrpSpPr>
        <p:grpSpPr>
          <a:xfrm>
            <a:off x="7422107" y="1554511"/>
            <a:ext cx="261294" cy="453650"/>
            <a:chOff x="5648325" y="2654975"/>
            <a:chExt cx="1360200" cy="2360300"/>
          </a:xfrm>
        </p:grpSpPr>
        <p:sp>
          <p:nvSpPr>
            <p:cNvPr id="768" name="Google Shape;768;p31"/>
            <p:cNvSpPr/>
            <p:nvPr/>
          </p:nvSpPr>
          <p:spPr>
            <a:xfrm>
              <a:off x="5728300" y="2654975"/>
              <a:ext cx="1280225" cy="1760275"/>
            </a:xfrm>
            <a:custGeom>
              <a:avLst/>
              <a:gdLst/>
              <a:ahLst/>
              <a:cxnLst/>
              <a:rect l="l" t="t" r="r" b="b"/>
              <a:pathLst>
                <a:path w="51209" h="70411" extrusionOk="0">
                  <a:moveTo>
                    <a:pt x="19093" y="0"/>
                  </a:moveTo>
                  <a:cubicBezTo>
                    <a:pt x="17389" y="0"/>
                    <a:pt x="16003" y="1387"/>
                    <a:pt x="16003" y="3090"/>
                  </a:cubicBezTo>
                  <a:lnTo>
                    <a:pt x="16003" y="7490"/>
                  </a:lnTo>
                  <a:cubicBezTo>
                    <a:pt x="16003" y="8657"/>
                    <a:pt x="15056" y="9604"/>
                    <a:pt x="13889" y="9604"/>
                  </a:cubicBezTo>
                  <a:lnTo>
                    <a:pt x="6010" y="9604"/>
                  </a:lnTo>
                  <a:cubicBezTo>
                    <a:pt x="2690" y="9604"/>
                    <a:pt x="1" y="12289"/>
                    <a:pt x="1" y="15609"/>
                  </a:cubicBezTo>
                  <a:lnTo>
                    <a:pt x="1" y="65847"/>
                  </a:lnTo>
                  <a:cubicBezTo>
                    <a:pt x="1" y="68367"/>
                    <a:pt x="2044" y="70411"/>
                    <a:pt x="4564" y="70411"/>
                  </a:cubicBezTo>
                  <a:lnTo>
                    <a:pt x="46645" y="70411"/>
                  </a:lnTo>
                  <a:cubicBezTo>
                    <a:pt x="49165" y="70411"/>
                    <a:pt x="51208" y="68367"/>
                    <a:pt x="51208" y="65847"/>
                  </a:cubicBezTo>
                  <a:lnTo>
                    <a:pt x="51208" y="15614"/>
                  </a:lnTo>
                  <a:cubicBezTo>
                    <a:pt x="51208" y="12294"/>
                    <a:pt x="48519" y="9604"/>
                    <a:pt x="45204" y="9604"/>
                  </a:cubicBezTo>
                  <a:lnTo>
                    <a:pt x="37320" y="9604"/>
                  </a:lnTo>
                  <a:cubicBezTo>
                    <a:pt x="36153" y="9604"/>
                    <a:pt x="35206" y="8657"/>
                    <a:pt x="35206" y="7490"/>
                  </a:cubicBezTo>
                  <a:lnTo>
                    <a:pt x="35206" y="3090"/>
                  </a:lnTo>
                  <a:cubicBezTo>
                    <a:pt x="35206" y="1387"/>
                    <a:pt x="33825" y="0"/>
                    <a:pt x="32121" y="0"/>
                  </a:cubicBezTo>
                  <a:close/>
                </a:path>
              </a:pathLst>
            </a:custGeom>
            <a:solidFill>
              <a:srgbClr val="E7EC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1"/>
            <p:cNvSpPr/>
            <p:nvPr/>
          </p:nvSpPr>
          <p:spPr>
            <a:xfrm>
              <a:off x="5848425" y="3015050"/>
              <a:ext cx="1040125" cy="1280225"/>
            </a:xfrm>
            <a:custGeom>
              <a:avLst/>
              <a:gdLst/>
              <a:ahLst/>
              <a:cxnLst/>
              <a:rect l="l" t="t" r="r" b="b"/>
              <a:pathLst>
                <a:path w="41605" h="51209" extrusionOk="0">
                  <a:moveTo>
                    <a:pt x="1731" y="1"/>
                  </a:moveTo>
                  <a:cubicBezTo>
                    <a:pt x="773" y="1"/>
                    <a:pt x="0" y="779"/>
                    <a:pt x="0" y="1737"/>
                  </a:cubicBezTo>
                  <a:lnTo>
                    <a:pt x="0" y="43971"/>
                  </a:lnTo>
                  <a:cubicBezTo>
                    <a:pt x="0" y="44497"/>
                    <a:pt x="236" y="44996"/>
                    <a:pt x="647" y="45330"/>
                  </a:cubicBezTo>
                  <a:lnTo>
                    <a:pt x="7522" y="50825"/>
                  </a:lnTo>
                  <a:cubicBezTo>
                    <a:pt x="7829" y="51071"/>
                    <a:pt x="8213" y="51208"/>
                    <a:pt x="8607" y="51208"/>
                  </a:cubicBezTo>
                  <a:lnTo>
                    <a:pt x="32992" y="51208"/>
                  </a:lnTo>
                  <a:cubicBezTo>
                    <a:pt x="33386" y="51208"/>
                    <a:pt x="33770" y="51071"/>
                    <a:pt x="34077" y="50825"/>
                  </a:cubicBezTo>
                  <a:lnTo>
                    <a:pt x="40952" y="45324"/>
                  </a:lnTo>
                  <a:cubicBezTo>
                    <a:pt x="41363" y="44996"/>
                    <a:pt x="41604" y="44497"/>
                    <a:pt x="41604" y="43971"/>
                  </a:cubicBezTo>
                  <a:lnTo>
                    <a:pt x="41604" y="1737"/>
                  </a:lnTo>
                  <a:cubicBezTo>
                    <a:pt x="41604" y="779"/>
                    <a:pt x="40826" y="1"/>
                    <a:pt x="39868" y="1"/>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1"/>
            <p:cNvSpPr/>
            <p:nvPr/>
          </p:nvSpPr>
          <p:spPr>
            <a:xfrm>
              <a:off x="5808275" y="2975050"/>
              <a:ext cx="1120250" cy="1360225"/>
            </a:xfrm>
            <a:custGeom>
              <a:avLst/>
              <a:gdLst/>
              <a:ahLst/>
              <a:cxnLst/>
              <a:rect l="l" t="t" r="r" b="b"/>
              <a:pathLst>
                <a:path w="44810" h="54409" extrusionOk="0">
                  <a:moveTo>
                    <a:pt x="41474" y="3200"/>
                  </a:moveTo>
                  <a:cubicBezTo>
                    <a:pt x="41545" y="3200"/>
                    <a:pt x="41611" y="3261"/>
                    <a:pt x="41611" y="3337"/>
                  </a:cubicBezTo>
                  <a:lnTo>
                    <a:pt x="41561" y="45681"/>
                  </a:lnTo>
                  <a:lnTo>
                    <a:pt x="34686" y="51176"/>
                  </a:lnTo>
                  <a:cubicBezTo>
                    <a:pt x="34658" y="51198"/>
                    <a:pt x="34631" y="51209"/>
                    <a:pt x="34598" y="51209"/>
                  </a:cubicBezTo>
                  <a:lnTo>
                    <a:pt x="10125" y="51181"/>
                  </a:lnTo>
                  <a:lnTo>
                    <a:pt x="3200" y="45577"/>
                  </a:lnTo>
                  <a:lnTo>
                    <a:pt x="3200" y="3337"/>
                  </a:lnTo>
                  <a:cubicBezTo>
                    <a:pt x="3200" y="3261"/>
                    <a:pt x="3261" y="3200"/>
                    <a:pt x="3337" y="3200"/>
                  </a:cubicBezTo>
                  <a:close/>
                  <a:moveTo>
                    <a:pt x="3337" y="1"/>
                  </a:moveTo>
                  <a:cubicBezTo>
                    <a:pt x="1497" y="1"/>
                    <a:pt x="6" y="1491"/>
                    <a:pt x="6" y="3337"/>
                  </a:cubicBezTo>
                  <a:lnTo>
                    <a:pt x="6" y="45571"/>
                  </a:lnTo>
                  <a:cubicBezTo>
                    <a:pt x="1" y="46585"/>
                    <a:pt x="461" y="47544"/>
                    <a:pt x="1256" y="48174"/>
                  </a:cubicBezTo>
                  <a:lnTo>
                    <a:pt x="8131" y="53679"/>
                  </a:lnTo>
                  <a:cubicBezTo>
                    <a:pt x="8723" y="54151"/>
                    <a:pt x="9457" y="54403"/>
                    <a:pt x="10213" y="54408"/>
                  </a:cubicBezTo>
                  <a:lnTo>
                    <a:pt x="34598" y="54408"/>
                  </a:lnTo>
                  <a:cubicBezTo>
                    <a:pt x="35360" y="54403"/>
                    <a:pt x="36088" y="54145"/>
                    <a:pt x="36685" y="53674"/>
                  </a:cubicBezTo>
                  <a:lnTo>
                    <a:pt x="43561" y="48174"/>
                  </a:lnTo>
                  <a:cubicBezTo>
                    <a:pt x="44350" y="47544"/>
                    <a:pt x="44810" y="46585"/>
                    <a:pt x="44810" y="45571"/>
                  </a:cubicBezTo>
                  <a:lnTo>
                    <a:pt x="44810" y="3337"/>
                  </a:lnTo>
                  <a:cubicBezTo>
                    <a:pt x="44805" y="1491"/>
                    <a:pt x="43314" y="1"/>
                    <a:pt x="41474" y="1"/>
                  </a:cubicBez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1"/>
            <p:cNvSpPr/>
            <p:nvPr/>
          </p:nvSpPr>
          <p:spPr>
            <a:xfrm>
              <a:off x="6328350" y="4655175"/>
              <a:ext cx="80125" cy="80150"/>
            </a:xfrm>
            <a:custGeom>
              <a:avLst/>
              <a:gdLst/>
              <a:ahLst/>
              <a:cxnLst/>
              <a:rect l="l" t="t" r="r" b="b"/>
              <a:pathLst>
                <a:path w="3205" h="3206" extrusionOk="0">
                  <a:moveTo>
                    <a:pt x="1605" y="1"/>
                  </a:moveTo>
                  <a:cubicBezTo>
                    <a:pt x="718" y="1"/>
                    <a:pt x="0" y="719"/>
                    <a:pt x="0" y="1601"/>
                  </a:cubicBezTo>
                  <a:cubicBezTo>
                    <a:pt x="0" y="2488"/>
                    <a:pt x="718" y="3206"/>
                    <a:pt x="1605" y="3206"/>
                  </a:cubicBezTo>
                  <a:cubicBezTo>
                    <a:pt x="2487" y="3206"/>
                    <a:pt x="3205" y="2488"/>
                    <a:pt x="3205" y="1601"/>
                  </a:cubicBezTo>
                  <a:cubicBezTo>
                    <a:pt x="3205" y="719"/>
                    <a:pt x="2487" y="1"/>
                    <a:pt x="1605"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1"/>
            <p:cNvSpPr/>
            <p:nvPr/>
          </p:nvSpPr>
          <p:spPr>
            <a:xfrm>
              <a:off x="5648325" y="4575200"/>
              <a:ext cx="760150" cy="440075"/>
            </a:xfrm>
            <a:custGeom>
              <a:avLst/>
              <a:gdLst/>
              <a:ahLst/>
              <a:cxnLst/>
              <a:rect l="l" t="t" r="r" b="b"/>
              <a:pathLst>
                <a:path w="30406" h="17603" extrusionOk="0">
                  <a:moveTo>
                    <a:pt x="8004" y="0"/>
                  </a:moveTo>
                  <a:cubicBezTo>
                    <a:pt x="3709" y="0"/>
                    <a:pt x="449" y="3238"/>
                    <a:pt x="77" y="7638"/>
                  </a:cubicBezTo>
                  <a:cubicBezTo>
                    <a:pt x="33" y="7758"/>
                    <a:pt x="11" y="7879"/>
                    <a:pt x="0" y="8005"/>
                  </a:cubicBezTo>
                  <a:lnTo>
                    <a:pt x="0" y="16003"/>
                  </a:lnTo>
                  <a:cubicBezTo>
                    <a:pt x="0" y="16885"/>
                    <a:pt x="718" y="17603"/>
                    <a:pt x="1600" y="17603"/>
                  </a:cubicBezTo>
                  <a:cubicBezTo>
                    <a:pt x="2487" y="17603"/>
                    <a:pt x="3200" y="16885"/>
                    <a:pt x="3200" y="16003"/>
                  </a:cubicBezTo>
                  <a:lnTo>
                    <a:pt x="3200" y="8459"/>
                  </a:lnTo>
                  <a:cubicBezTo>
                    <a:pt x="3200" y="5413"/>
                    <a:pt x="5221" y="3200"/>
                    <a:pt x="8004" y="3200"/>
                  </a:cubicBezTo>
                  <a:cubicBezTo>
                    <a:pt x="10782" y="3200"/>
                    <a:pt x="12803" y="5413"/>
                    <a:pt x="12803" y="8459"/>
                  </a:cubicBezTo>
                  <a:cubicBezTo>
                    <a:pt x="12803" y="8514"/>
                    <a:pt x="12825" y="8563"/>
                    <a:pt x="12831" y="8613"/>
                  </a:cubicBezTo>
                  <a:cubicBezTo>
                    <a:pt x="13154" y="13620"/>
                    <a:pt x="17312" y="17603"/>
                    <a:pt x="22402" y="17603"/>
                  </a:cubicBezTo>
                  <a:cubicBezTo>
                    <a:pt x="26818" y="17598"/>
                    <a:pt x="30401" y="14020"/>
                    <a:pt x="30406" y="9604"/>
                  </a:cubicBezTo>
                  <a:cubicBezTo>
                    <a:pt x="30406" y="8717"/>
                    <a:pt x="29688" y="8005"/>
                    <a:pt x="28806" y="8005"/>
                  </a:cubicBezTo>
                  <a:cubicBezTo>
                    <a:pt x="27919" y="8005"/>
                    <a:pt x="27207" y="8717"/>
                    <a:pt x="27207" y="9604"/>
                  </a:cubicBezTo>
                  <a:cubicBezTo>
                    <a:pt x="27201" y="12250"/>
                    <a:pt x="25053" y="14398"/>
                    <a:pt x="22402" y="14404"/>
                  </a:cubicBezTo>
                  <a:cubicBezTo>
                    <a:pt x="18868" y="14398"/>
                    <a:pt x="16008" y="11538"/>
                    <a:pt x="16003" y="8005"/>
                  </a:cubicBezTo>
                  <a:cubicBezTo>
                    <a:pt x="15992" y="7879"/>
                    <a:pt x="15970" y="7753"/>
                    <a:pt x="15932" y="7638"/>
                  </a:cubicBezTo>
                  <a:cubicBezTo>
                    <a:pt x="15559" y="3238"/>
                    <a:pt x="12294" y="0"/>
                    <a:pt x="8004"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1"/>
            <p:cNvSpPr/>
            <p:nvPr/>
          </p:nvSpPr>
          <p:spPr>
            <a:xfrm>
              <a:off x="6328475" y="4175275"/>
              <a:ext cx="80000" cy="399125"/>
            </a:xfrm>
            <a:custGeom>
              <a:avLst/>
              <a:gdLst/>
              <a:ahLst/>
              <a:cxnLst/>
              <a:rect l="l" t="t" r="r" b="b"/>
              <a:pathLst>
                <a:path w="3200" h="15965" extrusionOk="0">
                  <a:moveTo>
                    <a:pt x="1610" y="0"/>
                  </a:moveTo>
                  <a:cubicBezTo>
                    <a:pt x="1607" y="0"/>
                    <a:pt x="1604" y="0"/>
                    <a:pt x="1600" y="0"/>
                  </a:cubicBezTo>
                  <a:cubicBezTo>
                    <a:pt x="1597" y="0"/>
                    <a:pt x="1594" y="0"/>
                    <a:pt x="1590" y="0"/>
                  </a:cubicBezTo>
                  <a:cubicBezTo>
                    <a:pt x="707" y="0"/>
                    <a:pt x="1" y="716"/>
                    <a:pt x="1" y="1600"/>
                  </a:cubicBezTo>
                  <a:lnTo>
                    <a:pt x="1" y="14398"/>
                  </a:lnTo>
                  <a:cubicBezTo>
                    <a:pt x="17" y="15269"/>
                    <a:pt x="729" y="15965"/>
                    <a:pt x="1600" y="15965"/>
                  </a:cubicBezTo>
                  <a:cubicBezTo>
                    <a:pt x="2471" y="15965"/>
                    <a:pt x="3178" y="15269"/>
                    <a:pt x="3200" y="14398"/>
                  </a:cubicBezTo>
                  <a:lnTo>
                    <a:pt x="3200" y="1594"/>
                  </a:lnTo>
                  <a:cubicBezTo>
                    <a:pt x="3200" y="716"/>
                    <a:pt x="2488" y="0"/>
                    <a:pt x="1610"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1"/>
            <p:cNvSpPr/>
            <p:nvPr/>
          </p:nvSpPr>
          <p:spPr>
            <a:xfrm>
              <a:off x="6208350" y="2735775"/>
              <a:ext cx="320125" cy="158500"/>
            </a:xfrm>
            <a:custGeom>
              <a:avLst/>
              <a:gdLst/>
              <a:ahLst/>
              <a:cxnLst/>
              <a:rect l="l" t="t" r="r" b="b"/>
              <a:pathLst>
                <a:path w="12805" h="6340" extrusionOk="0">
                  <a:moveTo>
                    <a:pt x="6405" y="1"/>
                  </a:moveTo>
                  <a:cubicBezTo>
                    <a:pt x="5534" y="1"/>
                    <a:pt x="4822" y="697"/>
                    <a:pt x="4806" y="1568"/>
                  </a:cubicBezTo>
                  <a:lnTo>
                    <a:pt x="1601" y="1568"/>
                  </a:lnTo>
                  <a:cubicBezTo>
                    <a:pt x="719" y="1568"/>
                    <a:pt x="1" y="2285"/>
                    <a:pt x="1" y="3173"/>
                  </a:cubicBezTo>
                  <a:cubicBezTo>
                    <a:pt x="1" y="4055"/>
                    <a:pt x="719" y="4773"/>
                    <a:pt x="1601" y="4773"/>
                  </a:cubicBezTo>
                  <a:lnTo>
                    <a:pt x="4806" y="4773"/>
                  </a:lnTo>
                  <a:cubicBezTo>
                    <a:pt x="4822" y="5644"/>
                    <a:pt x="5534" y="6339"/>
                    <a:pt x="6405" y="6339"/>
                  </a:cubicBezTo>
                  <a:cubicBezTo>
                    <a:pt x="7276" y="6339"/>
                    <a:pt x="7983" y="5644"/>
                    <a:pt x="8005" y="4773"/>
                  </a:cubicBezTo>
                  <a:lnTo>
                    <a:pt x="11204" y="4773"/>
                  </a:lnTo>
                  <a:cubicBezTo>
                    <a:pt x="12086" y="4773"/>
                    <a:pt x="12804" y="4055"/>
                    <a:pt x="12804" y="3173"/>
                  </a:cubicBezTo>
                  <a:cubicBezTo>
                    <a:pt x="12804" y="2285"/>
                    <a:pt x="12086" y="1568"/>
                    <a:pt x="11204" y="1568"/>
                  </a:cubicBezTo>
                  <a:lnTo>
                    <a:pt x="8005" y="1568"/>
                  </a:lnTo>
                  <a:cubicBezTo>
                    <a:pt x="7983" y="697"/>
                    <a:pt x="7276" y="1"/>
                    <a:pt x="6405" y="1"/>
                  </a:cubicBezTo>
                  <a:close/>
                </a:path>
              </a:pathLst>
            </a:custGeom>
            <a:solidFill>
              <a:srgbClr val="556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1"/>
            <p:cNvSpPr/>
            <p:nvPr/>
          </p:nvSpPr>
          <p:spPr>
            <a:xfrm>
              <a:off x="5968400" y="3135025"/>
              <a:ext cx="80000" cy="80025"/>
            </a:xfrm>
            <a:custGeom>
              <a:avLst/>
              <a:gdLst/>
              <a:ahLst/>
              <a:cxnLst/>
              <a:rect l="l" t="t" r="r" b="b"/>
              <a:pathLst>
                <a:path w="3200" h="3201" extrusionOk="0">
                  <a:moveTo>
                    <a:pt x="1600" y="1"/>
                  </a:moveTo>
                  <a:cubicBezTo>
                    <a:pt x="718" y="1"/>
                    <a:pt x="0" y="718"/>
                    <a:pt x="0" y="1600"/>
                  </a:cubicBezTo>
                  <a:cubicBezTo>
                    <a:pt x="0" y="2488"/>
                    <a:pt x="718" y="3200"/>
                    <a:pt x="1600" y="3200"/>
                  </a:cubicBezTo>
                  <a:cubicBezTo>
                    <a:pt x="2482" y="3200"/>
                    <a:pt x="3200" y="2488"/>
                    <a:pt x="3200" y="1600"/>
                  </a:cubicBezTo>
                  <a:cubicBezTo>
                    <a:pt x="3200" y="718"/>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1"/>
            <p:cNvSpPr/>
            <p:nvPr/>
          </p:nvSpPr>
          <p:spPr>
            <a:xfrm>
              <a:off x="6208350" y="3135025"/>
              <a:ext cx="80150" cy="80025"/>
            </a:xfrm>
            <a:custGeom>
              <a:avLst/>
              <a:gdLst/>
              <a:ahLst/>
              <a:cxnLst/>
              <a:rect l="l" t="t" r="r" b="b"/>
              <a:pathLst>
                <a:path w="3206" h="3201" extrusionOk="0">
                  <a:moveTo>
                    <a:pt x="1601" y="1"/>
                  </a:moveTo>
                  <a:cubicBezTo>
                    <a:pt x="719" y="1"/>
                    <a:pt x="1" y="718"/>
                    <a:pt x="1" y="1600"/>
                  </a:cubicBezTo>
                  <a:cubicBezTo>
                    <a:pt x="1" y="2488"/>
                    <a:pt x="719" y="3200"/>
                    <a:pt x="1601" y="3200"/>
                  </a:cubicBezTo>
                  <a:cubicBezTo>
                    <a:pt x="2488" y="3200"/>
                    <a:pt x="3206" y="2488"/>
                    <a:pt x="3206" y="1600"/>
                  </a:cubicBezTo>
                  <a:cubicBezTo>
                    <a:pt x="3206" y="718"/>
                    <a:pt x="2488" y="1"/>
                    <a:pt x="1601"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1"/>
            <p:cNvSpPr/>
            <p:nvPr/>
          </p:nvSpPr>
          <p:spPr>
            <a:xfrm>
              <a:off x="6448450" y="3135025"/>
              <a:ext cx="80025" cy="80025"/>
            </a:xfrm>
            <a:custGeom>
              <a:avLst/>
              <a:gdLst/>
              <a:ahLst/>
              <a:cxnLst/>
              <a:rect l="l" t="t" r="r" b="b"/>
              <a:pathLst>
                <a:path w="3201" h="3201" extrusionOk="0">
                  <a:moveTo>
                    <a:pt x="1600" y="1"/>
                  </a:moveTo>
                  <a:cubicBezTo>
                    <a:pt x="718" y="1"/>
                    <a:pt x="1" y="718"/>
                    <a:pt x="1" y="1600"/>
                  </a:cubicBezTo>
                  <a:cubicBezTo>
                    <a:pt x="1" y="2488"/>
                    <a:pt x="718" y="3200"/>
                    <a:pt x="1600" y="3200"/>
                  </a:cubicBezTo>
                  <a:cubicBezTo>
                    <a:pt x="2482" y="3200"/>
                    <a:pt x="3200" y="2488"/>
                    <a:pt x="3200" y="1600"/>
                  </a:cubicBezTo>
                  <a:cubicBezTo>
                    <a:pt x="3200" y="718"/>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1"/>
            <p:cNvSpPr/>
            <p:nvPr/>
          </p:nvSpPr>
          <p:spPr>
            <a:xfrm>
              <a:off x="6688425" y="3135025"/>
              <a:ext cx="80000" cy="80025"/>
            </a:xfrm>
            <a:custGeom>
              <a:avLst/>
              <a:gdLst/>
              <a:ahLst/>
              <a:cxnLst/>
              <a:rect l="l" t="t" r="r" b="b"/>
              <a:pathLst>
                <a:path w="3200" h="3201" extrusionOk="0">
                  <a:moveTo>
                    <a:pt x="1600" y="1"/>
                  </a:moveTo>
                  <a:cubicBezTo>
                    <a:pt x="718" y="1"/>
                    <a:pt x="0" y="718"/>
                    <a:pt x="0" y="1600"/>
                  </a:cubicBezTo>
                  <a:cubicBezTo>
                    <a:pt x="0" y="2488"/>
                    <a:pt x="718" y="3200"/>
                    <a:pt x="1600" y="3200"/>
                  </a:cubicBezTo>
                  <a:cubicBezTo>
                    <a:pt x="2487" y="3200"/>
                    <a:pt x="3200" y="2488"/>
                    <a:pt x="3200" y="1600"/>
                  </a:cubicBezTo>
                  <a:cubicBezTo>
                    <a:pt x="3200" y="718"/>
                    <a:pt x="2487"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1"/>
            <p:cNvSpPr/>
            <p:nvPr/>
          </p:nvSpPr>
          <p:spPr>
            <a:xfrm>
              <a:off x="6088375" y="3255000"/>
              <a:ext cx="80025" cy="80150"/>
            </a:xfrm>
            <a:custGeom>
              <a:avLst/>
              <a:gdLst/>
              <a:ahLst/>
              <a:cxnLst/>
              <a:rect l="l" t="t" r="r" b="b"/>
              <a:pathLst>
                <a:path w="3201" h="3206" extrusionOk="0">
                  <a:moveTo>
                    <a:pt x="1600" y="1"/>
                  </a:moveTo>
                  <a:cubicBezTo>
                    <a:pt x="718" y="1"/>
                    <a:pt x="1" y="719"/>
                    <a:pt x="1" y="1606"/>
                  </a:cubicBezTo>
                  <a:cubicBezTo>
                    <a:pt x="1" y="2488"/>
                    <a:pt x="718" y="3206"/>
                    <a:pt x="1600" y="3206"/>
                  </a:cubicBezTo>
                  <a:cubicBezTo>
                    <a:pt x="2482" y="3206"/>
                    <a:pt x="3200" y="2488"/>
                    <a:pt x="3200" y="1606"/>
                  </a:cubicBezTo>
                  <a:cubicBezTo>
                    <a:pt x="3200" y="719"/>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1"/>
            <p:cNvSpPr/>
            <p:nvPr/>
          </p:nvSpPr>
          <p:spPr>
            <a:xfrm>
              <a:off x="6328350" y="3255000"/>
              <a:ext cx="80125" cy="80150"/>
            </a:xfrm>
            <a:custGeom>
              <a:avLst/>
              <a:gdLst/>
              <a:ahLst/>
              <a:cxnLst/>
              <a:rect l="l" t="t" r="r" b="b"/>
              <a:pathLst>
                <a:path w="3205" h="3206" extrusionOk="0">
                  <a:moveTo>
                    <a:pt x="1605" y="1"/>
                  </a:moveTo>
                  <a:cubicBezTo>
                    <a:pt x="718" y="1"/>
                    <a:pt x="0" y="719"/>
                    <a:pt x="0" y="1606"/>
                  </a:cubicBezTo>
                  <a:cubicBezTo>
                    <a:pt x="0" y="2488"/>
                    <a:pt x="718" y="3206"/>
                    <a:pt x="1605" y="3206"/>
                  </a:cubicBezTo>
                  <a:cubicBezTo>
                    <a:pt x="2487" y="3206"/>
                    <a:pt x="3205" y="2488"/>
                    <a:pt x="3205" y="1606"/>
                  </a:cubicBezTo>
                  <a:cubicBezTo>
                    <a:pt x="3205" y="719"/>
                    <a:pt x="2487" y="1"/>
                    <a:pt x="1605"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1"/>
            <p:cNvSpPr/>
            <p:nvPr/>
          </p:nvSpPr>
          <p:spPr>
            <a:xfrm>
              <a:off x="6568425" y="3255000"/>
              <a:ext cx="80025" cy="80150"/>
            </a:xfrm>
            <a:custGeom>
              <a:avLst/>
              <a:gdLst/>
              <a:ahLst/>
              <a:cxnLst/>
              <a:rect l="l" t="t" r="r" b="b"/>
              <a:pathLst>
                <a:path w="3201" h="3206" extrusionOk="0">
                  <a:moveTo>
                    <a:pt x="1601" y="1"/>
                  </a:moveTo>
                  <a:cubicBezTo>
                    <a:pt x="719" y="1"/>
                    <a:pt x="1" y="719"/>
                    <a:pt x="1" y="1606"/>
                  </a:cubicBezTo>
                  <a:cubicBezTo>
                    <a:pt x="1" y="2488"/>
                    <a:pt x="719" y="3206"/>
                    <a:pt x="1601" y="3206"/>
                  </a:cubicBezTo>
                  <a:cubicBezTo>
                    <a:pt x="2483" y="3206"/>
                    <a:pt x="3200" y="2488"/>
                    <a:pt x="3200" y="1606"/>
                  </a:cubicBezTo>
                  <a:cubicBezTo>
                    <a:pt x="3200" y="719"/>
                    <a:pt x="2483" y="1"/>
                    <a:pt x="1601"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1"/>
            <p:cNvSpPr/>
            <p:nvPr/>
          </p:nvSpPr>
          <p:spPr>
            <a:xfrm>
              <a:off x="5968400" y="3375125"/>
              <a:ext cx="80000" cy="80025"/>
            </a:xfrm>
            <a:custGeom>
              <a:avLst/>
              <a:gdLst/>
              <a:ahLst/>
              <a:cxnLst/>
              <a:rect l="l" t="t" r="r" b="b"/>
              <a:pathLst>
                <a:path w="3200" h="3201" extrusionOk="0">
                  <a:moveTo>
                    <a:pt x="1600" y="1"/>
                  </a:moveTo>
                  <a:cubicBezTo>
                    <a:pt x="718" y="1"/>
                    <a:pt x="0" y="713"/>
                    <a:pt x="0" y="1600"/>
                  </a:cubicBezTo>
                  <a:cubicBezTo>
                    <a:pt x="0" y="2482"/>
                    <a:pt x="718" y="3200"/>
                    <a:pt x="1600" y="3200"/>
                  </a:cubicBezTo>
                  <a:cubicBezTo>
                    <a:pt x="2482" y="3200"/>
                    <a:pt x="3200" y="2482"/>
                    <a:pt x="3200" y="1600"/>
                  </a:cubicBezTo>
                  <a:cubicBezTo>
                    <a:pt x="3200" y="713"/>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1"/>
            <p:cNvSpPr/>
            <p:nvPr/>
          </p:nvSpPr>
          <p:spPr>
            <a:xfrm>
              <a:off x="6208350" y="3375125"/>
              <a:ext cx="80150" cy="80025"/>
            </a:xfrm>
            <a:custGeom>
              <a:avLst/>
              <a:gdLst/>
              <a:ahLst/>
              <a:cxnLst/>
              <a:rect l="l" t="t" r="r" b="b"/>
              <a:pathLst>
                <a:path w="3206" h="3201" extrusionOk="0">
                  <a:moveTo>
                    <a:pt x="1601" y="1"/>
                  </a:moveTo>
                  <a:cubicBezTo>
                    <a:pt x="719" y="1"/>
                    <a:pt x="1" y="713"/>
                    <a:pt x="1" y="1600"/>
                  </a:cubicBezTo>
                  <a:cubicBezTo>
                    <a:pt x="1" y="2482"/>
                    <a:pt x="719" y="3200"/>
                    <a:pt x="1601" y="3200"/>
                  </a:cubicBezTo>
                  <a:cubicBezTo>
                    <a:pt x="2488" y="3200"/>
                    <a:pt x="3206" y="2482"/>
                    <a:pt x="3206" y="1600"/>
                  </a:cubicBezTo>
                  <a:cubicBezTo>
                    <a:pt x="3206" y="713"/>
                    <a:pt x="2488" y="1"/>
                    <a:pt x="1601"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1"/>
            <p:cNvSpPr/>
            <p:nvPr/>
          </p:nvSpPr>
          <p:spPr>
            <a:xfrm>
              <a:off x="5968400" y="3615075"/>
              <a:ext cx="80000" cy="80025"/>
            </a:xfrm>
            <a:custGeom>
              <a:avLst/>
              <a:gdLst/>
              <a:ahLst/>
              <a:cxnLst/>
              <a:rect l="l" t="t" r="r" b="b"/>
              <a:pathLst>
                <a:path w="3200" h="3201" extrusionOk="0">
                  <a:moveTo>
                    <a:pt x="1600" y="1"/>
                  </a:moveTo>
                  <a:cubicBezTo>
                    <a:pt x="718" y="1"/>
                    <a:pt x="0" y="719"/>
                    <a:pt x="0" y="1601"/>
                  </a:cubicBezTo>
                  <a:cubicBezTo>
                    <a:pt x="0" y="2488"/>
                    <a:pt x="718" y="3200"/>
                    <a:pt x="1600" y="3200"/>
                  </a:cubicBezTo>
                  <a:cubicBezTo>
                    <a:pt x="2482" y="3200"/>
                    <a:pt x="3200" y="2488"/>
                    <a:pt x="3200" y="1601"/>
                  </a:cubicBezTo>
                  <a:cubicBezTo>
                    <a:pt x="3200" y="719"/>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1"/>
            <p:cNvSpPr/>
            <p:nvPr/>
          </p:nvSpPr>
          <p:spPr>
            <a:xfrm>
              <a:off x="6208350" y="3615075"/>
              <a:ext cx="80150" cy="80025"/>
            </a:xfrm>
            <a:custGeom>
              <a:avLst/>
              <a:gdLst/>
              <a:ahLst/>
              <a:cxnLst/>
              <a:rect l="l" t="t" r="r" b="b"/>
              <a:pathLst>
                <a:path w="3206" h="3201" extrusionOk="0">
                  <a:moveTo>
                    <a:pt x="1601" y="1"/>
                  </a:moveTo>
                  <a:cubicBezTo>
                    <a:pt x="719" y="1"/>
                    <a:pt x="1" y="719"/>
                    <a:pt x="1" y="1601"/>
                  </a:cubicBezTo>
                  <a:cubicBezTo>
                    <a:pt x="1" y="2488"/>
                    <a:pt x="719" y="3200"/>
                    <a:pt x="1601" y="3200"/>
                  </a:cubicBezTo>
                  <a:cubicBezTo>
                    <a:pt x="2488" y="3200"/>
                    <a:pt x="3206" y="2488"/>
                    <a:pt x="3206" y="1601"/>
                  </a:cubicBezTo>
                  <a:cubicBezTo>
                    <a:pt x="3206" y="719"/>
                    <a:pt x="2488" y="1"/>
                    <a:pt x="1601"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1"/>
            <p:cNvSpPr/>
            <p:nvPr/>
          </p:nvSpPr>
          <p:spPr>
            <a:xfrm>
              <a:off x="6088375" y="3495100"/>
              <a:ext cx="80025" cy="80025"/>
            </a:xfrm>
            <a:custGeom>
              <a:avLst/>
              <a:gdLst/>
              <a:ahLst/>
              <a:cxnLst/>
              <a:rect l="l" t="t" r="r" b="b"/>
              <a:pathLst>
                <a:path w="3201" h="3201" extrusionOk="0">
                  <a:moveTo>
                    <a:pt x="1600" y="1"/>
                  </a:moveTo>
                  <a:cubicBezTo>
                    <a:pt x="718" y="1"/>
                    <a:pt x="1" y="718"/>
                    <a:pt x="1" y="1601"/>
                  </a:cubicBezTo>
                  <a:cubicBezTo>
                    <a:pt x="1" y="2483"/>
                    <a:pt x="718" y="3200"/>
                    <a:pt x="1600" y="3200"/>
                  </a:cubicBezTo>
                  <a:cubicBezTo>
                    <a:pt x="2482" y="3200"/>
                    <a:pt x="3200" y="2483"/>
                    <a:pt x="3200" y="1601"/>
                  </a:cubicBezTo>
                  <a:cubicBezTo>
                    <a:pt x="3200" y="718"/>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1"/>
            <p:cNvSpPr/>
            <p:nvPr/>
          </p:nvSpPr>
          <p:spPr>
            <a:xfrm>
              <a:off x="6328350" y="3495100"/>
              <a:ext cx="80125" cy="80025"/>
            </a:xfrm>
            <a:custGeom>
              <a:avLst/>
              <a:gdLst/>
              <a:ahLst/>
              <a:cxnLst/>
              <a:rect l="l" t="t" r="r" b="b"/>
              <a:pathLst>
                <a:path w="3205" h="3201" extrusionOk="0">
                  <a:moveTo>
                    <a:pt x="1605" y="1"/>
                  </a:moveTo>
                  <a:cubicBezTo>
                    <a:pt x="718" y="1"/>
                    <a:pt x="0" y="718"/>
                    <a:pt x="0" y="1601"/>
                  </a:cubicBezTo>
                  <a:cubicBezTo>
                    <a:pt x="0" y="2483"/>
                    <a:pt x="718" y="3200"/>
                    <a:pt x="1605" y="3200"/>
                  </a:cubicBezTo>
                  <a:cubicBezTo>
                    <a:pt x="2487" y="3200"/>
                    <a:pt x="3205" y="2483"/>
                    <a:pt x="3205" y="1601"/>
                  </a:cubicBezTo>
                  <a:cubicBezTo>
                    <a:pt x="3205" y="718"/>
                    <a:pt x="2487" y="1"/>
                    <a:pt x="1605"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1"/>
            <p:cNvSpPr/>
            <p:nvPr/>
          </p:nvSpPr>
          <p:spPr>
            <a:xfrm>
              <a:off x="6448450" y="3375125"/>
              <a:ext cx="80025" cy="80025"/>
            </a:xfrm>
            <a:custGeom>
              <a:avLst/>
              <a:gdLst/>
              <a:ahLst/>
              <a:cxnLst/>
              <a:rect l="l" t="t" r="r" b="b"/>
              <a:pathLst>
                <a:path w="3201" h="3201" extrusionOk="0">
                  <a:moveTo>
                    <a:pt x="1600" y="1"/>
                  </a:moveTo>
                  <a:cubicBezTo>
                    <a:pt x="718" y="1"/>
                    <a:pt x="1" y="713"/>
                    <a:pt x="1" y="1600"/>
                  </a:cubicBezTo>
                  <a:cubicBezTo>
                    <a:pt x="1" y="2482"/>
                    <a:pt x="718" y="3200"/>
                    <a:pt x="1600" y="3200"/>
                  </a:cubicBezTo>
                  <a:cubicBezTo>
                    <a:pt x="2482" y="3200"/>
                    <a:pt x="3200" y="2482"/>
                    <a:pt x="3200" y="1600"/>
                  </a:cubicBezTo>
                  <a:cubicBezTo>
                    <a:pt x="3200" y="713"/>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1"/>
            <p:cNvSpPr/>
            <p:nvPr/>
          </p:nvSpPr>
          <p:spPr>
            <a:xfrm>
              <a:off x="6688425" y="3375125"/>
              <a:ext cx="80000" cy="80025"/>
            </a:xfrm>
            <a:custGeom>
              <a:avLst/>
              <a:gdLst/>
              <a:ahLst/>
              <a:cxnLst/>
              <a:rect l="l" t="t" r="r" b="b"/>
              <a:pathLst>
                <a:path w="3200" h="3201" extrusionOk="0">
                  <a:moveTo>
                    <a:pt x="1600" y="1"/>
                  </a:moveTo>
                  <a:cubicBezTo>
                    <a:pt x="718" y="1"/>
                    <a:pt x="0" y="713"/>
                    <a:pt x="0" y="1600"/>
                  </a:cubicBezTo>
                  <a:cubicBezTo>
                    <a:pt x="0" y="2482"/>
                    <a:pt x="718" y="3200"/>
                    <a:pt x="1600" y="3200"/>
                  </a:cubicBezTo>
                  <a:cubicBezTo>
                    <a:pt x="2487" y="3200"/>
                    <a:pt x="3200" y="2482"/>
                    <a:pt x="3200" y="1600"/>
                  </a:cubicBezTo>
                  <a:cubicBezTo>
                    <a:pt x="3200" y="713"/>
                    <a:pt x="2487"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1"/>
            <p:cNvSpPr/>
            <p:nvPr/>
          </p:nvSpPr>
          <p:spPr>
            <a:xfrm>
              <a:off x="6448450" y="3615075"/>
              <a:ext cx="80025" cy="80025"/>
            </a:xfrm>
            <a:custGeom>
              <a:avLst/>
              <a:gdLst/>
              <a:ahLst/>
              <a:cxnLst/>
              <a:rect l="l" t="t" r="r" b="b"/>
              <a:pathLst>
                <a:path w="3201" h="3201" extrusionOk="0">
                  <a:moveTo>
                    <a:pt x="1600" y="1"/>
                  </a:moveTo>
                  <a:cubicBezTo>
                    <a:pt x="718" y="1"/>
                    <a:pt x="1" y="719"/>
                    <a:pt x="1" y="1601"/>
                  </a:cubicBezTo>
                  <a:cubicBezTo>
                    <a:pt x="1" y="2488"/>
                    <a:pt x="718" y="3200"/>
                    <a:pt x="1600" y="3200"/>
                  </a:cubicBezTo>
                  <a:cubicBezTo>
                    <a:pt x="2482" y="3200"/>
                    <a:pt x="3200" y="2488"/>
                    <a:pt x="3200" y="1601"/>
                  </a:cubicBezTo>
                  <a:cubicBezTo>
                    <a:pt x="3200" y="719"/>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1"/>
            <p:cNvSpPr/>
            <p:nvPr/>
          </p:nvSpPr>
          <p:spPr>
            <a:xfrm>
              <a:off x="6688425" y="3615075"/>
              <a:ext cx="80000" cy="80025"/>
            </a:xfrm>
            <a:custGeom>
              <a:avLst/>
              <a:gdLst/>
              <a:ahLst/>
              <a:cxnLst/>
              <a:rect l="l" t="t" r="r" b="b"/>
              <a:pathLst>
                <a:path w="3200" h="3201" extrusionOk="0">
                  <a:moveTo>
                    <a:pt x="1600" y="1"/>
                  </a:moveTo>
                  <a:cubicBezTo>
                    <a:pt x="718" y="1"/>
                    <a:pt x="0" y="719"/>
                    <a:pt x="0" y="1601"/>
                  </a:cubicBezTo>
                  <a:cubicBezTo>
                    <a:pt x="0" y="2488"/>
                    <a:pt x="718" y="3200"/>
                    <a:pt x="1600" y="3200"/>
                  </a:cubicBezTo>
                  <a:cubicBezTo>
                    <a:pt x="2487" y="3200"/>
                    <a:pt x="3200" y="2488"/>
                    <a:pt x="3200" y="1601"/>
                  </a:cubicBezTo>
                  <a:cubicBezTo>
                    <a:pt x="3200" y="719"/>
                    <a:pt x="2487"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1"/>
            <p:cNvSpPr/>
            <p:nvPr/>
          </p:nvSpPr>
          <p:spPr>
            <a:xfrm>
              <a:off x="6568425" y="3495100"/>
              <a:ext cx="80025" cy="80025"/>
            </a:xfrm>
            <a:custGeom>
              <a:avLst/>
              <a:gdLst/>
              <a:ahLst/>
              <a:cxnLst/>
              <a:rect l="l" t="t" r="r" b="b"/>
              <a:pathLst>
                <a:path w="3201" h="3201" extrusionOk="0">
                  <a:moveTo>
                    <a:pt x="1601" y="1"/>
                  </a:moveTo>
                  <a:cubicBezTo>
                    <a:pt x="719" y="1"/>
                    <a:pt x="1" y="718"/>
                    <a:pt x="1" y="1601"/>
                  </a:cubicBezTo>
                  <a:cubicBezTo>
                    <a:pt x="1" y="2483"/>
                    <a:pt x="719" y="3200"/>
                    <a:pt x="1601" y="3200"/>
                  </a:cubicBezTo>
                  <a:cubicBezTo>
                    <a:pt x="2483" y="3200"/>
                    <a:pt x="3200" y="2483"/>
                    <a:pt x="3200" y="1601"/>
                  </a:cubicBezTo>
                  <a:cubicBezTo>
                    <a:pt x="3200" y="718"/>
                    <a:pt x="2483" y="1"/>
                    <a:pt x="1601"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1"/>
            <p:cNvSpPr/>
            <p:nvPr/>
          </p:nvSpPr>
          <p:spPr>
            <a:xfrm>
              <a:off x="6088375" y="3735075"/>
              <a:ext cx="80025" cy="80150"/>
            </a:xfrm>
            <a:custGeom>
              <a:avLst/>
              <a:gdLst/>
              <a:ahLst/>
              <a:cxnLst/>
              <a:rect l="l" t="t" r="r" b="b"/>
              <a:pathLst>
                <a:path w="3201" h="3206" extrusionOk="0">
                  <a:moveTo>
                    <a:pt x="1600" y="0"/>
                  </a:moveTo>
                  <a:cubicBezTo>
                    <a:pt x="718" y="0"/>
                    <a:pt x="1" y="718"/>
                    <a:pt x="1" y="1605"/>
                  </a:cubicBezTo>
                  <a:cubicBezTo>
                    <a:pt x="1" y="2487"/>
                    <a:pt x="718" y="3205"/>
                    <a:pt x="1600" y="3205"/>
                  </a:cubicBezTo>
                  <a:cubicBezTo>
                    <a:pt x="2482" y="3205"/>
                    <a:pt x="3200" y="2487"/>
                    <a:pt x="3200" y="1605"/>
                  </a:cubicBezTo>
                  <a:cubicBezTo>
                    <a:pt x="3200" y="718"/>
                    <a:pt x="2482" y="0"/>
                    <a:pt x="1600"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1"/>
            <p:cNvSpPr/>
            <p:nvPr/>
          </p:nvSpPr>
          <p:spPr>
            <a:xfrm>
              <a:off x="6328350" y="3735075"/>
              <a:ext cx="80125" cy="80150"/>
            </a:xfrm>
            <a:custGeom>
              <a:avLst/>
              <a:gdLst/>
              <a:ahLst/>
              <a:cxnLst/>
              <a:rect l="l" t="t" r="r" b="b"/>
              <a:pathLst>
                <a:path w="3205" h="3206" extrusionOk="0">
                  <a:moveTo>
                    <a:pt x="1605" y="0"/>
                  </a:moveTo>
                  <a:cubicBezTo>
                    <a:pt x="718" y="0"/>
                    <a:pt x="0" y="718"/>
                    <a:pt x="0" y="1605"/>
                  </a:cubicBezTo>
                  <a:cubicBezTo>
                    <a:pt x="0" y="2487"/>
                    <a:pt x="718" y="3205"/>
                    <a:pt x="1605" y="3205"/>
                  </a:cubicBezTo>
                  <a:cubicBezTo>
                    <a:pt x="2487" y="3205"/>
                    <a:pt x="3205" y="2487"/>
                    <a:pt x="3205" y="1605"/>
                  </a:cubicBezTo>
                  <a:cubicBezTo>
                    <a:pt x="3205" y="718"/>
                    <a:pt x="2487" y="0"/>
                    <a:pt x="1605"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1"/>
            <p:cNvSpPr/>
            <p:nvPr/>
          </p:nvSpPr>
          <p:spPr>
            <a:xfrm>
              <a:off x="6568425" y="3735075"/>
              <a:ext cx="80025" cy="80150"/>
            </a:xfrm>
            <a:custGeom>
              <a:avLst/>
              <a:gdLst/>
              <a:ahLst/>
              <a:cxnLst/>
              <a:rect l="l" t="t" r="r" b="b"/>
              <a:pathLst>
                <a:path w="3201" h="3206" extrusionOk="0">
                  <a:moveTo>
                    <a:pt x="1601" y="0"/>
                  </a:moveTo>
                  <a:cubicBezTo>
                    <a:pt x="719" y="0"/>
                    <a:pt x="1" y="718"/>
                    <a:pt x="1" y="1605"/>
                  </a:cubicBezTo>
                  <a:cubicBezTo>
                    <a:pt x="1" y="2487"/>
                    <a:pt x="719" y="3205"/>
                    <a:pt x="1601" y="3205"/>
                  </a:cubicBezTo>
                  <a:cubicBezTo>
                    <a:pt x="2483" y="3205"/>
                    <a:pt x="3200" y="2487"/>
                    <a:pt x="3200" y="1605"/>
                  </a:cubicBezTo>
                  <a:cubicBezTo>
                    <a:pt x="3200" y="718"/>
                    <a:pt x="2483" y="0"/>
                    <a:pt x="1601"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1"/>
            <p:cNvSpPr/>
            <p:nvPr/>
          </p:nvSpPr>
          <p:spPr>
            <a:xfrm>
              <a:off x="5968400" y="3855175"/>
              <a:ext cx="80000" cy="80025"/>
            </a:xfrm>
            <a:custGeom>
              <a:avLst/>
              <a:gdLst/>
              <a:ahLst/>
              <a:cxnLst/>
              <a:rect l="l" t="t" r="r" b="b"/>
              <a:pathLst>
                <a:path w="3200" h="3201" extrusionOk="0">
                  <a:moveTo>
                    <a:pt x="1600" y="1"/>
                  </a:moveTo>
                  <a:cubicBezTo>
                    <a:pt x="718" y="1"/>
                    <a:pt x="0" y="713"/>
                    <a:pt x="0" y="1601"/>
                  </a:cubicBezTo>
                  <a:cubicBezTo>
                    <a:pt x="0" y="2483"/>
                    <a:pt x="718" y="3200"/>
                    <a:pt x="1600" y="3200"/>
                  </a:cubicBezTo>
                  <a:cubicBezTo>
                    <a:pt x="2482" y="3200"/>
                    <a:pt x="3200" y="2483"/>
                    <a:pt x="3200" y="1601"/>
                  </a:cubicBezTo>
                  <a:cubicBezTo>
                    <a:pt x="3200" y="713"/>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1"/>
            <p:cNvSpPr/>
            <p:nvPr/>
          </p:nvSpPr>
          <p:spPr>
            <a:xfrm>
              <a:off x="6208350" y="3855175"/>
              <a:ext cx="80150" cy="80025"/>
            </a:xfrm>
            <a:custGeom>
              <a:avLst/>
              <a:gdLst/>
              <a:ahLst/>
              <a:cxnLst/>
              <a:rect l="l" t="t" r="r" b="b"/>
              <a:pathLst>
                <a:path w="3206" h="3201" extrusionOk="0">
                  <a:moveTo>
                    <a:pt x="1601" y="1"/>
                  </a:moveTo>
                  <a:cubicBezTo>
                    <a:pt x="719" y="1"/>
                    <a:pt x="1" y="713"/>
                    <a:pt x="1" y="1601"/>
                  </a:cubicBezTo>
                  <a:cubicBezTo>
                    <a:pt x="1" y="2483"/>
                    <a:pt x="719" y="3200"/>
                    <a:pt x="1601" y="3200"/>
                  </a:cubicBezTo>
                  <a:cubicBezTo>
                    <a:pt x="2488" y="3200"/>
                    <a:pt x="3206" y="2483"/>
                    <a:pt x="3206" y="1601"/>
                  </a:cubicBezTo>
                  <a:cubicBezTo>
                    <a:pt x="3206" y="713"/>
                    <a:pt x="2488" y="1"/>
                    <a:pt x="1601"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1"/>
            <p:cNvSpPr/>
            <p:nvPr/>
          </p:nvSpPr>
          <p:spPr>
            <a:xfrm>
              <a:off x="5968400" y="4095150"/>
              <a:ext cx="80000" cy="80000"/>
            </a:xfrm>
            <a:custGeom>
              <a:avLst/>
              <a:gdLst/>
              <a:ahLst/>
              <a:cxnLst/>
              <a:rect l="l" t="t" r="r" b="b"/>
              <a:pathLst>
                <a:path w="3200" h="3200" extrusionOk="0">
                  <a:moveTo>
                    <a:pt x="1600" y="0"/>
                  </a:moveTo>
                  <a:cubicBezTo>
                    <a:pt x="718" y="0"/>
                    <a:pt x="0" y="718"/>
                    <a:pt x="0" y="1600"/>
                  </a:cubicBezTo>
                  <a:cubicBezTo>
                    <a:pt x="0" y="2487"/>
                    <a:pt x="718" y="3200"/>
                    <a:pt x="1600" y="3200"/>
                  </a:cubicBezTo>
                  <a:cubicBezTo>
                    <a:pt x="2482" y="3200"/>
                    <a:pt x="3200" y="2487"/>
                    <a:pt x="3200" y="1600"/>
                  </a:cubicBezTo>
                  <a:cubicBezTo>
                    <a:pt x="3200" y="718"/>
                    <a:pt x="2482" y="0"/>
                    <a:pt x="1600"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1"/>
            <p:cNvSpPr/>
            <p:nvPr/>
          </p:nvSpPr>
          <p:spPr>
            <a:xfrm>
              <a:off x="6208350" y="4095150"/>
              <a:ext cx="80150" cy="80000"/>
            </a:xfrm>
            <a:custGeom>
              <a:avLst/>
              <a:gdLst/>
              <a:ahLst/>
              <a:cxnLst/>
              <a:rect l="l" t="t" r="r" b="b"/>
              <a:pathLst>
                <a:path w="3206" h="3200" extrusionOk="0">
                  <a:moveTo>
                    <a:pt x="1601" y="0"/>
                  </a:moveTo>
                  <a:cubicBezTo>
                    <a:pt x="719" y="0"/>
                    <a:pt x="1" y="718"/>
                    <a:pt x="1" y="1600"/>
                  </a:cubicBezTo>
                  <a:cubicBezTo>
                    <a:pt x="1" y="2487"/>
                    <a:pt x="719" y="3200"/>
                    <a:pt x="1601" y="3200"/>
                  </a:cubicBezTo>
                  <a:cubicBezTo>
                    <a:pt x="2488" y="3200"/>
                    <a:pt x="3206" y="2487"/>
                    <a:pt x="3206" y="1600"/>
                  </a:cubicBezTo>
                  <a:cubicBezTo>
                    <a:pt x="3206" y="718"/>
                    <a:pt x="2488" y="0"/>
                    <a:pt x="1601"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1"/>
            <p:cNvSpPr/>
            <p:nvPr/>
          </p:nvSpPr>
          <p:spPr>
            <a:xfrm>
              <a:off x="6088375" y="3975175"/>
              <a:ext cx="80025" cy="80000"/>
            </a:xfrm>
            <a:custGeom>
              <a:avLst/>
              <a:gdLst/>
              <a:ahLst/>
              <a:cxnLst/>
              <a:rect l="l" t="t" r="r" b="b"/>
              <a:pathLst>
                <a:path w="3201" h="3200" extrusionOk="0">
                  <a:moveTo>
                    <a:pt x="1600" y="0"/>
                  </a:moveTo>
                  <a:cubicBezTo>
                    <a:pt x="718" y="0"/>
                    <a:pt x="1" y="718"/>
                    <a:pt x="1" y="1600"/>
                  </a:cubicBezTo>
                  <a:cubicBezTo>
                    <a:pt x="1" y="2482"/>
                    <a:pt x="718" y="3200"/>
                    <a:pt x="1600" y="3200"/>
                  </a:cubicBezTo>
                  <a:cubicBezTo>
                    <a:pt x="2482" y="3200"/>
                    <a:pt x="3200" y="2482"/>
                    <a:pt x="3200" y="1600"/>
                  </a:cubicBezTo>
                  <a:cubicBezTo>
                    <a:pt x="3200" y="718"/>
                    <a:pt x="2482" y="0"/>
                    <a:pt x="1600"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1"/>
            <p:cNvSpPr/>
            <p:nvPr/>
          </p:nvSpPr>
          <p:spPr>
            <a:xfrm>
              <a:off x="6328350" y="3975175"/>
              <a:ext cx="80125" cy="80000"/>
            </a:xfrm>
            <a:custGeom>
              <a:avLst/>
              <a:gdLst/>
              <a:ahLst/>
              <a:cxnLst/>
              <a:rect l="l" t="t" r="r" b="b"/>
              <a:pathLst>
                <a:path w="3205" h="3200" extrusionOk="0">
                  <a:moveTo>
                    <a:pt x="1605" y="0"/>
                  </a:moveTo>
                  <a:cubicBezTo>
                    <a:pt x="718" y="0"/>
                    <a:pt x="0" y="718"/>
                    <a:pt x="0" y="1600"/>
                  </a:cubicBezTo>
                  <a:cubicBezTo>
                    <a:pt x="0" y="2482"/>
                    <a:pt x="718" y="3200"/>
                    <a:pt x="1605" y="3200"/>
                  </a:cubicBezTo>
                  <a:cubicBezTo>
                    <a:pt x="2487" y="3200"/>
                    <a:pt x="3205" y="2482"/>
                    <a:pt x="3205" y="1600"/>
                  </a:cubicBezTo>
                  <a:cubicBezTo>
                    <a:pt x="3205" y="718"/>
                    <a:pt x="2487" y="0"/>
                    <a:pt x="1605"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1"/>
            <p:cNvSpPr/>
            <p:nvPr/>
          </p:nvSpPr>
          <p:spPr>
            <a:xfrm>
              <a:off x="6448450" y="3855175"/>
              <a:ext cx="80025" cy="80025"/>
            </a:xfrm>
            <a:custGeom>
              <a:avLst/>
              <a:gdLst/>
              <a:ahLst/>
              <a:cxnLst/>
              <a:rect l="l" t="t" r="r" b="b"/>
              <a:pathLst>
                <a:path w="3201" h="3201" extrusionOk="0">
                  <a:moveTo>
                    <a:pt x="1600" y="1"/>
                  </a:moveTo>
                  <a:cubicBezTo>
                    <a:pt x="718" y="1"/>
                    <a:pt x="1" y="713"/>
                    <a:pt x="1" y="1601"/>
                  </a:cubicBezTo>
                  <a:cubicBezTo>
                    <a:pt x="1" y="2483"/>
                    <a:pt x="718" y="3200"/>
                    <a:pt x="1600" y="3200"/>
                  </a:cubicBezTo>
                  <a:cubicBezTo>
                    <a:pt x="2482" y="3200"/>
                    <a:pt x="3200" y="2483"/>
                    <a:pt x="3200" y="1601"/>
                  </a:cubicBezTo>
                  <a:cubicBezTo>
                    <a:pt x="3200" y="713"/>
                    <a:pt x="2482"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1"/>
            <p:cNvSpPr/>
            <p:nvPr/>
          </p:nvSpPr>
          <p:spPr>
            <a:xfrm>
              <a:off x="6688425" y="3855175"/>
              <a:ext cx="80000" cy="80025"/>
            </a:xfrm>
            <a:custGeom>
              <a:avLst/>
              <a:gdLst/>
              <a:ahLst/>
              <a:cxnLst/>
              <a:rect l="l" t="t" r="r" b="b"/>
              <a:pathLst>
                <a:path w="3200" h="3201" extrusionOk="0">
                  <a:moveTo>
                    <a:pt x="1600" y="1"/>
                  </a:moveTo>
                  <a:cubicBezTo>
                    <a:pt x="718" y="1"/>
                    <a:pt x="0" y="713"/>
                    <a:pt x="0" y="1601"/>
                  </a:cubicBezTo>
                  <a:cubicBezTo>
                    <a:pt x="0" y="2483"/>
                    <a:pt x="718" y="3200"/>
                    <a:pt x="1600" y="3200"/>
                  </a:cubicBezTo>
                  <a:cubicBezTo>
                    <a:pt x="2487" y="3200"/>
                    <a:pt x="3200" y="2483"/>
                    <a:pt x="3200" y="1601"/>
                  </a:cubicBezTo>
                  <a:cubicBezTo>
                    <a:pt x="3200" y="713"/>
                    <a:pt x="2487" y="1"/>
                    <a:pt x="1600"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1"/>
            <p:cNvSpPr/>
            <p:nvPr/>
          </p:nvSpPr>
          <p:spPr>
            <a:xfrm>
              <a:off x="6448450" y="4095150"/>
              <a:ext cx="80025" cy="80000"/>
            </a:xfrm>
            <a:custGeom>
              <a:avLst/>
              <a:gdLst/>
              <a:ahLst/>
              <a:cxnLst/>
              <a:rect l="l" t="t" r="r" b="b"/>
              <a:pathLst>
                <a:path w="3201" h="3200" extrusionOk="0">
                  <a:moveTo>
                    <a:pt x="1600" y="0"/>
                  </a:moveTo>
                  <a:cubicBezTo>
                    <a:pt x="718" y="0"/>
                    <a:pt x="1" y="718"/>
                    <a:pt x="1" y="1600"/>
                  </a:cubicBezTo>
                  <a:cubicBezTo>
                    <a:pt x="1" y="2487"/>
                    <a:pt x="718" y="3200"/>
                    <a:pt x="1600" y="3200"/>
                  </a:cubicBezTo>
                  <a:cubicBezTo>
                    <a:pt x="2482" y="3200"/>
                    <a:pt x="3200" y="2487"/>
                    <a:pt x="3200" y="1600"/>
                  </a:cubicBezTo>
                  <a:cubicBezTo>
                    <a:pt x="3200" y="718"/>
                    <a:pt x="2482" y="0"/>
                    <a:pt x="1600"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1"/>
            <p:cNvSpPr/>
            <p:nvPr/>
          </p:nvSpPr>
          <p:spPr>
            <a:xfrm>
              <a:off x="6688425" y="4095150"/>
              <a:ext cx="80000" cy="80000"/>
            </a:xfrm>
            <a:custGeom>
              <a:avLst/>
              <a:gdLst/>
              <a:ahLst/>
              <a:cxnLst/>
              <a:rect l="l" t="t" r="r" b="b"/>
              <a:pathLst>
                <a:path w="3200" h="3200" extrusionOk="0">
                  <a:moveTo>
                    <a:pt x="1600" y="0"/>
                  </a:moveTo>
                  <a:cubicBezTo>
                    <a:pt x="718" y="0"/>
                    <a:pt x="0" y="718"/>
                    <a:pt x="0" y="1600"/>
                  </a:cubicBezTo>
                  <a:cubicBezTo>
                    <a:pt x="0" y="2487"/>
                    <a:pt x="718" y="3200"/>
                    <a:pt x="1600" y="3200"/>
                  </a:cubicBezTo>
                  <a:cubicBezTo>
                    <a:pt x="2487" y="3200"/>
                    <a:pt x="3200" y="2487"/>
                    <a:pt x="3200" y="1600"/>
                  </a:cubicBezTo>
                  <a:cubicBezTo>
                    <a:pt x="3200" y="718"/>
                    <a:pt x="2487" y="0"/>
                    <a:pt x="1600"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1"/>
            <p:cNvSpPr/>
            <p:nvPr/>
          </p:nvSpPr>
          <p:spPr>
            <a:xfrm>
              <a:off x="6568425" y="3975175"/>
              <a:ext cx="80025" cy="80000"/>
            </a:xfrm>
            <a:custGeom>
              <a:avLst/>
              <a:gdLst/>
              <a:ahLst/>
              <a:cxnLst/>
              <a:rect l="l" t="t" r="r" b="b"/>
              <a:pathLst>
                <a:path w="3201" h="3200" extrusionOk="0">
                  <a:moveTo>
                    <a:pt x="1601" y="0"/>
                  </a:moveTo>
                  <a:cubicBezTo>
                    <a:pt x="719" y="0"/>
                    <a:pt x="1" y="718"/>
                    <a:pt x="1" y="1600"/>
                  </a:cubicBezTo>
                  <a:cubicBezTo>
                    <a:pt x="1" y="2482"/>
                    <a:pt x="719" y="3200"/>
                    <a:pt x="1601" y="3200"/>
                  </a:cubicBezTo>
                  <a:cubicBezTo>
                    <a:pt x="2483" y="3200"/>
                    <a:pt x="3200" y="2482"/>
                    <a:pt x="3200" y="1600"/>
                  </a:cubicBezTo>
                  <a:cubicBezTo>
                    <a:pt x="3200" y="718"/>
                    <a:pt x="2483" y="0"/>
                    <a:pt x="1601"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1"/>
            <p:cNvSpPr/>
            <p:nvPr/>
          </p:nvSpPr>
          <p:spPr>
            <a:xfrm>
              <a:off x="6208350" y="4495225"/>
              <a:ext cx="320125" cy="360100"/>
            </a:xfrm>
            <a:custGeom>
              <a:avLst/>
              <a:gdLst/>
              <a:ahLst/>
              <a:cxnLst/>
              <a:rect l="l" t="t" r="r" b="b"/>
              <a:pathLst>
                <a:path w="12805" h="14404" extrusionOk="0">
                  <a:moveTo>
                    <a:pt x="9599" y="3205"/>
                  </a:moveTo>
                  <a:lnTo>
                    <a:pt x="9599" y="8941"/>
                  </a:lnTo>
                  <a:lnTo>
                    <a:pt x="7342" y="11204"/>
                  </a:lnTo>
                  <a:lnTo>
                    <a:pt x="5468" y="11204"/>
                  </a:lnTo>
                  <a:lnTo>
                    <a:pt x="3206" y="8941"/>
                  </a:lnTo>
                  <a:lnTo>
                    <a:pt x="3206" y="3205"/>
                  </a:lnTo>
                  <a:close/>
                  <a:moveTo>
                    <a:pt x="1" y="0"/>
                  </a:moveTo>
                  <a:lnTo>
                    <a:pt x="1" y="10261"/>
                  </a:lnTo>
                  <a:lnTo>
                    <a:pt x="4143" y="14403"/>
                  </a:lnTo>
                  <a:lnTo>
                    <a:pt x="8668" y="14403"/>
                  </a:lnTo>
                  <a:lnTo>
                    <a:pt x="12804" y="10261"/>
                  </a:lnTo>
                  <a:lnTo>
                    <a:pt x="12804" y="0"/>
                  </a:lnTo>
                  <a:close/>
                </a:path>
              </a:pathLst>
            </a:custGeom>
            <a:solidFill>
              <a:srgbClr val="C7C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1"/>
            <p:cNvSpPr/>
            <p:nvPr/>
          </p:nvSpPr>
          <p:spPr>
            <a:xfrm>
              <a:off x="6127550" y="4495200"/>
              <a:ext cx="480075" cy="80025"/>
            </a:xfrm>
            <a:custGeom>
              <a:avLst/>
              <a:gdLst/>
              <a:ahLst/>
              <a:cxnLst/>
              <a:rect l="l" t="t" r="r" b="b"/>
              <a:pathLst>
                <a:path w="19203" h="3201" extrusionOk="0">
                  <a:moveTo>
                    <a:pt x="1603" y="1"/>
                  </a:moveTo>
                  <a:cubicBezTo>
                    <a:pt x="724" y="1"/>
                    <a:pt x="0" y="712"/>
                    <a:pt x="0" y="1601"/>
                  </a:cubicBezTo>
                  <a:cubicBezTo>
                    <a:pt x="0" y="2486"/>
                    <a:pt x="718" y="3201"/>
                    <a:pt x="1594" y="3201"/>
                  </a:cubicBezTo>
                  <a:cubicBezTo>
                    <a:pt x="1607" y="3201"/>
                    <a:pt x="1620" y="3201"/>
                    <a:pt x="1633" y="3200"/>
                  </a:cubicBezTo>
                  <a:lnTo>
                    <a:pt x="17636" y="3200"/>
                  </a:lnTo>
                  <a:cubicBezTo>
                    <a:pt x="18507" y="3184"/>
                    <a:pt x="19203" y="2472"/>
                    <a:pt x="19203" y="1601"/>
                  </a:cubicBezTo>
                  <a:cubicBezTo>
                    <a:pt x="19203" y="730"/>
                    <a:pt x="18507" y="17"/>
                    <a:pt x="17636" y="1"/>
                  </a:cubicBezTo>
                  <a:lnTo>
                    <a:pt x="1633" y="1"/>
                  </a:lnTo>
                  <a:cubicBezTo>
                    <a:pt x="1623" y="1"/>
                    <a:pt x="1613" y="1"/>
                    <a:pt x="1603" y="1"/>
                  </a:cubicBezTo>
                  <a:close/>
                </a:path>
              </a:pathLst>
            </a:custGeom>
            <a:solidFill>
              <a:srgbClr val="C7C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 name="Google Shape;809;p31"/>
          <p:cNvGrpSpPr/>
          <p:nvPr/>
        </p:nvGrpSpPr>
        <p:grpSpPr>
          <a:xfrm>
            <a:off x="6360215" y="1616265"/>
            <a:ext cx="566477" cy="330150"/>
            <a:chOff x="849925" y="1253150"/>
            <a:chExt cx="2014500" cy="1174075"/>
          </a:xfrm>
        </p:grpSpPr>
        <p:sp>
          <p:nvSpPr>
            <p:cNvPr id="810" name="Google Shape;810;p31"/>
            <p:cNvSpPr/>
            <p:nvPr/>
          </p:nvSpPr>
          <p:spPr>
            <a:xfrm>
              <a:off x="2437750" y="1253150"/>
              <a:ext cx="426675" cy="792375"/>
            </a:xfrm>
            <a:custGeom>
              <a:avLst/>
              <a:gdLst/>
              <a:ahLst/>
              <a:cxnLst/>
              <a:rect l="l" t="t" r="r" b="b"/>
              <a:pathLst>
                <a:path w="17067" h="31695" extrusionOk="0">
                  <a:moveTo>
                    <a:pt x="9977" y="1"/>
                  </a:moveTo>
                  <a:cubicBezTo>
                    <a:pt x="6065" y="1"/>
                    <a:pt x="2893" y="3173"/>
                    <a:pt x="2893" y="7084"/>
                  </a:cubicBezTo>
                  <a:lnTo>
                    <a:pt x="2893" y="7605"/>
                  </a:lnTo>
                  <a:cubicBezTo>
                    <a:pt x="2893" y="11500"/>
                    <a:pt x="6076" y="14749"/>
                    <a:pt x="9971" y="14754"/>
                  </a:cubicBezTo>
                  <a:cubicBezTo>
                    <a:pt x="13467" y="14760"/>
                    <a:pt x="16359" y="17598"/>
                    <a:pt x="16442" y="21088"/>
                  </a:cubicBezTo>
                  <a:cubicBezTo>
                    <a:pt x="16469" y="22320"/>
                    <a:pt x="16469" y="23723"/>
                    <a:pt x="16447" y="25251"/>
                  </a:cubicBezTo>
                  <a:cubicBezTo>
                    <a:pt x="16398" y="28478"/>
                    <a:pt x="13741" y="31097"/>
                    <a:pt x="10514" y="31097"/>
                  </a:cubicBezTo>
                  <a:lnTo>
                    <a:pt x="17" y="31097"/>
                  </a:lnTo>
                  <a:cubicBezTo>
                    <a:pt x="6" y="31097"/>
                    <a:pt x="0" y="31102"/>
                    <a:pt x="0" y="31113"/>
                  </a:cubicBezTo>
                  <a:lnTo>
                    <a:pt x="0" y="31678"/>
                  </a:lnTo>
                  <a:cubicBezTo>
                    <a:pt x="0" y="31689"/>
                    <a:pt x="6" y="31694"/>
                    <a:pt x="17" y="31694"/>
                  </a:cubicBezTo>
                  <a:lnTo>
                    <a:pt x="10443" y="31694"/>
                  </a:lnTo>
                  <a:cubicBezTo>
                    <a:pt x="10449" y="31694"/>
                    <a:pt x="10456" y="31694"/>
                    <a:pt x="10462" y="31694"/>
                  </a:cubicBezTo>
                  <a:cubicBezTo>
                    <a:pt x="12296" y="31694"/>
                    <a:pt x="14052" y="30939"/>
                    <a:pt x="15308" y="29601"/>
                  </a:cubicBezTo>
                  <a:cubicBezTo>
                    <a:pt x="16403" y="28418"/>
                    <a:pt x="17022" y="26873"/>
                    <a:pt x="17044" y="25262"/>
                  </a:cubicBezTo>
                  <a:cubicBezTo>
                    <a:pt x="17066" y="23756"/>
                    <a:pt x="17061" y="22375"/>
                    <a:pt x="17039" y="21153"/>
                  </a:cubicBezTo>
                  <a:cubicBezTo>
                    <a:pt x="17006" y="19170"/>
                    <a:pt x="16151" y="17291"/>
                    <a:pt x="14683" y="15960"/>
                  </a:cubicBezTo>
                  <a:cubicBezTo>
                    <a:pt x="13390" y="14798"/>
                    <a:pt x="11719" y="14157"/>
                    <a:pt x="9982" y="14157"/>
                  </a:cubicBezTo>
                  <a:cubicBezTo>
                    <a:pt x="6399" y="14146"/>
                    <a:pt x="3485" y="11254"/>
                    <a:pt x="3485" y="7671"/>
                  </a:cubicBezTo>
                  <a:lnTo>
                    <a:pt x="3485" y="7084"/>
                  </a:lnTo>
                  <a:cubicBezTo>
                    <a:pt x="3485" y="3502"/>
                    <a:pt x="6394" y="592"/>
                    <a:pt x="9977" y="592"/>
                  </a:cubicBezTo>
                  <a:lnTo>
                    <a:pt x="16228" y="592"/>
                  </a:lnTo>
                  <a:cubicBezTo>
                    <a:pt x="16409" y="592"/>
                    <a:pt x="16551" y="450"/>
                    <a:pt x="16551" y="275"/>
                  </a:cubicBezTo>
                  <a:cubicBezTo>
                    <a:pt x="16551" y="121"/>
                    <a:pt x="16425" y="1"/>
                    <a:pt x="16277" y="1"/>
                  </a:cubicBezTo>
                  <a:close/>
                </a:path>
              </a:pathLst>
            </a:custGeom>
            <a:solidFill>
              <a:srgbClr val="EAE7EE"/>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1"/>
            <p:cNvSpPr/>
            <p:nvPr/>
          </p:nvSpPr>
          <p:spPr>
            <a:xfrm>
              <a:off x="849925" y="1253150"/>
              <a:ext cx="426675" cy="792375"/>
            </a:xfrm>
            <a:custGeom>
              <a:avLst/>
              <a:gdLst/>
              <a:ahLst/>
              <a:cxnLst/>
              <a:rect l="l" t="t" r="r" b="b"/>
              <a:pathLst>
                <a:path w="17067" h="31695" extrusionOk="0">
                  <a:moveTo>
                    <a:pt x="790" y="1"/>
                  </a:moveTo>
                  <a:cubicBezTo>
                    <a:pt x="636" y="1"/>
                    <a:pt x="516" y="121"/>
                    <a:pt x="516" y="275"/>
                  </a:cubicBezTo>
                  <a:cubicBezTo>
                    <a:pt x="516" y="450"/>
                    <a:pt x="658" y="592"/>
                    <a:pt x="839" y="592"/>
                  </a:cubicBezTo>
                  <a:lnTo>
                    <a:pt x="7090" y="592"/>
                  </a:lnTo>
                  <a:cubicBezTo>
                    <a:pt x="10673" y="592"/>
                    <a:pt x="13577" y="3502"/>
                    <a:pt x="13582" y="7084"/>
                  </a:cubicBezTo>
                  <a:lnTo>
                    <a:pt x="13582" y="7671"/>
                  </a:lnTo>
                  <a:cubicBezTo>
                    <a:pt x="13582" y="11254"/>
                    <a:pt x="10667" y="14146"/>
                    <a:pt x="7084" y="14157"/>
                  </a:cubicBezTo>
                  <a:cubicBezTo>
                    <a:pt x="5348" y="14157"/>
                    <a:pt x="3677" y="14798"/>
                    <a:pt x="2384" y="15960"/>
                  </a:cubicBezTo>
                  <a:cubicBezTo>
                    <a:pt x="916" y="17291"/>
                    <a:pt x="61" y="19170"/>
                    <a:pt x="28" y="21153"/>
                  </a:cubicBezTo>
                  <a:cubicBezTo>
                    <a:pt x="6" y="22375"/>
                    <a:pt x="1" y="23756"/>
                    <a:pt x="23" y="25262"/>
                  </a:cubicBezTo>
                  <a:cubicBezTo>
                    <a:pt x="44" y="26873"/>
                    <a:pt x="664" y="28418"/>
                    <a:pt x="1759" y="29601"/>
                  </a:cubicBezTo>
                  <a:cubicBezTo>
                    <a:pt x="3015" y="30939"/>
                    <a:pt x="4771" y="31694"/>
                    <a:pt x="6604" y="31694"/>
                  </a:cubicBezTo>
                  <a:cubicBezTo>
                    <a:pt x="6611" y="31694"/>
                    <a:pt x="6618" y="31694"/>
                    <a:pt x="6624" y="31694"/>
                  </a:cubicBezTo>
                  <a:lnTo>
                    <a:pt x="17050" y="31694"/>
                  </a:lnTo>
                  <a:cubicBezTo>
                    <a:pt x="17061" y="31694"/>
                    <a:pt x="17066" y="31683"/>
                    <a:pt x="17066" y="31678"/>
                  </a:cubicBezTo>
                  <a:lnTo>
                    <a:pt x="17066" y="31108"/>
                  </a:lnTo>
                  <a:cubicBezTo>
                    <a:pt x="17066" y="31102"/>
                    <a:pt x="17061" y="31097"/>
                    <a:pt x="17050" y="31097"/>
                  </a:cubicBezTo>
                  <a:lnTo>
                    <a:pt x="6548" y="31097"/>
                  </a:lnTo>
                  <a:cubicBezTo>
                    <a:pt x="3321" y="31097"/>
                    <a:pt x="664" y="28473"/>
                    <a:pt x="614" y="25251"/>
                  </a:cubicBezTo>
                  <a:cubicBezTo>
                    <a:pt x="592" y="23717"/>
                    <a:pt x="598" y="22315"/>
                    <a:pt x="625" y="21082"/>
                  </a:cubicBezTo>
                  <a:cubicBezTo>
                    <a:pt x="702" y="17592"/>
                    <a:pt x="3600" y="14754"/>
                    <a:pt x="7090" y="14749"/>
                  </a:cubicBezTo>
                  <a:cubicBezTo>
                    <a:pt x="10985" y="14743"/>
                    <a:pt x="14174" y="11495"/>
                    <a:pt x="14174" y="7599"/>
                  </a:cubicBezTo>
                  <a:lnTo>
                    <a:pt x="14174" y="7084"/>
                  </a:lnTo>
                  <a:cubicBezTo>
                    <a:pt x="14168" y="3173"/>
                    <a:pt x="11002" y="1"/>
                    <a:pt x="7090" y="1"/>
                  </a:cubicBezTo>
                  <a:close/>
                </a:path>
              </a:pathLst>
            </a:custGeom>
            <a:solidFill>
              <a:srgbClr val="EAE7EE"/>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1"/>
            <p:cNvSpPr/>
            <p:nvPr/>
          </p:nvSpPr>
          <p:spPr>
            <a:xfrm>
              <a:off x="1073600" y="1648575"/>
              <a:ext cx="1548800" cy="778650"/>
            </a:xfrm>
            <a:custGeom>
              <a:avLst/>
              <a:gdLst/>
              <a:ahLst/>
              <a:cxnLst/>
              <a:rect l="l" t="t" r="r" b="b"/>
              <a:pathLst>
                <a:path w="61952" h="31146" extrusionOk="0">
                  <a:moveTo>
                    <a:pt x="14726" y="0"/>
                  </a:moveTo>
                  <a:cubicBezTo>
                    <a:pt x="6591" y="0"/>
                    <a:pt x="0" y="6596"/>
                    <a:pt x="0" y="14727"/>
                  </a:cubicBezTo>
                  <a:cubicBezTo>
                    <a:pt x="0" y="22857"/>
                    <a:pt x="4630" y="31146"/>
                    <a:pt x="12765" y="31146"/>
                  </a:cubicBezTo>
                  <a:cubicBezTo>
                    <a:pt x="18583" y="31146"/>
                    <a:pt x="25579" y="26073"/>
                    <a:pt x="27974" y="21175"/>
                  </a:cubicBezTo>
                  <a:lnTo>
                    <a:pt x="29672" y="18644"/>
                  </a:lnTo>
                  <a:cubicBezTo>
                    <a:pt x="29969" y="18204"/>
                    <a:pt x="30442" y="17984"/>
                    <a:pt x="30915" y="17984"/>
                  </a:cubicBezTo>
                  <a:cubicBezTo>
                    <a:pt x="31386" y="17984"/>
                    <a:pt x="31856" y="18201"/>
                    <a:pt x="32154" y="18638"/>
                  </a:cubicBezTo>
                  <a:lnTo>
                    <a:pt x="34274" y="21750"/>
                  </a:lnTo>
                  <a:cubicBezTo>
                    <a:pt x="36767" y="26336"/>
                    <a:pt x="44119" y="30636"/>
                    <a:pt x="49707" y="30636"/>
                  </a:cubicBezTo>
                  <a:cubicBezTo>
                    <a:pt x="57843" y="30636"/>
                    <a:pt x="61952" y="22857"/>
                    <a:pt x="61952" y="14727"/>
                  </a:cubicBezTo>
                  <a:cubicBezTo>
                    <a:pt x="61941" y="6909"/>
                    <a:pt x="55854" y="515"/>
                    <a:pt x="48157" y="28"/>
                  </a:cubicBezTo>
                  <a:lnTo>
                    <a:pt x="48162" y="0"/>
                  </a:ln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1"/>
            <p:cNvSpPr/>
            <p:nvPr/>
          </p:nvSpPr>
          <p:spPr>
            <a:xfrm>
              <a:off x="1190975" y="1977850"/>
              <a:ext cx="481725" cy="286675"/>
            </a:xfrm>
            <a:custGeom>
              <a:avLst/>
              <a:gdLst/>
              <a:ahLst/>
              <a:cxnLst/>
              <a:rect l="l" t="t" r="r" b="b"/>
              <a:pathLst>
                <a:path w="19269" h="11467" extrusionOk="0">
                  <a:moveTo>
                    <a:pt x="18850" y="1"/>
                  </a:moveTo>
                  <a:cubicBezTo>
                    <a:pt x="18750" y="1"/>
                    <a:pt x="18651" y="39"/>
                    <a:pt x="18578" y="115"/>
                  </a:cubicBezTo>
                  <a:cubicBezTo>
                    <a:pt x="17345" y="1375"/>
                    <a:pt x="16069" y="2679"/>
                    <a:pt x="14617" y="3714"/>
                  </a:cubicBezTo>
                  <a:cubicBezTo>
                    <a:pt x="14305" y="3933"/>
                    <a:pt x="13992" y="4141"/>
                    <a:pt x="13680" y="4322"/>
                  </a:cubicBezTo>
                  <a:cubicBezTo>
                    <a:pt x="13669" y="4328"/>
                    <a:pt x="13658" y="4339"/>
                    <a:pt x="13647" y="4344"/>
                  </a:cubicBezTo>
                  <a:cubicBezTo>
                    <a:pt x="12365" y="5095"/>
                    <a:pt x="11089" y="5533"/>
                    <a:pt x="9840" y="5643"/>
                  </a:cubicBezTo>
                  <a:cubicBezTo>
                    <a:pt x="9624" y="5662"/>
                    <a:pt x="9406" y="5671"/>
                    <a:pt x="9187" y="5671"/>
                  </a:cubicBezTo>
                  <a:cubicBezTo>
                    <a:pt x="8022" y="5671"/>
                    <a:pt x="6831" y="5402"/>
                    <a:pt x="5687" y="4876"/>
                  </a:cubicBezTo>
                  <a:cubicBezTo>
                    <a:pt x="5676" y="4865"/>
                    <a:pt x="5665" y="4859"/>
                    <a:pt x="5654" y="4859"/>
                  </a:cubicBezTo>
                  <a:cubicBezTo>
                    <a:pt x="5490" y="4782"/>
                    <a:pt x="5325" y="4700"/>
                    <a:pt x="5167" y="4613"/>
                  </a:cubicBezTo>
                  <a:cubicBezTo>
                    <a:pt x="3534" y="3736"/>
                    <a:pt x="2038" y="2333"/>
                    <a:pt x="838" y="553"/>
                  </a:cubicBezTo>
                  <a:cubicBezTo>
                    <a:pt x="756" y="430"/>
                    <a:pt x="643" y="379"/>
                    <a:pt x="532" y="379"/>
                  </a:cubicBezTo>
                  <a:cubicBezTo>
                    <a:pt x="262" y="379"/>
                    <a:pt x="1" y="681"/>
                    <a:pt x="203" y="980"/>
                  </a:cubicBezTo>
                  <a:cubicBezTo>
                    <a:pt x="1474" y="2865"/>
                    <a:pt x="3063" y="4355"/>
                    <a:pt x="4805" y="5286"/>
                  </a:cubicBezTo>
                  <a:lnTo>
                    <a:pt x="4860" y="5319"/>
                  </a:lnTo>
                  <a:lnTo>
                    <a:pt x="1485" y="8694"/>
                  </a:lnTo>
                  <a:cubicBezTo>
                    <a:pt x="1207" y="8972"/>
                    <a:pt x="1462" y="9356"/>
                    <a:pt x="1757" y="9356"/>
                  </a:cubicBezTo>
                  <a:cubicBezTo>
                    <a:pt x="1846" y="9356"/>
                    <a:pt x="1939" y="9320"/>
                    <a:pt x="2022" y="9236"/>
                  </a:cubicBezTo>
                  <a:lnTo>
                    <a:pt x="5594" y="5670"/>
                  </a:lnTo>
                  <a:cubicBezTo>
                    <a:pt x="6728" y="6168"/>
                    <a:pt x="7955" y="6426"/>
                    <a:pt x="9193" y="6437"/>
                  </a:cubicBezTo>
                  <a:cubicBezTo>
                    <a:pt x="9292" y="6437"/>
                    <a:pt x="9390" y="6437"/>
                    <a:pt x="9489" y="6431"/>
                  </a:cubicBezTo>
                  <a:lnTo>
                    <a:pt x="9489" y="11083"/>
                  </a:lnTo>
                  <a:cubicBezTo>
                    <a:pt x="9489" y="11296"/>
                    <a:pt x="9659" y="11466"/>
                    <a:pt x="9873" y="11466"/>
                  </a:cubicBezTo>
                  <a:cubicBezTo>
                    <a:pt x="10081" y="11466"/>
                    <a:pt x="10251" y="11296"/>
                    <a:pt x="10256" y="11083"/>
                  </a:cubicBezTo>
                  <a:lnTo>
                    <a:pt x="10256" y="6366"/>
                  </a:lnTo>
                  <a:cubicBezTo>
                    <a:pt x="11428" y="6212"/>
                    <a:pt x="12612" y="5801"/>
                    <a:pt x="13795" y="5139"/>
                  </a:cubicBezTo>
                  <a:lnTo>
                    <a:pt x="17444" y="8793"/>
                  </a:lnTo>
                  <a:cubicBezTo>
                    <a:pt x="17527" y="8875"/>
                    <a:pt x="17620" y="8909"/>
                    <a:pt x="17709" y="8909"/>
                  </a:cubicBezTo>
                  <a:cubicBezTo>
                    <a:pt x="18007" y="8909"/>
                    <a:pt x="18265" y="8524"/>
                    <a:pt x="17986" y="8250"/>
                  </a:cubicBezTo>
                  <a:lnTo>
                    <a:pt x="14469" y="4733"/>
                  </a:lnTo>
                  <a:cubicBezTo>
                    <a:pt x="14666" y="4607"/>
                    <a:pt x="14864" y="4476"/>
                    <a:pt x="15061" y="4333"/>
                  </a:cubicBezTo>
                  <a:cubicBezTo>
                    <a:pt x="16567" y="3265"/>
                    <a:pt x="17866" y="1939"/>
                    <a:pt x="19120" y="652"/>
                  </a:cubicBezTo>
                  <a:cubicBezTo>
                    <a:pt x="19268" y="498"/>
                    <a:pt x="19268" y="257"/>
                    <a:pt x="19115" y="109"/>
                  </a:cubicBezTo>
                  <a:cubicBezTo>
                    <a:pt x="19042" y="37"/>
                    <a:pt x="18946" y="1"/>
                    <a:pt x="18850"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1"/>
            <p:cNvSpPr/>
            <p:nvPr/>
          </p:nvSpPr>
          <p:spPr>
            <a:xfrm>
              <a:off x="2041650" y="1977850"/>
              <a:ext cx="481700" cy="286250"/>
            </a:xfrm>
            <a:custGeom>
              <a:avLst/>
              <a:gdLst/>
              <a:ahLst/>
              <a:cxnLst/>
              <a:rect l="l" t="t" r="r" b="b"/>
              <a:pathLst>
                <a:path w="19268" h="11450" extrusionOk="0">
                  <a:moveTo>
                    <a:pt x="420" y="1"/>
                  </a:moveTo>
                  <a:cubicBezTo>
                    <a:pt x="323" y="1"/>
                    <a:pt x="226" y="37"/>
                    <a:pt x="154" y="109"/>
                  </a:cubicBezTo>
                  <a:cubicBezTo>
                    <a:pt x="0" y="257"/>
                    <a:pt x="0" y="498"/>
                    <a:pt x="148" y="652"/>
                  </a:cubicBezTo>
                  <a:cubicBezTo>
                    <a:pt x="1403" y="1939"/>
                    <a:pt x="2701" y="3265"/>
                    <a:pt x="4208" y="4333"/>
                  </a:cubicBezTo>
                  <a:cubicBezTo>
                    <a:pt x="4405" y="4476"/>
                    <a:pt x="4602" y="4607"/>
                    <a:pt x="4800" y="4733"/>
                  </a:cubicBezTo>
                  <a:lnTo>
                    <a:pt x="1282" y="8250"/>
                  </a:lnTo>
                  <a:cubicBezTo>
                    <a:pt x="1004" y="8524"/>
                    <a:pt x="1261" y="8909"/>
                    <a:pt x="1560" y="8909"/>
                  </a:cubicBezTo>
                  <a:cubicBezTo>
                    <a:pt x="1649" y="8909"/>
                    <a:pt x="1742" y="8875"/>
                    <a:pt x="1825" y="8793"/>
                  </a:cubicBezTo>
                  <a:lnTo>
                    <a:pt x="5474" y="5139"/>
                  </a:lnTo>
                  <a:cubicBezTo>
                    <a:pt x="6657" y="5801"/>
                    <a:pt x="7840" y="6212"/>
                    <a:pt x="9013" y="6366"/>
                  </a:cubicBezTo>
                  <a:lnTo>
                    <a:pt x="9013" y="11083"/>
                  </a:lnTo>
                  <a:cubicBezTo>
                    <a:pt x="9024" y="11291"/>
                    <a:pt x="9193" y="11450"/>
                    <a:pt x="9396" y="11450"/>
                  </a:cubicBezTo>
                  <a:cubicBezTo>
                    <a:pt x="9604" y="11450"/>
                    <a:pt x="9769" y="11291"/>
                    <a:pt x="9780" y="11083"/>
                  </a:cubicBezTo>
                  <a:lnTo>
                    <a:pt x="9780" y="6431"/>
                  </a:lnTo>
                  <a:cubicBezTo>
                    <a:pt x="9878" y="6437"/>
                    <a:pt x="9977" y="6437"/>
                    <a:pt x="10076" y="6437"/>
                  </a:cubicBezTo>
                  <a:cubicBezTo>
                    <a:pt x="11314" y="6426"/>
                    <a:pt x="12541" y="6168"/>
                    <a:pt x="13675" y="5670"/>
                  </a:cubicBezTo>
                  <a:lnTo>
                    <a:pt x="17247" y="9236"/>
                  </a:lnTo>
                  <a:cubicBezTo>
                    <a:pt x="17330" y="9320"/>
                    <a:pt x="17423" y="9356"/>
                    <a:pt x="17512" y="9356"/>
                  </a:cubicBezTo>
                  <a:cubicBezTo>
                    <a:pt x="17806" y="9356"/>
                    <a:pt x="18061" y="8972"/>
                    <a:pt x="17784" y="8694"/>
                  </a:cubicBezTo>
                  <a:lnTo>
                    <a:pt x="14409" y="5319"/>
                  </a:lnTo>
                  <a:cubicBezTo>
                    <a:pt x="14426" y="5308"/>
                    <a:pt x="14447" y="5297"/>
                    <a:pt x="14464" y="5286"/>
                  </a:cubicBezTo>
                  <a:cubicBezTo>
                    <a:pt x="16206" y="4355"/>
                    <a:pt x="17795" y="2865"/>
                    <a:pt x="19066" y="980"/>
                  </a:cubicBezTo>
                  <a:cubicBezTo>
                    <a:pt x="19268" y="681"/>
                    <a:pt x="19007" y="379"/>
                    <a:pt x="18737" y="379"/>
                  </a:cubicBezTo>
                  <a:cubicBezTo>
                    <a:pt x="18626" y="379"/>
                    <a:pt x="18513" y="430"/>
                    <a:pt x="18430" y="553"/>
                  </a:cubicBezTo>
                  <a:cubicBezTo>
                    <a:pt x="17231" y="2333"/>
                    <a:pt x="15735" y="3736"/>
                    <a:pt x="14102" y="4613"/>
                  </a:cubicBezTo>
                  <a:cubicBezTo>
                    <a:pt x="13943" y="4700"/>
                    <a:pt x="13779" y="4782"/>
                    <a:pt x="13615" y="4859"/>
                  </a:cubicBezTo>
                  <a:cubicBezTo>
                    <a:pt x="13604" y="4859"/>
                    <a:pt x="13593" y="4865"/>
                    <a:pt x="13582" y="4876"/>
                  </a:cubicBezTo>
                  <a:cubicBezTo>
                    <a:pt x="12438" y="5402"/>
                    <a:pt x="11247" y="5671"/>
                    <a:pt x="10081" y="5671"/>
                  </a:cubicBezTo>
                  <a:cubicBezTo>
                    <a:pt x="9863" y="5671"/>
                    <a:pt x="9645" y="5662"/>
                    <a:pt x="9429" y="5643"/>
                  </a:cubicBezTo>
                  <a:cubicBezTo>
                    <a:pt x="8180" y="5533"/>
                    <a:pt x="6903" y="5095"/>
                    <a:pt x="5621" y="4344"/>
                  </a:cubicBezTo>
                  <a:cubicBezTo>
                    <a:pt x="5611" y="4339"/>
                    <a:pt x="5600" y="4328"/>
                    <a:pt x="5589" y="4322"/>
                  </a:cubicBezTo>
                  <a:cubicBezTo>
                    <a:pt x="5276" y="4141"/>
                    <a:pt x="4964" y="3933"/>
                    <a:pt x="4652" y="3714"/>
                  </a:cubicBezTo>
                  <a:cubicBezTo>
                    <a:pt x="3200" y="2679"/>
                    <a:pt x="1929" y="1375"/>
                    <a:pt x="696" y="115"/>
                  </a:cubicBezTo>
                  <a:cubicBezTo>
                    <a:pt x="621" y="39"/>
                    <a:pt x="520" y="1"/>
                    <a:pt x="420" y="1"/>
                  </a:cubicBezTo>
                  <a:close/>
                </a:path>
              </a:pathLst>
            </a:custGeom>
            <a:solidFill>
              <a:srgbClr val="EAE7EE"/>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 name="Google Shape;815;p31"/>
          <p:cNvSpPr txBox="1">
            <a:spLocks noGrp="1"/>
          </p:cNvSpPr>
          <p:nvPr>
            <p:ph type="ctrTitle" idx="4294967295"/>
          </p:nvPr>
        </p:nvSpPr>
        <p:spPr>
          <a:xfrm>
            <a:off x="1841355" y="856676"/>
            <a:ext cx="2000100" cy="384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400"/>
              <a:t>SAMPLE GROUP</a:t>
            </a:r>
            <a:endParaRPr sz="14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819"/>
        <p:cNvGrpSpPr/>
        <p:nvPr/>
      </p:nvGrpSpPr>
      <p:grpSpPr>
        <a:xfrm>
          <a:off x="0" y="0"/>
          <a:ext cx="0" cy="0"/>
          <a:chOff x="0" y="0"/>
          <a:chExt cx="0" cy="0"/>
        </a:xfrm>
      </p:grpSpPr>
      <p:sp>
        <p:nvSpPr>
          <p:cNvPr id="820" name="Google Shape;820;p32"/>
          <p:cNvSpPr txBox="1">
            <a:spLocks noGrp="1"/>
          </p:cNvSpPr>
          <p:nvPr>
            <p:ph type="subTitle" idx="1"/>
          </p:nvPr>
        </p:nvSpPr>
        <p:spPr>
          <a:xfrm>
            <a:off x="755000" y="1015250"/>
            <a:ext cx="3073200" cy="158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pic>
        <p:nvPicPr>
          <p:cNvPr id="821" name="Google Shape;821;p32" title="Gráfico">
            <a:hlinkClick r:id="rId3"/>
          </p:cNvPr>
          <p:cNvPicPr preferRelativeResize="0"/>
          <p:nvPr/>
        </p:nvPicPr>
        <p:blipFill rotWithShape="1">
          <a:blip r:embed="rId4">
            <a:alphaModFix/>
          </a:blip>
          <a:srcRect r="1156"/>
          <a:stretch/>
        </p:blipFill>
        <p:spPr>
          <a:xfrm>
            <a:off x="3576275" y="956025"/>
            <a:ext cx="4881451" cy="3302175"/>
          </a:xfrm>
          <a:prstGeom prst="rect">
            <a:avLst/>
          </a:prstGeom>
          <a:noFill/>
          <a:ln>
            <a:noFill/>
          </a:ln>
        </p:spPr>
      </p:pic>
      <p:sp>
        <p:nvSpPr>
          <p:cNvPr id="822" name="Google Shape;822;p32"/>
          <p:cNvSpPr txBox="1"/>
          <p:nvPr/>
        </p:nvSpPr>
        <p:spPr>
          <a:xfrm>
            <a:off x="5374021" y="4216714"/>
            <a:ext cx="3083700" cy="3678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1000">
                <a:solidFill>
                  <a:schemeClr val="lt1"/>
                </a:solidFill>
                <a:latin typeface="Lato Light"/>
                <a:ea typeface="Lato Light"/>
                <a:cs typeface="Lato Light"/>
                <a:sym typeface="Lato Light"/>
              </a:rPr>
              <a:t>If you want to modify these graphs, click on them, follow the link, change the data and replace them</a:t>
            </a:r>
            <a:endParaRPr sz="1000">
              <a:solidFill>
                <a:schemeClr val="lt1"/>
              </a:solidFill>
              <a:latin typeface="Lato Light"/>
              <a:ea typeface="Lato Light"/>
              <a:cs typeface="Lato Light"/>
              <a:sym typeface="Lato Light"/>
            </a:endParaRPr>
          </a:p>
        </p:txBody>
      </p:sp>
      <p:sp>
        <p:nvSpPr>
          <p:cNvPr id="823" name="Google Shape;823;p32"/>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TENDENCY</a:t>
            </a:r>
            <a:endParaRPr/>
          </a:p>
        </p:txBody>
      </p:sp>
      <p:cxnSp>
        <p:nvCxnSpPr>
          <p:cNvPr id="824" name="Google Shape;824;p32"/>
          <p:cNvCxnSpPr/>
          <p:nvPr/>
        </p:nvCxnSpPr>
        <p:spPr>
          <a:xfrm>
            <a:off x="-80500" y="2569575"/>
            <a:ext cx="1244100" cy="0"/>
          </a:xfrm>
          <a:prstGeom prst="straightConnector1">
            <a:avLst/>
          </a:prstGeom>
          <a:noFill/>
          <a:ln w="19050" cap="flat" cmpd="sng">
            <a:solidFill>
              <a:schemeClr val="accent3"/>
            </a:solidFill>
            <a:prstDash val="solid"/>
            <a:round/>
            <a:headEnd type="none" w="med" len="med"/>
            <a:tailEnd type="diamond" w="med" len="med"/>
          </a:ln>
        </p:spPr>
      </p:cxnSp>
      <p:cxnSp>
        <p:nvCxnSpPr>
          <p:cNvPr id="825" name="Google Shape;825;p32"/>
          <p:cNvCxnSpPr/>
          <p:nvPr/>
        </p:nvCxnSpPr>
        <p:spPr>
          <a:xfrm>
            <a:off x="-80500" y="3269150"/>
            <a:ext cx="1244100" cy="0"/>
          </a:xfrm>
          <a:prstGeom prst="straightConnector1">
            <a:avLst/>
          </a:prstGeom>
          <a:noFill/>
          <a:ln w="19050" cap="flat" cmpd="sng">
            <a:solidFill>
              <a:schemeClr val="lt1"/>
            </a:solidFill>
            <a:prstDash val="solid"/>
            <a:round/>
            <a:headEnd type="none" w="med" len="med"/>
            <a:tailEnd type="diamond" w="med" len="med"/>
          </a:ln>
        </p:spPr>
      </p:cxnSp>
      <p:cxnSp>
        <p:nvCxnSpPr>
          <p:cNvPr id="826" name="Google Shape;826;p32"/>
          <p:cNvCxnSpPr/>
          <p:nvPr/>
        </p:nvCxnSpPr>
        <p:spPr>
          <a:xfrm>
            <a:off x="-80500" y="3967405"/>
            <a:ext cx="1244100" cy="0"/>
          </a:xfrm>
          <a:prstGeom prst="straightConnector1">
            <a:avLst/>
          </a:prstGeom>
          <a:noFill/>
          <a:ln w="19050" cap="flat" cmpd="sng">
            <a:solidFill>
              <a:schemeClr val="accent2"/>
            </a:solidFill>
            <a:prstDash val="solid"/>
            <a:round/>
            <a:headEnd type="none" w="med" len="med"/>
            <a:tailEnd type="diamond" w="med" len="med"/>
          </a:ln>
        </p:spPr>
      </p:cxnSp>
      <p:sp>
        <p:nvSpPr>
          <p:cNvPr id="827" name="Google Shape;827;p32"/>
          <p:cNvSpPr txBox="1">
            <a:spLocks noGrp="1"/>
          </p:cNvSpPr>
          <p:nvPr>
            <p:ph type="ctrTitle"/>
          </p:nvPr>
        </p:nvSpPr>
        <p:spPr>
          <a:xfrm>
            <a:off x="1391250" y="2515530"/>
            <a:ext cx="648000" cy="2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200">
                <a:solidFill>
                  <a:schemeClr val="accent3"/>
                </a:solidFill>
              </a:rPr>
              <a:t>VENUS</a:t>
            </a:r>
            <a:endParaRPr sz="1200">
              <a:solidFill>
                <a:schemeClr val="accent3"/>
              </a:solidFill>
            </a:endParaRPr>
          </a:p>
        </p:txBody>
      </p:sp>
      <p:sp>
        <p:nvSpPr>
          <p:cNvPr id="828" name="Google Shape;828;p32"/>
          <p:cNvSpPr txBox="1">
            <a:spLocks noGrp="1"/>
          </p:cNvSpPr>
          <p:nvPr>
            <p:ph type="ctrTitle"/>
          </p:nvPr>
        </p:nvSpPr>
        <p:spPr>
          <a:xfrm>
            <a:off x="1391250" y="3227147"/>
            <a:ext cx="648000" cy="2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200"/>
              <a:t>MARS</a:t>
            </a:r>
            <a:endParaRPr sz="1200"/>
          </a:p>
        </p:txBody>
      </p:sp>
      <p:sp>
        <p:nvSpPr>
          <p:cNvPr id="829" name="Google Shape;829;p32"/>
          <p:cNvSpPr txBox="1">
            <a:spLocks noGrp="1"/>
          </p:cNvSpPr>
          <p:nvPr>
            <p:ph type="ctrTitle"/>
          </p:nvPr>
        </p:nvSpPr>
        <p:spPr>
          <a:xfrm>
            <a:off x="1391250" y="3897791"/>
            <a:ext cx="648000" cy="2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1200">
                <a:solidFill>
                  <a:schemeClr val="accent2"/>
                </a:solidFill>
              </a:rPr>
              <a:t>SATURN</a:t>
            </a:r>
            <a:endParaRPr sz="1200">
              <a:solidFill>
                <a:schemeClr val="accent2"/>
              </a:solidFill>
            </a:endParaRPr>
          </a:p>
        </p:txBody>
      </p:sp>
      <p:grpSp>
        <p:nvGrpSpPr>
          <p:cNvPr id="830" name="Google Shape;830;p32"/>
          <p:cNvGrpSpPr/>
          <p:nvPr/>
        </p:nvGrpSpPr>
        <p:grpSpPr>
          <a:xfrm>
            <a:off x="2078494" y="2385641"/>
            <a:ext cx="371019" cy="367883"/>
            <a:chOff x="1168550" y="248400"/>
            <a:chExt cx="5262675" cy="5218200"/>
          </a:xfrm>
        </p:grpSpPr>
        <p:sp>
          <p:nvSpPr>
            <p:cNvPr id="831" name="Google Shape;831;p32"/>
            <p:cNvSpPr/>
            <p:nvPr/>
          </p:nvSpPr>
          <p:spPr>
            <a:xfrm>
              <a:off x="1525150" y="586075"/>
              <a:ext cx="4549475" cy="4542850"/>
            </a:xfrm>
            <a:custGeom>
              <a:avLst/>
              <a:gdLst/>
              <a:ahLst/>
              <a:cxnLst/>
              <a:rect l="l" t="t" r="r" b="b"/>
              <a:pathLst>
                <a:path w="181979" h="181714" extrusionOk="0">
                  <a:moveTo>
                    <a:pt x="93113" y="1"/>
                  </a:moveTo>
                  <a:cubicBezTo>
                    <a:pt x="87404" y="1"/>
                    <a:pt x="82165" y="6386"/>
                    <a:pt x="76591" y="7356"/>
                  </a:cubicBezTo>
                  <a:cubicBezTo>
                    <a:pt x="75999" y="7458"/>
                    <a:pt x="75391" y="7502"/>
                    <a:pt x="74770" y="7502"/>
                  </a:cubicBezTo>
                  <a:cubicBezTo>
                    <a:pt x="70599" y="7502"/>
                    <a:pt x="65864" y="5495"/>
                    <a:pt x="61699" y="5495"/>
                  </a:cubicBezTo>
                  <a:cubicBezTo>
                    <a:pt x="60532" y="5495"/>
                    <a:pt x="59409" y="5653"/>
                    <a:pt x="58356" y="6057"/>
                  </a:cubicBezTo>
                  <a:cubicBezTo>
                    <a:pt x="53013" y="8115"/>
                    <a:pt x="50587" y="16154"/>
                    <a:pt x="45710" y="19218"/>
                  </a:cubicBezTo>
                  <a:cubicBezTo>
                    <a:pt x="40881" y="22281"/>
                    <a:pt x="32573" y="20982"/>
                    <a:pt x="28382" y="24977"/>
                  </a:cubicBezTo>
                  <a:cubicBezTo>
                    <a:pt x="24264" y="28899"/>
                    <a:pt x="25098" y="37232"/>
                    <a:pt x="21765" y="41987"/>
                  </a:cubicBezTo>
                  <a:cubicBezTo>
                    <a:pt x="18505" y="46619"/>
                    <a:pt x="10343" y="48604"/>
                    <a:pt x="7966" y="53947"/>
                  </a:cubicBezTo>
                  <a:cubicBezTo>
                    <a:pt x="5589" y="59314"/>
                    <a:pt x="9584" y="66716"/>
                    <a:pt x="8334" y="72206"/>
                  </a:cubicBezTo>
                  <a:cubicBezTo>
                    <a:pt x="7035" y="77892"/>
                    <a:pt x="270" y="82843"/>
                    <a:pt x="148" y="88529"/>
                  </a:cubicBezTo>
                  <a:cubicBezTo>
                    <a:pt x="1" y="94313"/>
                    <a:pt x="6520" y="99631"/>
                    <a:pt x="7476" y="105268"/>
                  </a:cubicBezTo>
                  <a:cubicBezTo>
                    <a:pt x="8481" y="110930"/>
                    <a:pt x="4118" y="118111"/>
                    <a:pt x="6177" y="123478"/>
                  </a:cubicBezTo>
                  <a:cubicBezTo>
                    <a:pt x="8236" y="128821"/>
                    <a:pt x="16275" y="131247"/>
                    <a:pt x="19363" y="136125"/>
                  </a:cubicBezTo>
                  <a:cubicBezTo>
                    <a:pt x="22402" y="140953"/>
                    <a:pt x="21127" y="149261"/>
                    <a:pt x="25098" y="153452"/>
                  </a:cubicBezTo>
                  <a:cubicBezTo>
                    <a:pt x="29019" y="157570"/>
                    <a:pt x="37352" y="156737"/>
                    <a:pt x="42131" y="160094"/>
                  </a:cubicBezTo>
                  <a:cubicBezTo>
                    <a:pt x="46739" y="163329"/>
                    <a:pt x="48724" y="171491"/>
                    <a:pt x="54092" y="173893"/>
                  </a:cubicBezTo>
                  <a:cubicBezTo>
                    <a:pt x="55365" y="174459"/>
                    <a:pt x="56755" y="174664"/>
                    <a:pt x="58209" y="174664"/>
                  </a:cubicBezTo>
                  <a:cubicBezTo>
                    <a:pt x="61993" y="174664"/>
                    <a:pt x="66209" y="173277"/>
                    <a:pt x="69912" y="173277"/>
                  </a:cubicBezTo>
                  <a:cubicBezTo>
                    <a:pt x="70755" y="173277"/>
                    <a:pt x="71572" y="173349"/>
                    <a:pt x="72351" y="173525"/>
                  </a:cubicBezTo>
                  <a:cubicBezTo>
                    <a:pt x="78012" y="174800"/>
                    <a:pt x="82987" y="181564"/>
                    <a:pt x="88674" y="181711"/>
                  </a:cubicBezTo>
                  <a:cubicBezTo>
                    <a:pt x="88738" y="181713"/>
                    <a:pt x="88802" y="181713"/>
                    <a:pt x="88867" y="181713"/>
                  </a:cubicBezTo>
                  <a:cubicBezTo>
                    <a:pt x="94576" y="181713"/>
                    <a:pt x="99814" y="175328"/>
                    <a:pt x="105389" y="174358"/>
                  </a:cubicBezTo>
                  <a:cubicBezTo>
                    <a:pt x="105978" y="174256"/>
                    <a:pt x="106584" y="174212"/>
                    <a:pt x="107203" y="174212"/>
                  </a:cubicBezTo>
                  <a:cubicBezTo>
                    <a:pt x="111364" y="174212"/>
                    <a:pt x="116107" y="176219"/>
                    <a:pt x="120265" y="176219"/>
                  </a:cubicBezTo>
                  <a:cubicBezTo>
                    <a:pt x="121431" y="176219"/>
                    <a:pt x="122551" y="176061"/>
                    <a:pt x="123599" y="175657"/>
                  </a:cubicBezTo>
                  <a:cubicBezTo>
                    <a:pt x="128966" y="173599"/>
                    <a:pt x="131368" y="165560"/>
                    <a:pt x="136245" y="162472"/>
                  </a:cubicBezTo>
                  <a:cubicBezTo>
                    <a:pt x="141098" y="159433"/>
                    <a:pt x="149382" y="160732"/>
                    <a:pt x="153597" y="156737"/>
                  </a:cubicBezTo>
                  <a:cubicBezTo>
                    <a:pt x="157715" y="152815"/>
                    <a:pt x="156857" y="144482"/>
                    <a:pt x="160215" y="139727"/>
                  </a:cubicBezTo>
                  <a:cubicBezTo>
                    <a:pt x="163474" y="135095"/>
                    <a:pt x="171636" y="133110"/>
                    <a:pt x="174013" y="127743"/>
                  </a:cubicBezTo>
                  <a:cubicBezTo>
                    <a:pt x="176390" y="122400"/>
                    <a:pt x="172395" y="114998"/>
                    <a:pt x="173645" y="109508"/>
                  </a:cubicBezTo>
                  <a:cubicBezTo>
                    <a:pt x="174944" y="103822"/>
                    <a:pt x="181684" y="98847"/>
                    <a:pt x="181831" y="93185"/>
                  </a:cubicBezTo>
                  <a:cubicBezTo>
                    <a:pt x="181978" y="87401"/>
                    <a:pt x="175459" y="82083"/>
                    <a:pt x="174479" y="76446"/>
                  </a:cubicBezTo>
                  <a:cubicBezTo>
                    <a:pt x="173498" y="70784"/>
                    <a:pt x="177836" y="63603"/>
                    <a:pt x="175778" y="58236"/>
                  </a:cubicBezTo>
                  <a:cubicBezTo>
                    <a:pt x="173719" y="52893"/>
                    <a:pt x="165680" y="50467"/>
                    <a:pt x="162616" y="45589"/>
                  </a:cubicBezTo>
                  <a:cubicBezTo>
                    <a:pt x="159553" y="40761"/>
                    <a:pt x="160852" y="32453"/>
                    <a:pt x="156857" y="28262"/>
                  </a:cubicBezTo>
                  <a:cubicBezTo>
                    <a:pt x="152960" y="24120"/>
                    <a:pt x="144603" y="24977"/>
                    <a:pt x="139848" y="21620"/>
                  </a:cubicBezTo>
                  <a:cubicBezTo>
                    <a:pt x="135240" y="18360"/>
                    <a:pt x="133230" y="10199"/>
                    <a:pt x="127888" y="7821"/>
                  </a:cubicBezTo>
                  <a:cubicBezTo>
                    <a:pt x="126608" y="7255"/>
                    <a:pt x="125215" y="7050"/>
                    <a:pt x="123760" y="7050"/>
                  </a:cubicBezTo>
                  <a:cubicBezTo>
                    <a:pt x="119972" y="7050"/>
                    <a:pt x="115766" y="8437"/>
                    <a:pt x="112066" y="8437"/>
                  </a:cubicBezTo>
                  <a:cubicBezTo>
                    <a:pt x="111224" y="8437"/>
                    <a:pt x="110407" y="8365"/>
                    <a:pt x="109629" y="8189"/>
                  </a:cubicBezTo>
                  <a:cubicBezTo>
                    <a:pt x="103942" y="6914"/>
                    <a:pt x="98992" y="150"/>
                    <a:pt x="93306" y="3"/>
                  </a:cubicBezTo>
                  <a:cubicBezTo>
                    <a:pt x="93241" y="1"/>
                    <a:pt x="93177" y="1"/>
                    <a:pt x="931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2"/>
            <p:cNvSpPr/>
            <p:nvPr/>
          </p:nvSpPr>
          <p:spPr>
            <a:xfrm>
              <a:off x="3349825" y="1210500"/>
              <a:ext cx="2724800" cy="3918425"/>
            </a:xfrm>
            <a:custGeom>
              <a:avLst/>
              <a:gdLst/>
              <a:ahLst/>
              <a:cxnLst/>
              <a:rect l="l" t="t" r="r" b="b"/>
              <a:pathLst>
                <a:path w="108992" h="156737" extrusionOk="0">
                  <a:moveTo>
                    <a:pt x="77081" y="0"/>
                  </a:moveTo>
                  <a:lnTo>
                    <a:pt x="77081" y="0"/>
                  </a:lnTo>
                  <a:cubicBezTo>
                    <a:pt x="81738" y="12353"/>
                    <a:pt x="84287" y="25735"/>
                    <a:pt x="84287" y="39729"/>
                  </a:cubicBezTo>
                  <a:cubicBezTo>
                    <a:pt x="84287" y="92129"/>
                    <a:pt x="48479" y="136171"/>
                    <a:pt x="1" y="148720"/>
                  </a:cubicBezTo>
                  <a:cubicBezTo>
                    <a:pt x="5417" y="150337"/>
                    <a:pt x="10221" y="156587"/>
                    <a:pt x="15687" y="156734"/>
                  </a:cubicBezTo>
                  <a:cubicBezTo>
                    <a:pt x="15751" y="156736"/>
                    <a:pt x="15815" y="156736"/>
                    <a:pt x="15880" y="156736"/>
                  </a:cubicBezTo>
                  <a:cubicBezTo>
                    <a:pt x="21589" y="156736"/>
                    <a:pt x="26827" y="150351"/>
                    <a:pt x="32402" y="149381"/>
                  </a:cubicBezTo>
                  <a:cubicBezTo>
                    <a:pt x="32991" y="149279"/>
                    <a:pt x="33597" y="149235"/>
                    <a:pt x="34216" y="149235"/>
                  </a:cubicBezTo>
                  <a:cubicBezTo>
                    <a:pt x="38377" y="149235"/>
                    <a:pt x="43120" y="151242"/>
                    <a:pt x="47278" y="151242"/>
                  </a:cubicBezTo>
                  <a:cubicBezTo>
                    <a:pt x="48444" y="151242"/>
                    <a:pt x="49564" y="151084"/>
                    <a:pt x="50612" y="150680"/>
                  </a:cubicBezTo>
                  <a:cubicBezTo>
                    <a:pt x="55979" y="148622"/>
                    <a:pt x="58381" y="140583"/>
                    <a:pt x="63258" y="137495"/>
                  </a:cubicBezTo>
                  <a:cubicBezTo>
                    <a:pt x="68111" y="134456"/>
                    <a:pt x="76395" y="135755"/>
                    <a:pt x="80610" y="131760"/>
                  </a:cubicBezTo>
                  <a:cubicBezTo>
                    <a:pt x="84728" y="127838"/>
                    <a:pt x="83870" y="119505"/>
                    <a:pt x="87228" y="114750"/>
                  </a:cubicBezTo>
                  <a:cubicBezTo>
                    <a:pt x="90487" y="110118"/>
                    <a:pt x="98649" y="108133"/>
                    <a:pt x="101026" y="102766"/>
                  </a:cubicBezTo>
                  <a:cubicBezTo>
                    <a:pt x="103403" y="97423"/>
                    <a:pt x="99408" y="90021"/>
                    <a:pt x="100658" y="84531"/>
                  </a:cubicBezTo>
                  <a:cubicBezTo>
                    <a:pt x="101957" y="78845"/>
                    <a:pt x="108697" y="73870"/>
                    <a:pt x="108844" y="68208"/>
                  </a:cubicBezTo>
                  <a:cubicBezTo>
                    <a:pt x="108991" y="62424"/>
                    <a:pt x="102472" y="57106"/>
                    <a:pt x="101492" y="51469"/>
                  </a:cubicBezTo>
                  <a:cubicBezTo>
                    <a:pt x="100511" y="45807"/>
                    <a:pt x="104849" y="38626"/>
                    <a:pt x="102791" y="33259"/>
                  </a:cubicBezTo>
                  <a:cubicBezTo>
                    <a:pt x="100732" y="27916"/>
                    <a:pt x="92693" y="25490"/>
                    <a:pt x="89629" y="20612"/>
                  </a:cubicBezTo>
                  <a:cubicBezTo>
                    <a:pt x="86566" y="15784"/>
                    <a:pt x="87865" y="7476"/>
                    <a:pt x="83870" y="3285"/>
                  </a:cubicBezTo>
                  <a:cubicBezTo>
                    <a:pt x="82203" y="1520"/>
                    <a:pt x="79728" y="662"/>
                    <a:pt x="770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2"/>
            <p:cNvSpPr/>
            <p:nvPr/>
          </p:nvSpPr>
          <p:spPr>
            <a:xfrm>
              <a:off x="3386925" y="2204000"/>
              <a:ext cx="1903425" cy="2056600"/>
            </a:xfrm>
            <a:custGeom>
              <a:avLst/>
              <a:gdLst/>
              <a:ahLst/>
              <a:cxnLst/>
              <a:rect l="l" t="t" r="r" b="b"/>
              <a:pathLst>
                <a:path w="76137" h="82264" extrusionOk="0">
                  <a:moveTo>
                    <a:pt x="54434" y="1"/>
                  </a:moveTo>
                  <a:cubicBezTo>
                    <a:pt x="50841" y="1"/>
                    <a:pt x="47575" y="1771"/>
                    <a:pt x="46726" y="5675"/>
                  </a:cubicBezTo>
                  <a:cubicBezTo>
                    <a:pt x="41677" y="28885"/>
                    <a:pt x="29864" y="43051"/>
                    <a:pt x="12757" y="60820"/>
                  </a:cubicBezTo>
                  <a:cubicBezTo>
                    <a:pt x="0" y="74082"/>
                    <a:pt x="8158" y="82264"/>
                    <a:pt x="22160" y="82264"/>
                  </a:cubicBezTo>
                  <a:cubicBezTo>
                    <a:pt x="35302" y="82264"/>
                    <a:pt x="53592" y="75056"/>
                    <a:pt x="64568" y="58075"/>
                  </a:cubicBezTo>
                  <a:cubicBezTo>
                    <a:pt x="76136" y="40184"/>
                    <a:pt x="69494" y="19817"/>
                    <a:pt x="65254" y="7268"/>
                  </a:cubicBezTo>
                  <a:cubicBezTo>
                    <a:pt x="63704" y="2645"/>
                    <a:pt x="58825" y="1"/>
                    <a:pt x="54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2"/>
            <p:cNvSpPr/>
            <p:nvPr/>
          </p:nvSpPr>
          <p:spPr>
            <a:xfrm>
              <a:off x="3547125" y="2214125"/>
              <a:ext cx="1743225" cy="2046275"/>
            </a:xfrm>
            <a:custGeom>
              <a:avLst/>
              <a:gdLst/>
              <a:ahLst/>
              <a:cxnLst/>
              <a:rect l="l" t="t" r="r" b="b"/>
              <a:pathLst>
                <a:path w="69729" h="81851" extrusionOk="0">
                  <a:moveTo>
                    <a:pt x="51028" y="1"/>
                  </a:moveTo>
                  <a:cubicBezTo>
                    <a:pt x="55244" y="12623"/>
                    <a:pt x="60979" y="32132"/>
                    <a:pt x="49852" y="49361"/>
                  </a:cubicBezTo>
                  <a:cubicBezTo>
                    <a:pt x="38883" y="66332"/>
                    <a:pt x="20601" y="73540"/>
                    <a:pt x="7453" y="73540"/>
                  </a:cubicBezTo>
                  <a:cubicBezTo>
                    <a:pt x="4707" y="73540"/>
                    <a:pt x="2185" y="73226"/>
                    <a:pt x="1" y="72620"/>
                  </a:cubicBezTo>
                  <a:lnTo>
                    <a:pt x="1" y="72620"/>
                  </a:lnTo>
                  <a:cubicBezTo>
                    <a:pt x="239" y="78502"/>
                    <a:pt x="6810" y="81851"/>
                    <a:pt x="15768" y="81851"/>
                  </a:cubicBezTo>
                  <a:cubicBezTo>
                    <a:pt x="28908" y="81851"/>
                    <a:pt x="47187" y="74647"/>
                    <a:pt x="58160" y="57670"/>
                  </a:cubicBezTo>
                  <a:cubicBezTo>
                    <a:pt x="69728" y="39779"/>
                    <a:pt x="63086" y="19412"/>
                    <a:pt x="58846" y="6863"/>
                  </a:cubicBezTo>
                  <a:cubicBezTo>
                    <a:pt x="57645" y="3285"/>
                    <a:pt x="54459" y="883"/>
                    <a:pt x="51028" y="1"/>
                  </a:cubicBezTo>
                  <a:close/>
                </a:path>
              </a:pathLst>
            </a:custGeom>
            <a:solidFill>
              <a:srgbClr val="DFA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2"/>
            <p:cNvSpPr/>
            <p:nvPr/>
          </p:nvSpPr>
          <p:spPr>
            <a:xfrm>
              <a:off x="2699750" y="1809250"/>
              <a:ext cx="1007300" cy="1006625"/>
            </a:xfrm>
            <a:custGeom>
              <a:avLst/>
              <a:gdLst/>
              <a:ahLst/>
              <a:cxnLst/>
              <a:rect l="l" t="t" r="r" b="b"/>
              <a:pathLst>
                <a:path w="40292" h="40265" extrusionOk="0">
                  <a:moveTo>
                    <a:pt x="22323" y="1"/>
                  </a:moveTo>
                  <a:cubicBezTo>
                    <a:pt x="15212" y="1"/>
                    <a:pt x="7500" y="5648"/>
                    <a:pt x="4363" y="12716"/>
                  </a:cubicBezTo>
                  <a:cubicBezTo>
                    <a:pt x="0" y="22544"/>
                    <a:pt x="4436" y="34063"/>
                    <a:pt x="14264" y="38425"/>
                  </a:cubicBezTo>
                  <a:cubicBezTo>
                    <a:pt x="17022" y="39656"/>
                    <a:pt x="20292" y="40264"/>
                    <a:pt x="23559" y="40264"/>
                  </a:cubicBezTo>
                  <a:cubicBezTo>
                    <a:pt x="31933" y="40264"/>
                    <a:pt x="40291" y="36271"/>
                    <a:pt x="39974" y="28548"/>
                  </a:cubicBezTo>
                  <a:cubicBezTo>
                    <a:pt x="39606" y="19529"/>
                    <a:pt x="35954" y="7887"/>
                    <a:pt x="30072" y="2839"/>
                  </a:cubicBezTo>
                  <a:cubicBezTo>
                    <a:pt x="27787" y="863"/>
                    <a:pt x="25100" y="1"/>
                    <a:pt x="223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2"/>
            <p:cNvSpPr/>
            <p:nvPr/>
          </p:nvSpPr>
          <p:spPr>
            <a:xfrm>
              <a:off x="2810025" y="1820775"/>
              <a:ext cx="897025" cy="995100"/>
            </a:xfrm>
            <a:custGeom>
              <a:avLst/>
              <a:gdLst/>
              <a:ahLst/>
              <a:cxnLst/>
              <a:rect l="l" t="t" r="r" b="b"/>
              <a:pathLst>
                <a:path w="35881" h="39804" extrusionOk="0">
                  <a:moveTo>
                    <a:pt x="21250" y="0"/>
                  </a:moveTo>
                  <a:cubicBezTo>
                    <a:pt x="23970" y="5539"/>
                    <a:pt x="25588" y="12500"/>
                    <a:pt x="25833" y="18357"/>
                  </a:cubicBezTo>
                  <a:cubicBezTo>
                    <a:pt x="26150" y="26080"/>
                    <a:pt x="17792" y="30073"/>
                    <a:pt x="9418" y="30073"/>
                  </a:cubicBezTo>
                  <a:cubicBezTo>
                    <a:pt x="6151" y="30073"/>
                    <a:pt x="2881" y="29465"/>
                    <a:pt x="123" y="28234"/>
                  </a:cubicBezTo>
                  <a:cubicBezTo>
                    <a:pt x="74" y="28234"/>
                    <a:pt x="50" y="28210"/>
                    <a:pt x="1" y="28185"/>
                  </a:cubicBezTo>
                  <a:lnTo>
                    <a:pt x="1" y="28185"/>
                  </a:lnTo>
                  <a:cubicBezTo>
                    <a:pt x="1912" y="32401"/>
                    <a:pt x="5295" y="35955"/>
                    <a:pt x="9853" y="37964"/>
                  </a:cubicBezTo>
                  <a:cubicBezTo>
                    <a:pt x="12611" y="39195"/>
                    <a:pt x="15881" y="39803"/>
                    <a:pt x="19148" y="39803"/>
                  </a:cubicBezTo>
                  <a:cubicBezTo>
                    <a:pt x="27522" y="39803"/>
                    <a:pt x="35880" y="35810"/>
                    <a:pt x="35563" y="28087"/>
                  </a:cubicBezTo>
                  <a:cubicBezTo>
                    <a:pt x="35195" y="19068"/>
                    <a:pt x="31543" y="7426"/>
                    <a:pt x="25661" y="2378"/>
                  </a:cubicBezTo>
                  <a:cubicBezTo>
                    <a:pt x="24313" y="1201"/>
                    <a:pt x="22818" y="441"/>
                    <a:pt x="21250" y="0"/>
                  </a:cubicBezTo>
                  <a:close/>
                </a:path>
              </a:pathLst>
            </a:custGeom>
            <a:solidFill>
              <a:srgbClr val="DFA5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2"/>
            <p:cNvSpPr/>
            <p:nvPr/>
          </p:nvSpPr>
          <p:spPr>
            <a:xfrm>
              <a:off x="4544025" y="299350"/>
              <a:ext cx="509200" cy="605425"/>
            </a:xfrm>
            <a:custGeom>
              <a:avLst/>
              <a:gdLst/>
              <a:ahLst/>
              <a:cxnLst/>
              <a:rect l="l" t="t" r="r" b="b"/>
              <a:pathLst>
                <a:path w="20368" h="24217" extrusionOk="0">
                  <a:moveTo>
                    <a:pt x="12701" y="1"/>
                  </a:moveTo>
                  <a:cubicBezTo>
                    <a:pt x="10130" y="1"/>
                    <a:pt x="7671" y="1486"/>
                    <a:pt x="6569" y="3997"/>
                  </a:cubicBezTo>
                  <a:lnTo>
                    <a:pt x="1" y="18751"/>
                  </a:lnTo>
                  <a:cubicBezTo>
                    <a:pt x="1006" y="18614"/>
                    <a:pt x="2004" y="18524"/>
                    <a:pt x="2975" y="18524"/>
                  </a:cubicBezTo>
                  <a:cubicBezTo>
                    <a:pt x="4442" y="18524"/>
                    <a:pt x="5850" y="18730"/>
                    <a:pt x="7133" y="19290"/>
                  </a:cubicBezTo>
                  <a:cubicBezTo>
                    <a:pt x="9265" y="20246"/>
                    <a:pt x="10858" y="22109"/>
                    <a:pt x="12304" y="24217"/>
                  </a:cubicBezTo>
                  <a:lnTo>
                    <a:pt x="18872" y="9462"/>
                  </a:lnTo>
                  <a:cubicBezTo>
                    <a:pt x="20367" y="6080"/>
                    <a:pt x="18848" y="2085"/>
                    <a:pt x="15441" y="590"/>
                  </a:cubicBezTo>
                  <a:cubicBezTo>
                    <a:pt x="14551" y="190"/>
                    <a:pt x="13619" y="1"/>
                    <a:pt x="127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2"/>
            <p:cNvSpPr/>
            <p:nvPr/>
          </p:nvSpPr>
          <p:spPr>
            <a:xfrm>
              <a:off x="5801950" y="1750175"/>
              <a:ext cx="629275" cy="470725"/>
            </a:xfrm>
            <a:custGeom>
              <a:avLst/>
              <a:gdLst/>
              <a:ahLst/>
              <a:cxnLst/>
              <a:rect l="l" t="t" r="r" b="b"/>
              <a:pathLst>
                <a:path w="25171" h="18829" extrusionOk="0">
                  <a:moveTo>
                    <a:pt x="17539" y="0"/>
                  </a:moveTo>
                  <a:cubicBezTo>
                    <a:pt x="16736" y="0"/>
                    <a:pt x="15918" y="144"/>
                    <a:pt x="15122" y="447"/>
                  </a:cubicBezTo>
                  <a:lnTo>
                    <a:pt x="0" y="6255"/>
                  </a:lnTo>
                  <a:cubicBezTo>
                    <a:pt x="2083" y="7824"/>
                    <a:pt x="3872" y="9515"/>
                    <a:pt x="4706" y="11672"/>
                  </a:cubicBezTo>
                  <a:cubicBezTo>
                    <a:pt x="5539" y="13829"/>
                    <a:pt x="5343" y="16304"/>
                    <a:pt x="4853" y="18828"/>
                  </a:cubicBezTo>
                  <a:lnTo>
                    <a:pt x="19950" y="13020"/>
                  </a:lnTo>
                  <a:cubicBezTo>
                    <a:pt x="23430" y="11696"/>
                    <a:pt x="25171" y="7799"/>
                    <a:pt x="23823" y="4319"/>
                  </a:cubicBezTo>
                  <a:cubicBezTo>
                    <a:pt x="22802" y="1635"/>
                    <a:pt x="20250" y="0"/>
                    <a:pt x="175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2"/>
            <p:cNvSpPr/>
            <p:nvPr/>
          </p:nvSpPr>
          <p:spPr>
            <a:xfrm>
              <a:off x="5752300" y="3601950"/>
              <a:ext cx="628675" cy="485925"/>
            </a:xfrm>
            <a:custGeom>
              <a:avLst/>
              <a:gdLst/>
              <a:ahLst/>
              <a:cxnLst/>
              <a:rect l="l" t="t" r="r" b="b"/>
              <a:pathLst>
                <a:path w="25147" h="19437" extrusionOk="0">
                  <a:moveTo>
                    <a:pt x="5466" y="0"/>
                  </a:moveTo>
                  <a:lnTo>
                    <a:pt x="5466" y="0"/>
                  </a:lnTo>
                  <a:cubicBezTo>
                    <a:pt x="5809" y="2525"/>
                    <a:pt x="5883" y="4975"/>
                    <a:pt x="4927" y="7108"/>
                  </a:cubicBezTo>
                  <a:cubicBezTo>
                    <a:pt x="3971" y="9264"/>
                    <a:pt x="2109" y="10858"/>
                    <a:pt x="1" y="12304"/>
                  </a:cubicBezTo>
                  <a:lnTo>
                    <a:pt x="14755" y="18847"/>
                  </a:lnTo>
                  <a:cubicBezTo>
                    <a:pt x="15651" y="19247"/>
                    <a:pt x="16587" y="19437"/>
                    <a:pt x="17506" y="19437"/>
                  </a:cubicBezTo>
                  <a:cubicBezTo>
                    <a:pt x="20082" y="19437"/>
                    <a:pt x="22532" y="17951"/>
                    <a:pt x="23652" y="15441"/>
                  </a:cubicBezTo>
                  <a:cubicBezTo>
                    <a:pt x="25147" y="12034"/>
                    <a:pt x="23627" y="8064"/>
                    <a:pt x="20221" y="6544"/>
                  </a:cubicBezTo>
                  <a:lnTo>
                    <a:pt x="54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2"/>
            <p:cNvSpPr/>
            <p:nvPr/>
          </p:nvSpPr>
          <p:spPr>
            <a:xfrm>
              <a:off x="4436175" y="4859850"/>
              <a:ext cx="492675" cy="606750"/>
            </a:xfrm>
            <a:custGeom>
              <a:avLst/>
              <a:gdLst/>
              <a:ahLst/>
              <a:cxnLst/>
              <a:rect l="l" t="t" r="r" b="b"/>
              <a:pathLst>
                <a:path w="19707" h="24270" extrusionOk="0">
                  <a:moveTo>
                    <a:pt x="12574" y="1"/>
                  </a:moveTo>
                  <a:cubicBezTo>
                    <a:pt x="11005" y="2059"/>
                    <a:pt x="9314" y="3873"/>
                    <a:pt x="7158" y="4706"/>
                  </a:cubicBezTo>
                  <a:cubicBezTo>
                    <a:pt x="6119" y="5108"/>
                    <a:pt x="5006" y="5265"/>
                    <a:pt x="3849" y="5265"/>
                  </a:cubicBezTo>
                  <a:cubicBezTo>
                    <a:pt x="2605" y="5265"/>
                    <a:pt x="1309" y="5083"/>
                    <a:pt x="1" y="4829"/>
                  </a:cubicBezTo>
                  <a:lnTo>
                    <a:pt x="1" y="4829"/>
                  </a:lnTo>
                  <a:lnTo>
                    <a:pt x="5810" y="19951"/>
                  </a:lnTo>
                  <a:cubicBezTo>
                    <a:pt x="6849" y="22635"/>
                    <a:pt x="9405" y="24270"/>
                    <a:pt x="12106" y="24270"/>
                  </a:cubicBezTo>
                  <a:cubicBezTo>
                    <a:pt x="12906" y="24270"/>
                    <a:pt x="13720" y="24126"/>
                    <a:pt x="14510" y="23823"/>
                  </a:cubicBezTo>
                  <a:cubicBezTo>
                    <a:pt x="17990" y="22475"/>
                    <a:pt x="19706" y="18578"/>
                    <a:pt x="18383" y="15123"/>
                  </a:cubicBezTo>
                  <a:lnTo>
                    <a:pt x="1257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2"/>
            <p:cNvSpPr/>
            <p:nvPr/>
          </p:nvSpPr>
          <p:spPr>
            <a:xfrm>
              <a:off x="2545950" y="4810225"/>
              <a:ext cx="509800" cy="605325"/>
            </a:xfrm>
            <a:custGeom>
              <a:avLst/>
              <a:gdLst/>
              <a:ahLst/>
              <a:cxnLst/>
              <a:rect l="l" t="t" r="r" b="b"/>
              <a:pathLst>
                <a:path w="20392" h="24213" extrusionOk="0">
                  <a:moveTo>
                    <a:pt x="8064" y="0"/>
                  </a:moveTo>
                  <a:lnTo>
                    <a:pt x="1520" y="14755"/>
                  </a:lnTo>
                  <a:cubicBezTo>
                    <a:pt x="0" y="18137"/>
                    <a:pt x="1544" y="22132"/>
                    <a:pt x="4927" y="23627"/>
                  </a:cubicBezTo>
                  <a:cubicBezTo>
                    <a:pt x="5818" y="24025"/>
                    <a:pt x="6748" y="24212"/>
                    <a:pt x="7663" y="24212"/>
                  </a:cubicBezTo>
                  <a:cubicBezTo>
                    <a:pt x="10244" y="24212"/>
                    <a:pt x="12701" y="22717"/>
                    <a:pt x="13823" y="20220"/>
                  </a:cubicBezTo>
                  <a:lnTo>
                    <a:pt x="20392" y="5466"/>
                  </a:lnTo>
                  <a:lnTo>
                    <a:pt x="20392" y="5466"/>
                  </a:lnTo>
                  <a:cubicBezTo>
                    <a:pt x="19377" y="5603"/>
                    <a:pt x="18377" y="5693"/>
                    <a:pt x="17407" y="5693"/>
                  </a:cubicBezTo>
                  <a:cubicBezTo>
                    <a:pt x="15941" y="5693"/>
                    <a:pt x="14543" y="5487"/>
                    <a:pt x="13260" y="4927"/>
                  </a:cubicBezTo>
                  <a:cubicBezTo>
                    <a:pt x="11127" y="3971"/>
                    <a:pt x="9510" y="2108"/>
                    <a:pt x="80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2"/>
            <p:cNvSpPr/>
            <p:nvPr/>
          </p:nvSpPr>
          <p:spPr>
            <a:xfrm>
              <a:off x="1168550" y="3493500"/>
              <a:ext cx="628675" cy="471250"/>
            </a:xfrm>
            <a:custGeom>
              <a:avLst/>
              <a:gdLst/>
              <a:ahLst/>
              <a:cxnLst/>
              <a:rect l="l" t="t" r="r" b="b"/>
              <a:pathLst>
                <a:path w="25147" h="18850" extrusionOk="0">
                  <a:moveTo>
                    <a:pt x="20318" y="0"/>
                  </a:moveTo>
                  <a:lnTo>
                    <a:pt x="5197" y="5833"/>
                  </a:lnTo>
                  <a:cubicBezTo>
                    <a:pt x="1741" y="7157"/>
                    <a:pt x="1" y="11054"/>
                    <a:pt x="1324" y="14534"/>
                  </a:cubicBezTo>
                  <a:cubicBezTo>
                    <a:pt x="2366" y="17204"/>
                    <a:pt x="4929" y="18850"/>
                    <a:pt x="7634" y="18850"/>
                  </a:cubicBezTo>
                  <a:cubicBezTo>
                    <a:pt x="8430" y="18850"/>
                    <a:pt x="9239" y="18707"/>
                    <a:pt x="10025" y="18406"/>
                  </a:cubicBezTo>
                  <a:lnTo>
                    <a:pt x="25147" y="12573"/>
                  </a:lnTo>
                  <a:cubicBezTo>
                    <a:pt x="23088" y="11029"/>
                    <a:pt x="21274" y="9338"/>
                    <a:pt x="20441" y="7181"/>
                  </a:cubicBezTo>
                  <a:cubicBezTo>
                    <a:pt x="19608" y="5024"/>
                    <a:pt x="19828" y="2549"/>
                    <a:pt x="203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2"/>
            <p:cNvSpPr/>
            <p:nvPr/>
          </p:nvSpPr>
          <p:spPr>
            <a:xfrm>
              <a:off x="1218175" y="1627125"/>
              <a:ext cx="629300" cy="485925"/>
            </a:xfrm>
            <a:custGeom>
              <a:avLst/>
              <a:gdLst/>
              <a:ahLst/>
              <a:cxnLst/>
              <a:rect l="l" t="t" r="r" b="b"/>
              <a:pathLst>
                <a:path w="25172" h="19437" extrusionOk="0">
                  <a:moveTo>
                    <a:pt x="7666" y="0"/>
                  </a:moveTo>
                  <a:cubicBezTo>
                    <a:pt x="5091" y="0"/>
                    <a:pt x="2640" y="1486"/>
                    <a:pt x="1520" y="3996"/>
                  </a:cubicBezTo>
                  <a:cubicBezTo>
                    <a:pt x="1" y="7403"/>
                    <a:pt x="1545" y="11373"/>
                    <a:pt x="4952" y="12893"/>
                  </a:cubicBezTo>
                  <a:lnTo>
                    <a:pt x="19706" y="19437"/>
                  </a:lnTo>
                  <a:cubicBezTo>
                    <a:pt x="19363" y="16912"/>
                    <a:pt x="19289" y="14462"/>
                    <a:pt x="20245" y="12305"/>
                  </a:cubicBezTo>
                  <a:cubicBezTo>
                    <a:pt x="21176" y="10173"/>
                    <a:pt x="23064" y="8579"/>
                    <a:pt x="25171" y="7133"/>
                  </a:cubicBezTo>
                  <a:lnTo>
                    <a:pt x="10417" y="590"/>
                  </a:lnTo>
                  <a:cubicBezTo>
                    <a:pt x="9521" y="190"/>
                    <a:pt x="8585" y="0"/>
                    <a:pt x="76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2"/>
            <p:cNvSpPr/>
            <p:nvPr/>
          </p:nvSpPr>
          <p:spPr>
            <a:xfrm>
              <a:off x="2670325" y="248400"/>
              <a:ext cx="493275" cy="606750"/>
            </a:xfrm>
            <a:custGeom>
              <a:avLst/>
              <a:gdLst/>
              <a:ahLst/>
              <a:cxnLst/>
              <a:rect l="l" t="t" r="r" b="b"/>
              <a:pathLst>
                <a:path w="19731" h="24270" extrusionOk="0">
                  <a:moveTo>
                    <a:pt x="7614" y="0"/>
                  </a:moveTo>
                  <a:cubicBezTo>
                    <a:pt x="6810" y="0"/>
                    <a:pt x="5993" y="144"/>
                    <a:pt x="5197" y="447"/>
                  </a:cubicBezTo>
                  <a:cubicBezTo>
                    <a:pt x="1741" y="1770"/>
                    <a:pt x="1" y="5667"/>
                    <a:pt x="1349" y="9147"/>
                  </a:cubicBezTo>
                  <a:lnTo>
                    <a:pt x="7157" y="24269"/>
                  </a:lnTo>
                  <a:cubicBezTo>
                    <a:pt x="8726" y="22211"/>
                    <a:pt x="10392" y="20397"/>
                    <a:pt x="12574" y="19564"/>
                  </a:cubicBezTo>
                  <a:cubicBezTo>
                    <a:pt x="13622" y="19159"/>
                    <a:pt x="14739" y="19003"/>
                    <a:pt x="15904" y="19003"/>
                  </a:cubicBezTo>
                  <a:cubicBezTo>
                    <a:pt x="17136" y="19003"/>
                    <a:pt x="18420" y="19177"/>
                    <a:pt x="19730" y="19417"/>
                  </a:cubicBezTo>
                  <a:lnTo>
                    <a:pt x="13922" y="4319"/>
                  </a:lnTo>
                  <a:cubicBezTo>
                    <a:pt x="12882" y="1635"/>
                    <a:pt x="10326" y="0"/>
                    <a:pt x="7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 name="Google Shape;845;p32"/>
          <p:cNvGrpSpPr/>
          <p:nvPr/>
        </p:nvGrpSpPr>
        <p:grpSpPr>
          <a:xfrm>
            <a:off x="2048430" y="3050606"/>
            <a:ext cx="437090" cy="437090"/>
            <a:chOff x="1190625" y="238125"/>
            <a:chExt cx="5228350" cy="5228350"/>
          </a:xfrm>
        </p:grpSpPr>
        <p:sp>
          <p:nvSpPr>
            <p:cNvPr id="846" name="Google Shape;846;p32"/>
            <p:cNvSpPr/>
            <p:nvPr/>
          </p:nvSpPr>
          <p:spPr>
            <a:xfrm>
              <a:off x="3726050" y="569600"/>
              <a:ext cx="157500" cy="752450"/>
            </a:xfrm>
            <a:custGeom>
              <a:avLst/>
              <a:gdLst/>
              <a:ahLst/>
              <a:cxnLst/>
              <a:rect l="l" t="t" r="r" b="b"/>
              <a:pathLst>
                <a:path w="6300" h="30098" extrusionOk="0">
                  <a:moveTo>
                    <a:pt x="3162" y="0"/>
                  </a:moveTo>
                  <a:cubicBezTo>
                    <a:pt x="1422" y="0"/>
                    <a:pt x="0" y="1422"/>
                    <a:pt x="0" y="3162"/>
                  </a:cubicBezTo>
                  <a:lnTo>
                    <a:pt x="0" y="26935"/>
                  </a:lnTo>
                  <a:cubicBezTo>
                    <a:pt x="0" y="28676"/>
                    <a:pt x="1422" y="30097"/>
                    <a:pt x="3162" y="30097"/>
                  </a:cubicBezTo>
                  <a:cubicBezTo>
                    <a:pt x="4902" y="30097"/>
                    <a:pt x="6299" y="28676"/>
                    <a:pt x="6299" y="26935"/>
                  </a:cubicBezTo>
                  <a:lnTo>
                    <a:pt x="6299" y="3162"/>
                  </a:lnTo>
                  <a:cubicBezTo>
                    <a:pt x="6299" y="1422"/>
                    <a:pt x="4902" y="0"/>
                    <a:pt x="31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2"/>
            <p:cNvSpPr/>
            <p:nvPr/>
          </p:nvSpPr>
          <p:spPr>
            <a:xfrm>
              <a:off x="4912875" y="919775"/>
              <a:ext cx="832725" cy="817075"/>
            </a:xfrm>
            <a:custGeom>
              <a:avLst/>
              <a:gdLst/>
              <a:ahLst/>
              <a:cxnLst/>
              <a:rect l="l" t="t" r="r" b="b"/>
              <a:pathLst>
                <a:path w="33309" h="32683" extrusionOk="0">
                  <a:moveTo>
                    <a:pt x="29828" y="0"/>
                  </a:moveTo>
                  <a:cubicBezTo>
                    <a:pt x="29019" y="0"/>
                    <a:pt x="28210" y="306"/>
                    <a:pt x="27598" y="919"/>
                  </a:cubicBezTo>
                  <a:lnTo>
                    <a:pt x="1226" y="27291"/>
                  </a:lnTo>
                  <a:cubicBezTo>
                    <a:pt x="1" y="28516"/>
                    <a:pt x="1" y="30526"/>
                    <a:pt x="1226" y="31751"/>
                  </a:cubicBezTo>
                  <a:cubicBezTo>
                    <a:pt x="1839" y="32364"/>
                    <a:pt x="2648" y="32682"/>
                    <a:pt x="3457" y="32682"/>
                  </a:cubicBezTo>
                  <a:cubicBezTo>
                    <a:pt x="4265" y="32682"/>
                    <a:pt x="5074" y="32364"/>
                    <a:pt x="5687" y="31751"/>
                  </a:cubicBezTo>
                  <a:lnTo>
                    <a:pt x="32058" y="5380"/>
                  </a:lnTo>
                  <a:cubicBezTo>
                    <a:pt x="33308" y="4154"/>
                    <a:pt x="33308" y="2145"/>
                    <a:pt x="32058" y="919"/>
                  </a:cubicBezTo>
                  <a:cubicBezTo>
                    <a:pt x="31446" y="306"/>
                    <a:pt x="30637" y="0"/>
                    <a:pt x="29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2"/>
            <p:cNvSpPr/>
            <p:nvPr/>
          </p:nvSpPr>
          <p:spPr>
            <a:xfrm>
              <a:off x="5461875" y="2773550"/>
              <a:ext cx="626225" cy="157500"/>
            </a:xfrm>
            <a:custGeom>
              <a:avLst/>
              <a:gdLst/>
              <a:ahLst/>
              <a:cxnLst/>
              <a:rect l="l" t="t" r="r" b="b"/>
              <a:pathLst>
                <a:path w="25049" h="6300" extrusionOk="0">
                  <a:moveTo>
                    <a:pt x="3162" y="0"/>
                  </a:moveTo>
                  <a:cubicBezTo>
                    <a:pt x="1398" y="0"/>
                    <a:pt x="1" y="1422"/>
                    <a:pt x="1" y="3162"/>
                  </a:cubicBezTo>
                  <a:cubicBezTo>
                    <a:pt x="1" y="4902"/>
                    <a:pt x="1398" y="6299"/>
                    <a:pt x="3162" y="6299"/>
                  </a:cubicBezTo>
                  <a:lnTo>
                    <a:pt x="21887" y="6299"/>
                  </a:lnTo>
                  <a:cubicBezTo>
                    <a:pt x="23627" y="6299"/>
                    <a:pt x="25049" y="4902"/>
                    <a:pt x="25049" y="3162"/>
                  </a:cubicBezTo>
                  <a:cubicBezTo>
                    <a:pt x="25049" y="1422"/>
                    <a:pt x="23627" y="0"/>
                    <a:pt x="21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2"/>
            <p:cNvSpPr/>
            <p:nvPr/>
          </p:nvSpPr>
          <p:spPr>
            <a:xfrm>
              <a:off x="5241300" y="4296450"/>
              <a:ext cx="397675" cy="382075"/>
            </a:xfrm>
            <a:custGeom>
              <a:avLst/>
              <a:gdLst/>
              <a:ahLst/>
              <a:cxnLst/>
              <a:rect l="l" t="t" r="r" b="b"/>
              <a:pathLst>
                <a:path w="15907" h="15283" extrusionOk="0">
                  <a:moveTo>
                    <a:pt x="3456" y="1"/>
                  </a:moveTo>
                  <a:cubicBezTo>
                    <a:pt x="2647" y="1"/>
                    <a:pt x="1839" y="307"/>
                    <a:pt x="1226" y="920"/>
                  </a:cubicBezTo>
                  <a:cubicBezTo>
                    <a:pt x="0" y="2145"/>
                    <a:pt x="0" y="4155"/>
                    <a:pt x="1226" y="5381"/>
                  </a:cubicBezTo>
                  <a:lnTo>
                    <a:pt x="10196" y="14351"/>
                  </a:lnTo>
                  <a:cubicBezTo>
                    <a:pt x="10833" y="14988"/>
                    <a:pt x="11618" y="15282"/>
                    <a:pt x="12426" y="15282"/>
                  </a:cubicBezTo>
                  <a:cubicBezTo>
                    <a:pt x="13235" y="15282"/>
                    <a:pt x="14044" y="14988"/>
                    <a:pt x="14681" y="14351"/>
                  </a:cubicBezTo>
                  <a:cubicBezTo>
                    <a:pt x="15907" y="13125"/>
                    <a:pt x="15907" y="11140"/>
                    <a:pt x="14681" y="9890"/>
                  </a:cubicBezTo>
                  <a:lnTo>
                    <a:pt x="5687" y="920"/>
                  </a:lnTo>
                  <a:cubicBezTo>
                    <a:pt x="5074" y="307"/>
                    <a:pt x="4265" y="1"/>
                    <a:pt x="3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2"/>
            <p:cNvSpPr/>
            <p:nvPr/>
          </p:nvSpPr>
          <p:spPr>
            <a:xfrm>
              <a:off x="4917175" y="3972325"/>
              <a:ext cx="321075" cy="305475"/>
            </a:xfrm>
            <a:custGeom>
              <a:avLst/>
              <a:gdLst/>
              <a:ahLst/>
              <a:cxnLst/>
              <a:rect l="l" t="t" r="r" b="b"/>
              <a:pathLst>
                <a:path w="12843" h="12219" extrusionOk="0">
                  <a:moveTo>
                    <a:pt x="3465" y="1"/>
                  </a:moveTo>
                  <a:cubicBezTo>
                    <a:pt x="2660" y="1"/>
                    <a:pt x="1851" y="307"/>
                    <a:pt x="1226" y="920"/>
                  </a:cubicBezTo>
                  <a:cubicBezTo>
                    <a:pt x="0" y="2170"/>
                    <a:pt x="0" y="4155"/>
                    <a:pt x="1226" y="5380"/>
                  </a:cubicBezTo>
                  <a:lnTo>
                    <a:pt x="7132" y="11287"/>
                  </a:lnTo>
                  <a:cubicBezTo>
                    <a:pt x="7745" y="11924"/>
                    <a:pt x="8554" y="12218"/>
                    <a:pt x="9363" y="12218"/>
                  </a:cubicBezTo>
                  <a:cubicBezTo>
                    <a:pt x="10171" y="12218"/>
                    <a:pt x="10980" y="11924"/>
                    <a:pt x="11593" y="11287"/>
                  </a:cubicBezTo>
                  <a:cubicBezTo>
                    <a:pt x="12843" y="10062"/>
                    <a:pt x="12843" y="8076"/>
                    <a:pt x="11593" y="6826"/>
                  </a:cubicBezTo>
                  <a:lnTo>
                    <a:pt x="5686" y="920"/>
                  </a:lnTo>
                  <a:cubicBezTo>
                    <a:pt x="5074" y="307"/>
                    <a:pt x="4271" y="1"/>
                    <a:pt x="34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2"/>
            <p:cNvSpPr/>
            <p:nvPr/>
          </p:nvSpPr>
          <p:spPr>
            <a:xfrm>
              <a:off x="3726050" y="4383150"/>
              <a:ext cx="157500" cy="752450"/>
            </a:xfrm>
            <a:custGeom>
              <a:avLst/>
              <a:gdLst/>
              <a:ahLst/>
              <a:cxnLst/>
              <a:rect l="l" t="t" r="r" b="b"/>
              <a:pathLst>
                <a:path w="6300" h="30098" extrusionOk="0">
                  <a:moveTo>
                    <a:pt x="3162" y="1"/>
                  </a:moveTo>
                  <a:cubicBezTo>
                    <a:pt x="1422" y="1"/>
                    <a:pt x="0" y="1398"/>
                    <a:pt x="0" y="3138"/>
                  </a:cubicBezTo>
                  <a:lnTo>
                    <a:pt x="0" y="26936"/>
                  </a:lnTo>
                  <a:cubicBezTo>
                    <a:pt x="0" y="28676"/>
                    <a:pt x="1422" y="30098"/>
                    <a:pt x="3162" y="30098"/>
                  </a:cubicBezTo>
                  <a:cubicBezTo>
                    <a:pt x="4902" y="30098"/>
                    <a:pt x="6299" y="28676"/>
                    <a:pt x="6299" y="26936"/>
                  </a:cubicBezTo>
                  <a:lnTo>
                    <a:pt x="6299" y="3138"/>
                  </a:lnTo>
                  <a:cubicBezTo>
                    <a:pt x="6299" y="1398"/>
                    <a:pt x="4902" y="1"/>
                    <a:pt x="3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2"/>
            <p:cNvSpPr/>
            <p:nvPr/>
          </p:nvSpPr>
          <p:spPr>
            <a:xfrm>
              <a:off x="2159925" y="3953500"/>
              <a:ext cx="551475" cy="536300"/>
            </a:xfrm>
            <a:custGeom>
              <a:avLst/>
              <a:gdLst/>
              <a:ahLst/>
              <a:cxnLst/>
              <a:rect l="l" t="t" r="r" b="b"/>
              <a:pathLst>
                <a:path w="22059" h="21452" extrusionOk="0">
                  <a:moveTo>
                    <a:pt x="18591" y="0"/>
                  </a:moveTo>
                  <a:cubicBezTo>
                    <a:pt x="17782" y="0"/>
                    <a:pt x="16973" y="313"/>
                    <a:pt x="16348" y="938"/>
                  </a:cubicBezTo>
                  <a:lnTo>
                    <a:pt x="1226" y="16059"/>
                  </a:lnTo>
                  <a:cubicBezTo>
                    <a:pt x="1" y="17285"/>
                    <a:pt x="1" y="19295"/>
                    <a:pt x="1226" y="20520"/>
                  </a:cubicBezTo>
                  <a:cubicBezTo>
                    <a:pt x="1839" y="21133"/>
                    <a:pt x="2648" y="21451"/>
                    <a:pt x="3457" y="21451"/>
                  </a:cubicBezTo>
                  <a:cubicBezTo>
                    <a:pt x="4265" y="21451"/>
                    <a:pt x="5074" y="21133"/>
                    <a:pt x="5687" y="20520"/>
                  </a:cubicBezTo>
                  <a:lnTo>
                    <a:pt x="20833" y="5398"/>
                  </a:lnTo>
                  <a:cubicBezTo>
                    <a:pt x="22059" y="4173"/>
                    <a:pt x="22059" y="2163"/>
                    <a:pt x="20833" y="938"/>
                  </a:cubicBezTo>
                  <a:cubicBezTo>
                    <a:pt x="20208" y="313"/>
                    <a:pt x="19400" y="0"/>
                    <a:pt x="18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2"/>
            <p:cNvSpPr/>
            <p:nvPr/>
          </p:nvSpPr>
          <p:spPr>
            <a:xfrm>
              <a:off x="1522100" y="2773550"/>
              <a:ext cx="626225" cy="157500"/>
            </a:xfrm>
            <a:custGeom>
              <a:avLst/>
              <a:gdLst/>
              <a:ahLst/>
              <a:cxnLst/>
              <a:rect l="l" t="t" r="r" b="b"/>
              <a:pathLst>
                <a:path w="25049" h="6300" extrusionOk="0">
                  <a:moveTo>
                    <a:pt x="3162" y="0"/>
                  </a:moveTo>
                  <a:cubicBezTo>
                    <a:pt x="1422" y="0"/>
                    <a:pt x="0" y="1422"/>
                    <a:pt x="0" y="3162"/>
                  </a:cubicBezTo>
                  <a:cubicBezTo>
                    <a:pt x="0" y="4902"/>
                    <a:pt x="1422" y="6299"/>
                    <a:pt x="3162" y="6299"/>
                  </a:cubicBezTo>
                  <a:lnTo>
                    <a:pt x="21887" y="6299"/>
                  </a:lnTo>
                  <a:cubicBezTo>
                    <a:pt x="23627" y="6299"/>
                    <a:pt x="25048" y="4902"/>
                    <a:pt x="25048" y="3162"/>
                  </a:cubicBezTo>
                  <a:cubicBezTo>
                    <a:pt x="25048" y="1422"/>
                    <a:pt x="23627" y="0"/>
                    <a:pt x="21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2"/>
            <p:cNvSpPr/>
            <p:nvPr/>
          </p:nvSpPr>
          <p:spPr>
            <a:xfrm>
              <a:off x="1970600" y="1025775"/>
              <a:ext cx="740800" cy="725175"/>
            </a:xfrm>
            <a:custGeom>
              <a:avLst/>
              <a:gdLst/>
              <a:ahLst/>
              <a:cxnLst/>
              <a:rect l="l" t="t" r="r" b="b"/>
              <a:pathLst>
                <a:path w="29632" h="29007" extrusionOk="0">
                  <a:moveTo>
                    <a:pt x="3466" y="0"/>
                  </a:moveTo>
                  <a:cubicBezTo>
                    <a:pt x="2660" y="0"/>
                    <a:pt x="1851" y="306"/>
                    <a:pt x="1226" y="919"/>
                  </a:cubicBezTo>
                  <a:cubicBezTo>
                    <a:pt x="1" y="2169"/>
                    <a:pt x="1" y="4154"/>
                    <a:pt x="1226" y="5380"/>
                  </a:cubicBezTo>
                  <a:lnTo>
                    <a:pt x="23921" y="28099"/>
                  </a:lnTo>
                  <a:cubicBezTo>
                    <a:pt x="24558" y="28712"/>
                    <a:pt x="25343" y="29006"/>
                    <a:pt x="26152" y="29006"/>
                  </a:cubicBezTo>
                  <a:cubicBezTo>
                    <a:pt x="26960" y="29006"/>
                    <a:pt x="27769" y="28712"/>
                    <a:pt x="28406" y="28099"/>
                  </a:cubicBezTo>
                  <a:cubicBezTo>
                    <a:pt x="29632" y="26849"/>
                    <a:pt x="29632" y="24864"/>
                    <a:pt x="28406" y="23614"/>
                  </a:cubicBezTo>
                  <a:lnTo>
                    <a:pt x="5687" y="919"/>
                  </a:lnTo>
                  <a:cubicBezTo>
                    <a:pt x="5074" y="306"/>
                    <a:pt x="4271" y="0"/>
                    <a:pt x="34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2"/>
            <p:cNvSpPr/>
            <p:nvPr/>
          </p:nvSpPr>
          <p:spPr>
            <a:xfrm>
              <a:off x="2069250" y="1155400"/>
              <a:ext cx="3471700" cy="3393950"/>
            </a:xfrm>
            <a:custGeom>
              <a:avLst/>
              <a:gdLst/>
              <a:ahLst/>
              <a:cxnLst/>
              <a:rect l="l" t="t" r="r" b="b"/>
              <a:pathLst>
                <a:path w="138868" h="135758" extrusionOk="0">
                  <a:moveTo>
                    <a:pt x="55563" y="0"/>
                  </a:moveTo>
                  <a:cubicBezTo>
                    <a:pt x="55024" y="0"/>
                    <a:pt x="54492" y="53"/>
                    <a:pt x="53969" y="170"/>
                  </a:cubicBezTo>
                  <a:cubicBezTo>
                    <a:pt x="49018" y="1298"/>
                    <a:pt x="45955" y="7719"/>
                    <a:pt x="41494" y="9851"/>
                  </a:cubicBezTo>
                  <a:cubicBezTo>
                    <a:pt x="36960" y="12057"/>
                    <a:pt x="30024" y="10488"/>
                    <a:pt x="26127" y="13601"/>
                  </a:cubicBezTo>
                  <a:cubicBezTo>
                    <a:pt x="22230" y="16714"/>
                    <a:pt x="22206" y="23821"/>
                    <a:pt x="19093" y="27743"/>
                  </a:cubicBezTo>
                  <a:cubicBezTo>
                    <a:pt x="15980" y="31639"/>
                    <a:pt x="9044" y="33208"/>
                    <a:pt x="6863" y="37742"/>
                  </a:cubicBezTo>
                  <a:cubicBezTo>
                    <a:pt x="4706" y="42203"/>
                    <a:pt x="7770" y="48600"/>
                    <a:pt x="6642" y="53550"/>
                  </a:cubicBezTo>
                  <a:cubicBezTo>
                    <a:pt x="5564" y="58330"/>
                    <a:pt x="1" y="62766"/>
                    <a:pt x="1" y="67888"/>
                  </a:cubicBezTo>
                  <a:cubicBezTo>
                    <a:pt x="1" y="73010"/>
                    <a:pt x="5564" y="77422"/>
                    <a:pt x="6642" y="82201"/>
                  </a:cubicBezTo>
                  <a:cubicBezTo>
                    <a:pt x="7770" y="87152"/>
                    <a:pt x="4706" y="93549"/>
                    <a:pt x="6863" y="98009"/>
                  </a:cubicBezTo>
                  <a:cubicBezTo>
                    <a:pt x="9044" y="102543"/>
                    <a:pt x="15980" y="104136"/>
                    <a:pt x="19093" y="108009"/>
                  </a:cubicBezTo>
                  <a:cubicBezTo>
                    <a:pt x="22206" y="111930"/>
                    <a:pt x="22230" y="119038"/>
                    <a:pt x="26127" y="122175"/>
                  </a:cubicBezTo>
                  <a:cubicBezTo>
                    <a:pt x="30024" y="125263"/>
                    <a:pt x="36960" y="123719"/>
                    <a:pt x="41494" y="125900"/>
                  </a:cubicBezTo>
                  <a:cubicBezTo>
                    <a:pt x="45955" y="128057"/>
                    <a:pt x="49018" y="134454"/>
                    <a:pt x="53969" y="135581"/>
                  </a:cubicBezTo>
                  <a:cubicBezTo>
                    <a:pt x="54500" y="135703"/>
                    <a:pt x="55040" y="135757"/>
                    <a:pt x="55588" y="135757"/>
                  </a:cubicBezTo>
                  <a:cubicBezTo>
                    <a:pt x="59992" y="135757"/>
                    <a:pt x="64878" y="132248"/>
                    <a:pt x="69434" y="132248"/>
                  </a:cubicBezTo>
                  <a:cubicBezTo>
                    <a:pt x="73990" y="132248"/>
                    <a:pt x="78876" y="135757"/>
                    <a:pt x="83263" y="135757"/>
                  </a:cubicBezTo>
                  <a:cubicBezTo>
                    <a:pt x="83808" y="135757"/>
                    <a:pt x="84346" y="135703"/>
                    <a:pt x="84874" y="135581"/>
                  </a:cubicBezTo>
                  <a:cubicBezTo>
                    <a:pt x="89825" y="134454"/>
                    <a:pt x="92913" y="128057"/>
                    <a:pt x="97374" y="125900"/>
                  </a:cubicBezTo>
                  <a:cubicBezTo>
                    <a:pt x="101908" y="123719"/>
                    <a:pt x="108820" y="125263"/>
                    <a:pt x="112716" y="122175"/>
                  </a:cubicBezTo>
                  <a:cubicBezTo>
                    <a:pt x="116638" y="119038"/>
                    <a:pt x="116638" y="111930"/>
                    <a:pt x="119775" y="108009"/>
                  </a:cubicBezTo>
                  <a:cubicBezTo>
                    <a:pt x="122863" y="104136"/>
                    <a:pt x="129799" y="102543"/>
                    <a:pt x="132005" y="98009"/>
                  </a:cubicBezTo>
                  <a:cubicBezTo>
                    <a:pt x="134137" y="93549"/>
                    <a:pt x="131073" y="87152"/>
                    <a:pt x="132201" y="82201"/>
                  </a:cubicBezTo>
                  <a:cubicBezTo>
                    <a:pt x="133304" y="77422"/>
                    <a:pt x="138867" y="73010"/>
                    <a:pt x="138867" y="67888"/>
                  </a:cubicBezTo>
                  <a:cubicBezTo>
                    <a:pt x="138867" y="62766"/>
                    <a:pt x="133304" y="58330"/>
                    <a:pt x="132201" y="53550"/>
                  </a:cubicBezTo>
                  <a:cubicBezTo>
                    <a:pt x="131073" y="48600"/>
                    <a:pt x="134137" y="42203"/>
                    <a:pt x="132005" y="37742"/>
                  </a:cubicBezTo>
                  <a:cubicBezTo>
                    <a:pt x="129799" y="33208"/>
                    <a:pt x="122863" y="31639"/>
                    <a:pt x="119775" y="27743"/>
                  </a:cubicBezTo>
                  <a:cubicBezTo>
                    <a:pt x="116638" y="23821"/>
                    <a:pt x="116638" y="16714"/>
                    <a:pt x="112716" y="13601"/>
                  </a:cubicBezTo>
                  <a:cubicBezTo>
                    <a:pt x="111246" y="12425"/>
                    <a:pt x="109334" y="11910"/>
                    <a:pt x="107300" y="11616"/>
                  </a:cubicBezTo>
                  <a:lnTo>
                    <a:pt x="96369" y="9287"/>
                  </a:lnTo>
                  <a:cubicBezTo>
                    <a:pt x="92423" y="6739"/>
                    <a:pt x="89433" y="1224"/>
                    <a:pt x="84874" y="170"/>
                  </a:cubicBezTo>
                  <a:cubicBezTo>
                    <a:pt x="84354" y="53"/>
                    <a:pt x="83824" y="0"/>
                    <a:pt x="83287" y="0"/>
                  </a:cubicBezTo>
                  <a:cubicBezTo>
                    <a:pt x="78894" y="0"/>
                    <a:pt x="73998" y="3503"/>
                    <a:pt x="69434" y="3503"/>
                  </a:cubicBezTo>
                  <a:cubicBezTo>
                    <a:pt x="64869" y="3503"/>
                    <a:pt x="59974" y="0"/>
                    <a:pt x="555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2"/>
            <p:cNvSpPr/>
            <p:nvPr/>
          </p:nvSpPr>
          <p:spPr>
            <a:xfrm>
              <a:off x="2647650" y="1398600"/>
              <a:ext cx="2893300" cy="3150750"/>
            </a:xfrm>
            <a:custGeom>
              <a:avLst/>
              <a:gdLst/>
              <a:ahLst/>
              <a:cxnLst/>
              <a:rect l="l" t="t" r="r" b="b"/>
              <a:pathLst>
                <a:path w="115732" h="126030" extrusionOk="0">
                  <a:moveTo>
                    <a:pt x="75267" y="1"/>
                  </a:moveTo>
                  <a:cubicBezTo>
                    <a:pt x="86247" y="11985"/>
                    <a:pt x="92963" y="27965"/>
                    <a:pt x="92963" y="45513"/>
                  </a:cubicBezTo>
                  <a:cubicBezTo>
                    <a:pt x="92963" y="82742"/>
                    <a:pt x="62768" y="112937"/>
                    <a:pt x="25539" y="112937"/>
                  </a:cubicBezTo>
                  <a:cubicBezTo>
                    <a:pt x="16495" y="112937"/>
                    <a:pt x="7868" y="111148"/>
                    <a:pt x="1" y="107913"/>
                  </a:cubicBezTo>
                  <a:lnTo>
                    <a:pt x="1" y="107913"/>
                  </a:lnTo>
                  <a:cubicBezTo>
                    <a:pt x="712" y="109702"/>
                    <a:pt x="1594" y="111319"/>
                    <a:pt x="2991" y="112447"/>
                  </a:cubicBezTo>
                  <a:cubicBezTo>
                    <a:pt x="6888" y="115535"/>
                    <a:pt x="13824" y="113991"/>
                    <a:pt x="18358" y="116172"/>
                  </a:cubicBezTo>
                  <a:cubicBezTo>
                    <a:pt x="22819" y="118329"/>
                    <a:pt x="25882" y="124726"/>
                    <a:pt x="30833" y="125853"/>
                  </a:cubicBezTo>
                  <a:cubicBezTo>
                    <a:pt x="31364" y="125975"/>
                    <a:pt x="31904" y="126029"/>
                    <a:pt x="32452" y="126029"/>
                  </a:cubicBezTo>
                  <a:cubicBezTo>
                    <a:pt x="36856" y="126029"/>
                    <a:pt x="41742" y="122520"/>
                    <a:pt x="46298" y="122520"/>
                  </a:cubicBezTo>
                  <a:cubicBezTo>
                    <a:pt x="50854" y="122520"/>
                    <a:pt x="55740" y="126029"/>
                    <a:pt x="60127" y="126029"/>
                  </a:cubicBezTo>
                  <a:cubicBezTo>
                    <a:pt x="60672" y="126029"/>
                    <a:pt x="61210" y="125975"/>
                    <a:pt x="61738" y="125853"/>
                  </a:cubicBezTo>
                  <a:cubicBezTo>
                    <a:pt x="66689" y="124726"/>
                    <a:pt x="69777" y="118329"/>
                    <a:pt x="74238" y="116172"/>
                  </a:cubicBezTo>
                  <a:cubicBezTo>
                    <a:pt x="78772" y="113991"/>
                    <a:pt x="85684" y="115535"/>
                    <a:pt x="89580" y="112447"/>
                  </a:cubicBezTo>
                  <a:cubicBezTo>
                    <a:pt x="93502" y="109310"/>
                    <a:pt x="93502" y="102202"/>
                    <a:pt x="96639" y="98281"/>
                  </a:cubicBezTo>
                  <a:cubicBezTo>
                    <a:pt x="99727" y="94408"/>
                    <a:pt x="106663" y="92815"/>
                    <a:pt x="108869" y="88281"/>
                  </a:cubicBezTo>
                  <a:cubicBezTo>
                    <a:pt x="111001" y="83821"/>
                    <a:pt x="107937" y="77424"/>
                    <a:pt x="109065" y="72473"/>
                  </a:cubicBezTo>
                  <a:cubicBezTo>
                    <a:pt x="110168" y="67694"/>
                    <a:pt x="115731" y="63282"/>
                    <a:pt x="115731" y="58160"/>
                  </a:cubicBezTo>
                  <a:cubicBezTo>
                    <a:pt x="115731" y="53038"/>
                    <a:pt x="110168" y="48602"/>
                    <a:pt x="109065" y="43822"/>
                  </a:cubicBezTo>
                  <a:cubicBezTo>
                    <a:pt x="107937" y="38872"/>
                    <a:pt x="111001" y="32475"/>
                    <a:pt x="108869" y="28014"/>
                  </a:cubicBezTo>
                  <a:cubicBezTo>
                    <a:pt x="106663" y="23480"/>
                    <a:pt x="99727" y="21911"/>
                    <a:pt x="96639" y="18015"/>
                  </a:cubicBezTo>
                  <a:cubicBezTo>
                    <a:pt x="93502" y="14093"/>
                    <a:pt x="93502" y="6986"/>
                    <a:pt x="89580" y="3873"/>
                  </a:cubicBezTo>
                  <a:cubicBezTo>
                    <a:pt x="88110" y="2697"/>
                    <a:pt x="86198" y="2182"/>
                    <a:pt x="84164" y="1888"/>
                  </a:cubicBezTo>
                  <a:lnTo>
                    <a:pt x="75267" y="1"/>
                  </a:ln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2"/>
            <p:cNvSpPr/>
            <p:nvPr/>
          </p:nvSpPr>
          <p:spPr>
            <a:xfrm>
              <a:off x="3068600" y="1807900"/>
              <a:ext cx="409925" cy="410550"/>
            </a:xfrm>
            <a:custGeom>
              <a:avLst/>
              <a:gdLst/>
              <a:ahLst/>
              <a:cxnLst/>
              <a:rect l="l" t="t" r="r" b="b"/>
              <a:pathLst>
                <a:path w="16397" h="16422" extrusionOk="0">
                  <a:moveTo>
                    <a:pt x="8211" y="0"/>
                  </a:moveTo>
                  <a:cubicBezTo>
                    <a:pt x="3677" y="0"/>
                    <a:pt x="0" y="3677"/>
                    <a:pt x="0" y="8211"/>
                  </a:cubicBezTo>
                  <a:cubicBezTo>
                    <a:pt x="0" y="12745"/>
                    <a:pt x="3677" y="16421"/>
                    <a:pt x="8211" y="16421"/>
                  </a:cubicBezTo>
                  <a:cubicBezTo>
                    <a:pt x="12745" y="16421"/>
                    <a:pt x="16397" y="12745"/>
                    <a:pt x="16397" y="8211"/>
                  </a:cubicBezTo>
                  <a:cubicBezTo>
                    <a:pt x="16397" y="3677"/>
                    <a:pt x="12745" y="0"/>
                    <a:pt x="8211"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2"/>
            <p:cNvSpPr/>
            <p:nvPr/>
          </p:nvSpPr>
          <p:spPr>
            <a:xfrm>
              <a:off x="3599825" y="238125"/>
              <a:ext cx="409925" cy="410525"/>
            </a:xfrm>
            <a:custGeom>
              <a:avLst/>
              <a:gdLst/>
              <a:ahLst/>
              <a:cxnLst/>
              <a:rect l="l" t="t" r="r" b="b"/>
              <a:pathLst>
                <a:path w="16397" h="16421" extrusionOk="0">
                  <a:moveTo>
                    <a:pt x="8211" y="0"/>
                  </a:moveTo>
                  <a:cubicBezTo>
                    <a:pt x="3677" y="0"/>
                    <a:pt x="0" y="3676"/>
                    <a:pt x="0" y="8210"/>
                  </a:cubicBezTo>
                  <a:cubicBezTo>
                    <a:pt x="0" y="12745"/>
                    <a:pt x="3677" y="16421"/>
                    <a:pt x="8211" y="16421"/>
                  </a:cubicBezTo>
                  <a:cubicBezTo>
                    <a:pt x="12745" y="16421"/>
                    <a:pt x="16397" y="12745"/>
                    <a:pt x="16397" y="8210"/>
                  </a:cubicBezTo>
                  <a:cubicBezTo>
                    <a:pt x="16397" y="3676"/>
                    <a:pt x="12745" y="0"/>
                    <a:pt x="8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2"/>
            <p:cNvSpPr/>
            <p:nvPr/>
          </p:nvSpPr>
          <p:spPr>
            <a:xfrm>
              <a:off x="4398800" y="2486175"/>
              <a:ext cx="409950" cy="409950"/>
            </a:xfrm>
            <a:custGeom>
              <a:avLst/>
              <a:gdLst/>
              <a:ahLst/>
              <a:cxnLst/>
              <a:rect l="l" t="t" r="r" b="b"/>
              <a:pathLst>
                <a:path w="16398" h="16398" extrusionOk="0">
                  <a:moveTo>
                    <a:pt x="8187" y="1"/>
                  </a:moveTo>
                  <a:cubicBezTo>
                    <a:pt x="3653" y="1"/>
                    <a:pt x="1" y="3677"/>
                    <a:pt x="1" y="8187"/>
                  </a:cubicBezTo>
                  <a:cubicBezTo>
                    <a:pt x="1" y="12721"/>
                    <a:pt x="3653" y="16397"/>
                    <a:pt x="8187" y="16397"/>
                  </a:cubicBezTo>
                  <a:cubicBezTo>
                    <a:pt x="12721" y="16397"/>
                    <a:pt x="16397" y="12721"/>
                    <a:pt x="16397" y="8187"/>
                  </a:cubicBezTo>
                  <a:cubicBezTo>
                    <a:pt x="16397" y="3677"/>
                    <a:pt x="12721" y="1"/>
                    <a:pt x="8187"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2"/>
            <p:cNvSpPr/>
            <p:nvPr/>
          </p:nvSpPr>
          <p:spPr>
            <a:xfrm>
              <a:off x="2949725" y="3147300"/>
              <a:ext cx="647675" cy="647050"/>
            </a:xfrm>
            <a:custGeom>
              <a:avLst/>
              <a:gdLst/>
              <a:ahLst/>
              <a:cxnLst/>
              <a:rect l="l" t="t" r="r" b="b"/>
              <a:pathLst>
                <a:path w="25907" h="25882" extrusionOk="0">
                  <a:moveTo>
                    <a:pt x="12966" y="1"/>
                  </a:moveTo>
                  <a:cubicBezTo>
                    <a:pt x="5809" y="1"/>
                    <a:pt x="1" y="5785"/>
                    <a:pt x="1" y="12941"/>
                  </a:cubicBezTo>
                  <a:cubicBezTo>
                    <a:pt x="1" y="20098"/>
                    <a:pt x="5809" y="25882"/>
                    <a:pt x="12966" y="25882"/>
                  </a:cubicBezTo>
                  <a:cubicBezTo>
                    <a:pt x="20098" y="25882"/>
                    <a:pt x="25906" y="20098"/>
                    <a:pt x="25906" y="12941"/>
                  </a:cubicBezTo>
                  <a:cubicBezTo>
                    <a:pt x="25906" y="5785"/>
                    <a:pt x="20098" y="1"/>
                    <a:pt x="12966"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2"/>
            <p:cNvSpPr/>
            <p:nvPr/>
          </p:nvSpPr>
          <p:spPr>
            <a:xfrm>
              <a:off x="5574000" y="553825"/>
              <a:ext cx="553925" cy="504600"/>
            </a:xfrm>
            <a:custGeom>
              <a:avLst/>
              <a:gdLst/>
              <a:ahLst/>
              <a:cxnLst/>
              <a:rect l="l" t="t" r="r" b="b"/>
              <a:pathLst>
                <a:path w="22157" h="20184" extrusionOk="0">
                  <a:moveTo>
                    <a:pt x="11088" y="0"/>
                  </a:moveTo>
                  <a:cubicBezTo>
                    <a:pt x="8505" y="0"/>
                    <a:pt x="5920" y="987"/>
                    <a:pt x="3947" y="2960"/>
                  </a:cubicBezTo>
                  <a:cubicBezTo>
                    <a:pt x="1" y="6905"/>
                    <a:pt x="1" y="13278"/>
                    <a:pt x="3947" y="17224"/>
                  </a:cubicBezTo>
                  <a:cubicBezTo>
                    <a:pt x="5920" y="19197"/>
                    <a:pt x="8505" y="20183"/>
                    <a:pt x="11088" y="20183"/>
                  </a:cubicBezTo>
                  <a:cubicBezTo>
                    <a:pt x="13671" y="20183"/>
                    <a:pt x="16250" y="19197"/>
                    <a:pt x="18211" y="17224"/>
                  </a:cubicBezTo>
                  <a:cubicBezTo>
                    <a:pt x="22157" y="13278"/>
                    <a:pt x="22157" y="6905"/>
                    <a:pt x="18211" y="2960"/>
                  </a:cubicBezTo>
                  <a:cubicBezTo>
                    <a:pt x="16250" y="987"/>
                    <a:pt x="13671" y="0"/>
                    <a:pt x="110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2"/>
            <p:cNvSpPr/>
            <p:nvPr/>
          </p:nvSpPr>
          <p:spPr>
            <a:xfrm>
              <a:off x="6009025" y="2647325"/>
              <a:ext cx="409950" cy="409925"/>
            </a:xfrm>
            <a:custGeom>
              <a:avLst/>
              <a:gdLst/>
              <a:ahLst/>
              <a:cxnLst/>
              <a:rect l="l" t="t" r="r" b="b"/>
              <a:pathLst>
                <a:path w="16398" h="16397" extrusionOk="0">
                  <a:moveTo>
                    <a:pt x="8211" y="0"/>
                  </a:moveTo>
                  <a:cubicBezTo>
                    <a:pt x="3677" y="0"/>
                    <a:pt x="1" y="3677"/>
                    <a:pt x="1" y="8211"/>
                  </a:cubicBezTo>
                  <a:cubicBezTo>
                    <a:pt x="1" y="12745"/>
                    <a:pt x="3677" y="16397"/>
                    <a:pt x="8211" y="16397"/>
                  </a:cubicBezTo>
                  <a:cubicBezTo>
                    <a:pt x="12721" y="16397"/>
                    <a:pt x="16397" y="12745"/>
                    <a:pt x="16397" y="8211"/>
                  </a:cubicBezTo>
                  <a:cubicBezTo>
                    <a:pt x="16397" y="3677"/>
                    <a:pt x="12721" y="0"/>
                    <a:pt x="8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2"/>
            <p:cNvSpPr/>
            <p:nvPr/>
          </p:nvSpPr>
          <p:spPr>
            <a:xfrm>
              <a:off x="5455150" y="4528375"/>
              <a:ext cx="579650" cy="528175"/>
            </a:xfrm>
            <a:custGeom>
              <a:avLst/>
              <a:gdLst/>
              <a:ahLst/>
              <a:cxnLst/>
              <a:rect l="l" t="t" r="r" b="b"/>
              <a:pathLst>
                <a:path w="23186" h="21127" extrusionOk="0">
                  <a:moveTo>
                    <a:pt x="11580" y="0"/>
                  </a:moveTo>
                  <a:cubicBezTo>
                    <a:pt x="8878" y="0"/>
                    <a:pt x="6176" y="1030"/>
                    <a:pt x="4118" y="3089"/>
                  </a:cubicBezTo>
                  <a:cubicBezTo>
                    <a:pt x="0" y="7206"/>
                    <a:pt x="0" y="13897"/>
                    <a:pt x="4118" y="18039"/>
                  </a:cubicBezTo>
                  <a:cubicBezTo>
                    <a:pt x="6176" y="20098"/>
                    <a:pt x="8878" y="21127"/>
                    <a:pt x="11580" y="21127"/>
                  </a:cubicBezTo>
                  <a:cubicBezTo>
                    <a:pt x="14283" y="21127"/>
                    <a:pt x="16985" y="20098"/>
                    <a:pt x="19043" y="18039"/>
                  </a:cubicBezTo>
                  <a:cubicBezTo>
                    <a:pt x="23185" y="13897"/>
                    <a:pt x="23185" y="7206"/>
                    <a:pt x="19043" y="3089"/>
                  </a:cubicBezTo>
                  <a:cubicBezTo>
                    <a:pt x="16985" y="1030"/>
                    <a:pt x="14283" y="0"/>
                    <a:pt x="115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2"/>
            <p:cNvSpPr/>
            <p:nvPr/>
          </p:nvSpPr>
          <p:spPr>
            <a:xfrm>
              <a:off x="3599825" y="5056525"/>
              <a:ext cx="409925" cy="409950"/>
            </a:xfrm>
            <a:custGeom>
              <a:avLst/>
              <a:gdLst/>
              <a:ahLst/>
              <a:cxnLst/>
              <a:rect l="l" t="t" r="r" b="b"/>
              <a:pathLst>
                <a:path w="16397" h="16398" extrusionOk="0">
                  <a:moveTo>
                    <a:pt x="8211" y="1"/>
                  </a:moveTo>
                  <a:cubicBezTo>
                    <a:pt x="3677" y="1"/>
                    <a:pt x="0" y="3677"/>
                    <a:pt x="0" y="8211"/>
                  </a:cubicBezTo>
                  <a:cubicBezTo>
                    <a:pt x="0" y="12721"/>
                    <a:pt x="3677" y="16397"/>
                    <a:pt x="8211" y="16397"/>
                  </a:cubicBezTo>
                  <a:cubicBezTo>
                    <a:pt x="12745" y="16397"/>
                    <a:pt x="16397" y="12721"/>
                    <a:pt x="16397" y="8211"/>
                  </a:cubicBezTo>
                  <a:cubicBezTo>
                    <a:pt x="16397" y="3677"/>
                    <a:pt x="12745" y="1"/>
                    <a:pt x="8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2"/>
            <p:cNvSpPr/>
            <p:nvPr/>
          </p:nvSpPr>
          <p:spPr>
            <a:xfrm>
              <a:off x="1876250" y="4350525"/>
              <a:ext cx="450375" cy="410400"/>
            </a:xfrm>
            <a:custGeom>
              <a:avLst/>
              <a:gdLst/>
              <a:ahLst/>
              <a:cxnLst/>
              <a:rect l="l" t="t" r="r" b="b"/>
              <a:pathLst>
                <a:path w="18015" h="16416" extrusionOk="0">
                  <a:moveTo>
                    <a:pt x="8998" y="1"/>
                  </a:moveTo>
                  <a:cubicBezTo>
                    <a:pt x="6900" y="1"/>
                    <a:pt x="4804" y="803"/>
                    <a:pt x="3211" y="2409"/>
                  </a:cubicBezTo>
                  <a:cubicBezTo>
                    <a:pt x="0" y="5619"/>
                    <a:pt x="0" y="10815"/>
                    <a:pt x="3211" y="14026"/>
                  </a:cubicBezTo>
                  <a:cubicBezTo>
                    <a:pt x="4804" y="15619"/>
                    <a:pt x="6900" y="16416"/>
                    <a:pt x="8998" y="16416"/>
                  </a:cubicBezTo>
                  <a:cubicBezTo>
                    <a:pt x="11097" y="16416"/>
                    <a:pt x="13198" y="15619"/>
                    <a:pt x="14804" y="14026"/>
                  </a:cubicBezTo>
                  <a:cubicBezTo>
                    <a:pt x="18014" y="10815"/>
                    <a:pt x="18014" y="5619"/>
                    <a:pt x="14804" y="2409"/>
                  </a:cubicBezTo>
                  <a:cubicBezTo>
                    <a:pt x="13198" y="803"/>
                    <a:pt x="11097" y="1"/>
                    <a:pt x="89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2"/>
            <p:cNvSpPr/>
            <p:nvPr/>
          </p:nvSpPr>
          <p:spPr>
            <a:xfrm>
              <a:off x="1190625" y="2647325"/>
              <a:ext cx="410525" cy="409925"/>
            </a:xfrm>
            <a:custGeom>
              <a:avLst/>
              <a:gdLst/>
              <a:ahLst/>
              <a:cxnLst/>
              <a:rect l="l" t="t" r="r" b="b"/>
              <a:pathLst>
                <a:path w="16421" h="16397" extrusionOk="0">
                  <a:moveTo>
                    <a:pt x="8210" y="0"/>
                  </a:moveTo>
                  <a:cubicBezTo>
                    <a:pt x="3676" y="0"/>
                    <a:pt x="0" y="3677"/>
                    <a:pt x="0" y="8211"/>
                  </a:cubicBezTo>
                  <a:cubicBezTo>
                    <a:pt x="0" y="12745"/>
                    <a:pt x="3676" y="16397"/>
                    <a:pt x="8210" y="16397"/>
                  </a:cubicBezTo>
                  <a:cubicBezTo>
                    <a:pt x="12745" y="16397"/>
                    <a:pt x="16421" y="12745"/>
                    <a:pt x="16421" y="8211"/>
                  </a:cubicBezTo>
                  <a:cubicBezTo>
                    <a:pt x="16421" y="3677"/>
                    <a:pt x="12745" y="0"/>
                    <a:pt x="8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2"/>
            <p:cNvSpPr/>
            <p:nvPr/>
          </p:nvSpPr>
          <p:spPr>
            <a:xfrm>
              <a:off x="1566825" y="640675"/>
              <a:ext cx="594350" cy="541500"/>
            </a:xfrm>
            <a:custGeom>
              <a:avLst/>
              <a:gdLst/>
              <a:ahLst/>
              <a:cxnLst/>
              <a:rect l="l" t="t" r="r" b="b"/>
              <a:pathLst>
                <a:path w="23774" h="21660" extrusionOk="0">
                  <a:moveTo>
                    <a:pt x="11884" y="0"/>
                  </a:moveTo>
                  <a:cubicBezTo>
                    <a:pt x="9112" y="0"/>
                    <a:pt x="6336" y="1054"/>
                    <a:pt x="4216" y="3162"/>
                  </a:cubicBezTo>
                  <a:cubicBezTo>
                    <a:pt x="0" y="7402"/>
                    <a:pt x="0" y="14264"/>
                    <a:pt x="4216" y="18480"/>
                  </a:cubicBezTo>
                  <a:cubicBezTo>
                    <a:pt x="6336" y="20600"/>
                    <a:pt x="9112" y="21660"/>
                    <a:pt x="11884" y="21660"/>
                  </a:cubicBezTo>
                  <a:cubicBezTo>
                    <a:pt x="14657" y="21660"/>
                    <a:pt x="17426" y="20600"/>
                    <a:pt x="19534" y="18480"/>
                  </a:cubicBezTo>
                  <a:cubicBezTo>
                    <a:pt x="23774" y="14264"/>
                    <a:pt x="23774" y="7402"/>
                    <a:pt x="19534" y="3162"/>
                  </a:cubicBezTo>
                  <a:cubicBezTo>
                    <a:pt x="17426" y="1054"/>
                    <a:pt x="14657" y="0"/>
                    <a:pt x="118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 name="Google Shape;868;p32"/>
          <p:cNvGrpSpPr/>
          <p:nvPr/>
        </p:nvGrpSpPr>
        <p:grpSpPr>
          <a:xfrm>
            <a:off x="2153633" y="3748850"/>
            <a:ext cx="220723" cy="437090"/>
            <a:chOff x="2487750" y="238125"/>
            <a:chExt cx="2640225" cy="5228350"/>
          </a:xfrm>
        </p:grpSpPr>
        <p:sp>
          <p:nvSpPr>
            <p:cNvPr id="869" name="Google Shape;869;p32"/>
            <p:cNvSpPr/>
            <p:nvPr/>
          </p:nvSpPr>
          <p:spPr>
            <a:xfrm>
              <a:off x="2859050" y="727075"/>
              <a:ext cx="1897625" cy="4739400"/>
            </a:xfrm>
            <a:custGeom>
              <a:avLst/>
              <a:gdLst/>
              <a:ahLst/>
              <a:cxnLst/>
              <a:rect l="l" t="t" r="r" b="b"/>
              <a:pathLst>
                <a:path w="75905" h="189576" extrusionOk="0">
                  <a:moveTo>
                    <a:pt x="0" y="0"/>
                  </a:moveTo>
                  <a:lnTo>
                    <a:pt x="0" y="151636"/>
                  </a:lnTo>
                  <a:cubicBezTo>
                    <a:pt x="0" y="172591"/>
                    <a:pt x="16985" y="189575"/>
                    <a:pt x="37940" y="189575"/>
                  </a:cubicBezTo>
                  <a:cubicBezTo>
                    <a:pt x="58919" y="189575"/>
                    <a:pt x="75904" y="172591"/>
                    <a:pt x="75904" y="151636"/>
                  </a:cubicBezTo>
                  <a:lnTo>
                    <a:pt x="759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2"/>
            <p:cNvSpPr/>
            <p:nvPr/>
          </p:nvSpPr>
          <p:spPr>
            <a:xfrm>
              <a:off x="3594300" y="727075"/>
              <a:ext cx="1162375" cy="4739400"/>
            </a:xfrm>
            <a:custGeom>
              <a:avLst/>
              <a:gdLst/>
              <a:ahLst/>
              <a:cxnLst/>
              <a:rect l="l" t="t" r="r" b="b"/>
              <a:pathLst>
                <a:path w="46495" h="189576" extrusionOk="0">
                  <a:moveTo>
                    <a:pt x="29411" y="0"/>
                  </a:moveTo>
                  <a:lnTo>
                    <a:pt x="29411" y="151636"/>
                  </a:lnTo>
                  <a:cubicBezTo>
                    <a:pt x="29411" y="169650"/>
                    <a:pt x="16838" y="184747"/>
                    <a:pt x="1" y="188620"/>
                  </a:cubicBezTo>
                  <a:cubicBezTo>
                    <a:pt x="2746" y="189257"/>
                    <a:pt x="5613" y="189575"/>
                    <a:pt x="8530" y="189575"/>
                  </a:cubicBezTo>
                  <a:cubicBezTo>
                    <a:pt x="29509" y="189575"/>
                    <a:pt x="46494" y="172591"/>
                    <a:pt x="46494" y="151636"/>
                  </a:cubicBezTo>
                  <a:lnTo>
                    <a:pt x="4649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2"/>
            <p:cNvSpPr/>
            <p:nvPr/>
          </p:nvSpPr>
          <p:spPr>
            <a:xfrm>
              <a:off x="2859050" y="2447975"/>
              <a:ext cx="1897625" cy="3018500"/>
            </a:xfrm>
            <a:custGeom>
              <a:avLst/>
              <a:gdLst/>
              <a:ahLst/>
              <a:cxnLst/>
              <a:rect l="l" t="t" r="r" b="b"/>
              <a:pathLst>
                <a:path w="75905" h="120740" extrusionOk="0">
                  <a:moveTo>
                    <a:pt x="19313" y="1"/>
                  </a:moveTo>
                  <a:cubicBezTo>
                    <a:pt x="8072" y="1"/>
                    <a:pt x="0" y="5230"/>
                    <a:pt x="0" y="5230"/>
                  </a:cubicBezTo>
                  <a:lnTo>
                    <a:pt x="0" y="82800"/>
                  </a:lnTo>
                  <a:cubicBezTo>
                    <a:pt x="0" y="103755"/>
                    <a:pt x="16985" y="120739"/>
                    <a:pt x="37940" y="120739"/>
                  </a:cubicBezTo>
                  <a:cubicBezTo>
                    <a:pt x="58919" y="120739"/>
                    <a:pt x="75904" y="103755"/>
                    <a:pt x="75904" y="82800"/>
                  </a:cubicBezTo>
                  <a:lnTo>
                    <a:pt x="75904" y="2607"/>
                  </a:lnTo>
                  <a:cubicBezTo>
                    <a:pt x="75904" y="2607"/>
                    <a:pt x="66744" y="9866"/>
                    <a:pt x="54356" y="9866"/>
                  </a:cubicBezTo>
                  <a:cubicBezTo>
                    <a:pt x="49289" y="9866"/>
                    <a:pt x="43681" y="8652"/>
                    <a:pt x="37940" y="5230"/>
                  </a:cubicBezTo>
                  <a:cubicBezTo>
                    <a:pt x="31347" y="1308"/>
                    <a:pt x="24934" y="1"/>
                    <a:pt x="193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2"/>
            <p:cNvSpPr/>
            <p:nvPr/>
          </p:nvSpPr>
          <p:spPr>
            <a:xfrm>
              <a:off x="3594300" y="2513150"/>
              <a:ext cx="1162375" cy="2953325"/>
            </a:xfrm>
            <a:custGeom>
              <a:avLst/>
              <a:gdLst/>
              <a:ahLst/>
              <a:cxnLst/>
              <a:rect l="l" t="t" r="r" b="b"/>
              <a:pathLst>
                <a:path w="46495" h="118133" extrusionOk="0">
                  <a:moveTo>
                    <a:pt x="46494" y="0"/>
                  </a:moveTo>
                  <a:cubicBezTo>
                    <a:pt x="46494" y="0"/>
                    <a:pt x="39485" y="5564"/>
                    <a:pt x="29411" y="6961"/>
                  </a:cubicBezTo>
                  <a:lnTo>
                    <a:pt x="29411" y="80193"/>
                  </a:lnTo>
                  <a:cubicBezTo>
                    <a:pt x="29411" y="98207"/>
                    <a:pt x="16838" y="113304"/>
                    <a:pt x="1" y="117177"/>
                  </a:cubicBezTo>
                  <a:cubicBezTo>
                    <a:pt x="320" y="117250"/>
                    <a:pt x="663" y="117324"/>
                    <a:pt x="981" y="117397"/>
                  </a:cubicBezTo>
                  <a:cubicBezTo>
                    <a:pt x="1079" y="117397"/>
                    <a:pt x="1153" y="117422"/>
                    <a:pt x="1251" y="117446"/>
                  </a:cubicBezTo>
                  <a:cubicBezTo>
                    <a:pt x="1496" y="117495"/>
                    <a:pt x="1741" y="117520"/>
                    <a:pt x="1986" y="117569"/>
                  </a:cubicBezTo>
                  <a:cubicBezTo>
                    <a:pt x="2084" y="117593"/>
                    <a:pt x="2207" y="117618"/>
                    <a:pt x="2329" y="117642"/>
                  </a:cubicBezTo>
                  <a:cubicBezTo>
                    <a:pt x="2550" y="117667"/>
                    <a:pt x="2770" y="117691"/>
                    <a:pt x="2966" y="117740"/>
                  </a:cubicBezTo>
                  <a:cubicBezTo>
                    <a:pt x="3114" y="117765"/>
                    <a:pt x="3236" y="117765"/>
                    <a:pt x="3359" y="117789"/>
                  </a:cubicBezTo>
                  <a:cubicBezTo>
                    <a:pt x="3579" y="117814"/>
                    <a:pt x="3775" y="117838"/>
                    <a:pt x="3996" y="117863"/>
                  </a:cubicBezTo>
                  <a:cubicBezTo>
                    <a:pt x="4118" y="117887"/>
                    <a:pt x="4265" y="117912"/>
                    <a:pt x="4388" y="117912"/>
                  </a:cubicBezTo>
                  <a:cubicBezTo>
                    <a:pt x="4609" y="117936"/>
                    <a:pt x="4805" y="117961"/>
                    <a:pt x="5025" y="117985"/>
                  </a:cubicBezTo>
                  <a:cubicBezTo>
                    <a:pt x="5148" y="117985"/>
                    <a:pt x="5295" y="118010"/>
                    <a:pt x="5417" y="118010"/>
                  </a:cubicBezTo>
                  <a:cubicBezTo>
                    <a:pt x="5638" y="118034"/>
                    <a:pt x="5859" y="118034"/>
                    <a:pt x="6079" y="118059"/>
                  </a:cubicBezTo>
                  <a:cubicBezTo>
                    <a:pt x="6202" y="118059"/>
                    <a:pt x="6324" y="118083"/>
                    <a:pt x="6447" y="118083"/>
                  </a:cubicBezTo>
                  <a:cubicBezTo>
                    <a:pt x="6692" y="118108"/>
                    <a:pt x="6937" y="118108"/>
                    <a:pt x="7157" y="118108"/>
                  </a:cubicBezTo>
                  <a:cubicBezTo>
                    <a:pt x="7280" y="118108"/>
                    <a:pt x="7378" y="118132"/>
                    <a:pt x="7501" y="118132"/>
                  </a:cubicBezTo>
                  <a:lnTo>
                    <a:pt x="8530" y="118132"/>
                  </a:lnTo>
                  <a:cubicBezTo>
                    <a:pt x="29509" y="118132"/>
                    <a:pt x="46494" y="101148"/>
                    <a:pt x="46494" y="80193"/>
                  </a:cubicBezTo>
                  <a:lnTo>
                    <a:pt x="46494" y="0"/>
                  </a:ln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2"/>
            <p:cNvSpPr/>
            <p:nvPr/>
          </p:nvSpPr>
          <p:spPr>
            <a:xfrm>
              <a:off x="3232800" y="2910800"/>
              <a:ext cx="239000" cy="238975"/>
            </a:xfrm>
            <a:custGeom>
              <a:avLst/>
              <a:gdLst/>
              <a:ahLst/>
              <a:cxnLst/>
              <a:rect l="l" t="t" r="r" b="b"/>
              <a:pathLst>
                <a:path w="9560" h="9559" extrusionOk="0">
                  <a:moveTo>
                    <a:pt x="4780" y="0"/>
                  </a:moveTo>
                  <a:cubicBezTo>
                    <a:pt x="2158" y="0"/>
                    <a:pt x="1" y="2133"/>
                    <a:pt x="1" y="4779"/>
                  </a:cubicBezTo>
                  <a:cubicBezTo>
                    <a:pt x="1" y="7426"/>
                    <a:pt x="2158" y="9559"/>
                    <a:pt x="4780" y="9559"/>
                  </a:cubicBezTo>
                  <a:cubicBezTo>
                    <a:pt x="7427" y="9559"/>
                    <a:pt x="9559" y="7426"/>
                    <a:pt x="9559" y="4779"/>
                  </a:cubicBezTo>
                  <a:cubicBezTo>
                    <a:pt x="9559" y="2133"/>
                    <a:pt x="7427" y="0"/>
                    <a:pt x="47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2"/>
            <p:cNvSpPr/>
            <p:nvPr/>
          </p:nvSpPr>
          <p:spPr>
            <a:xfrm>
              <a:off x="4185575" y="3252075"/>
              <a:ext cx="208350" cy="208975"/>
            </a:xfrm>
            <a:custGeom>
              <a:avLst/>
              <a:gdLst/>
              <a:ahLst/>
              <a:cxnLst/>
              <a:rect l="l" t="t" r="r" b="b"/>
              <a:pathLst>
                <a:path w="8334" h="8359" extrusionOk="0">
                  <a:moveTo>
                    <a:pt x="4167" y="1"/>
                  </a:moveTo>
                  <a:cubicBezTo>
                    <a:pt x="1864" y="1"/>
                    <a:pt x="1" y="1863"/>
                    <a:pt x="1" y="4167"/>
                  </a:cubicBezTo>
                  <a:cubicBezTo>
                    <a:pt x="1" y="6471"/>
                    <a:pt x="1864" y="8358"/>
                    <a:pt x="4167" y="8358"/>
                  </a:cubicBezTo>
                  <a:cubicBezTo>
                    <a:pt x="6471" y="8358"/>
                    <a:pt x="8334" y="6471"/>
                    <a:pt x="8334" y="4167"/>
                  </a:cubicBezTo>
                  <a:cubicBezTo>
                    <a:pt x="8334" y="1863"/>
                    <a:pt x="6471" y="1"/>
                    <a:pt x="4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2"/>
            <p:cNvSpPr/>
            <p:nvPr/>
          </p:nvSpPr>
          <p:spPr>
            <a:xfrm>
              <a:off x="3471775" y="4735475"/>
              <a:ext cx="208950" cy="208350"/>
            </a:xfrm>
            <a:custGeom>
              <a:avLst/>
              <a:gdLst/>
              <a:ahLst/>
              <a:cxnLst/>
              <a:rect l="l" t="t" r="r" b="b"/>
              <a:pathLst>
                <a:path w="8358" h="8334" extrusionOk="0">
                  <a:moveTo>
                    <a:pt x="4167" y="0"/>
                  </a:moveTo>
                  <a:cubicBezTo>
                    <a:pt x="1863" y="0"/>
                    <a:pt x="0" y="1863"/>
                    <a:pt x="0" y="4167"/>
                  </a:cubicBezTo>
                  <a:cubicBezTo>
                    <a:pt x="0" y="6471"/>
                    <a:pt x="1863" y="8333"/>
                    <a:pt x="4167" y="8333"/>
                  </a:cubicBezTo>
                  <a:cubicBezTo>
                    <a:pt x="6470" y="8333"/>
                    <a:pt x="8358" y="6471"/>
                    <a:pt x="8358" y="4167"/>
                  </a:cubicBezTo>
                  <a:cubicBezTo>
                    <a:pt x="8358" y="1863"/>
                    <a:pt x="6470" y="0"/>
                    <a:pt x="41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2"/>
            <p:cNvSpPr/>
            <p:nvPr/>
          </p:nvSpPr>
          <p:spPr>
            <a:xfrm>
              <a:off x="4185575" y="4288175"/>
              <a:ext cx="208350" cy="208975"/>
            </a:xfrm>
            <a:custGeom>
              <a:avLst/>
              <a:gdLst/>
              <a:ahLst/>
              <a:cxnLst/>
              <a:rect l="l" t="t" r="r" b="b"/>
              <a:pathLst>
                <a:path w="8334" h="8359" extrusionOk="0">
                  <a:moveTo>
                    <a:pt x="4167" y="1"/>
                  </a:moveTo>
                  <a:cubicBezTo>
                    <a:pt x="1864" y="1"/>
                    <a:pt x="1" y="1888"/>
                    <a:pt x="1" y="4192"/>
                  </a:cubicBezTo>
                  <a:cubicBezTo>
                    <a:pt x="1" y="6496"/>
                    <a:pt x="1864" y="8358"/>
                    <a:pt x="4167" y="8358"/>
                  </a:cubicBezTo>
                  <a:cubicBezTo>
                    <a:pt x="6471" y="8358"/>
                    <a:pt x="8334" y="6496"/>
                    <a:pt x="8334" y="4192"/>
                  </a:cubicBezTo>
                  <a:cubicBezTo>
                    <a:pt x="8334" y="1888"/>
                    <a:pt x="6471" y="1"/>
                    <a:pt x="4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2"/>
            <p:cNvSpPr/>
            <p:nvPr/>
          </p:nvSpPr>
          <p:spPr>
            <a:xfrm>
              <a:off x="3380475" y="3717125"/>
              <a:ext cx="251850" cy="251850"/>
            </a:xfrm>
            <a:custGeom>
              <a:avLst/>
              <a:gdLst/>
              <a:ahLst/>
              <a:cxnLst/>
              <a:rect l="l" t="t" r="r" b="b"/>
              <a:pathLst>
                <a:path w="10074" h="10074" extrusionOk="0">
                  <a:moveTo>
                    <a:pt x="5049" y="1"/>
                  </a:moveTo>
                  <a:cubicBezTo>
                    <a:pt x="2255" y="1"/>
                    <a:pt x="0" y="2256"/>
                    <a:pt x="0" y="5050"/>
                  </a:cubicBezTo>
                  <a:cubicBezTo>
                    <a:pt x="0" y="7819"/>
                    <a:pt x="2255" y="10074"/>
                    <a:pt x="5049" y="10074"/>
                  </a:cubicBezTo>
                  <a:cubicBezTo>
                    <a:pt x="7819" y="10074"/>
                    <a:pt x="10073" y="7819"/>
                    <a:pt x="10073" y="5050"/>
                  </a:cubicBezTo>
                  <a:cubicBezTo>
                    <a:pt x="10073" y="2256"/>
                    <a:pt x="7819" y="1"/>
                    <a:pt x="5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2"/>
            <p:cNvSpPr/>
            <p:nvPr/>
          </p:nvSpPr>
          <p:spPr>
            <a:xfrm>
              <a:off x="2487750" y="238125"/>
              <a:ext cx="2640225" cy="488950"/>
            </a:xfrm>
            <a:custGeom>
              <a:avLst/>
              <a:gdLst/>
              <a:ahLst/>
              <a:cxnLst/>
              <a:rect l="l" t="t" r="r" b="b"/>
              <a:pathLst>
                <a:path w="105609" h="19558" extrusionOk="0">
                  <a:moveTo>
                    <a:pt x="6617" y="0"/>
                  </a:moveTo>
                  <a:cubicBezTo>
                    <a:pt x="2966" y="0"/>
                    <a:pt x="0" y="2966"/>
                    <a:pt x="0" y="6617"/>
                  </a:cubicBezTo>
                  <a:lnTo>
                    <a:pt x="0" y="12941"/>
                  </a:lnTo>
                  <a:cubicBezTo>
                    <a:pt x="0" y="16592"/>
                    <a:pt x="2966" y="19558"/>
                    <a:pt x="6617" y="19558"/>
                  </a:cubicBezTo>
                  <a:lnTo>
                    <a:pt x="98991" y="19558"/>
                  </a:lnTo>
                  <a:cubicBezTo>
                    <a:pt x="102643" y="19558"/>
                    <a:pt x="105608" y="16592"/>
                    <a:pt x="105608" y="12941"/>
                  </a:cubicBezTo>
                  <a:lnTo>
                    <a:pt x="105608" y="6617"/>
                  </a:lnTo>
                  <a:cubicBezTo>
                    <a:pt x="105608" y="2966"/>
                    <a:pt x="102643" y="0"/>
                    <a:pt x="989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2"/>
            <p:cNvSpPr/>
            <p:nvPr/>
          </p:nvSpPr>
          <p:spPr>
            <a:xfrm>
              <a:off x="4507250" y="238125"/>
              <a:ext cx="620725" cy="488950"/>
            </a:xfrm>
            <a:custGeom>
              <a:avLst/>
              <a:gdLst/>
              <a:ahLst/>
              <a:cxnLst/>
              <a:rect l="l" t="t" r="r" b="b"/>
              <a:pathLst>
                <a:path w="24829" h="19558" extrusionOk="0">
                  <a:moveTo>
                    <a:pt x="1" y="0"/>
                  </a:moveTo>
                  <a:cubicBezTo>
                    <a:pt x="3653" y="0"/>
                    <a:pt x="6618" y="2966"/>
                    <a:pt x="6618" y="6617"/>
                  </a:cubicBezTo>
                  <a:lnTo>
                    <a:pt x="6618" y="12941"/>
                  </a:lnTo>
                  <a:cubicBezTo>
                    <a:pt x="6618" y="16592"/>
                    <a:pt x="3653" y="19558"/>
                    <a:pt x="1" y="19558"/>
                  </a:cubicBezTo>
                  <a:lnTo>
                    <a:pt x="18211" y="19558"/>
                  </a:lnTo>
                  <a:cubicBezTo>
                    <a:pt x="21863" y="19558"/>
                    <a:pt x="24828" y="16592"/>
                    <a:pt x="24828" y="12941"/>
                  </a:cubicBezTo>
                  <a:lnTo>
                    <a:pt x="24828" y="6617"/>
                  </a:lnTo>
                  <a:cubicBezTo>
                    <a:pt x="24828" y="2966"/>
                    <a:pt x="21863" y="0"/>
                    <a:pt x="182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 name="Google Shape;880;p32"/>
          <p:cNvSpPr/>
          <p:nvPr/>
        </p:nvSpPr>
        <p:spPr>
          <a:xfrm>
            <a:off x="2371717" y="3374107"/>
            <a:ext cx="33246" cy="31941"/>
          </a:xfrm>
          <a:custGeom>
            <a:avLst/>
            <a:gdLst/>
            <a:ahLst/>
            <a:cxnLst/>
            <a:rect l="l" t="t" r="r" b="b"/>
            <a:pathLst>
              <a:path w="15907" h="15283" extrusionOk="0">
                <a:moveTo>
                  <a:pt x="3456" y="1"/>
                </a:moveTo>
                <a:cubicBezTo>
                  <a:pt x="2647" y="1"/>
                  <a:pt x="1839" y="307"/>
                  <a:pt x="1226" y="920"/>
                </a:cubicBezTo>
                <a:cubicBezTo>
                  <a:pt x="0" y="2145"/>
                  <a:pt x="0" y="4155"/>
                  <a:pt x="1226" y="5381"/>
                </a:cubicBezTo>
                <a:lnTo>
                  <a:pt x="10196" y="14351"/>
                </a:lnTo>
                <a:cubicBezTo>
                  <a:pt x="10833" y="14988"/>
                  <a:pt x="11618" y="15282"/>
                  <a:pt x="12426" y="15282"/>
                </a:cubicBezTo>
                <a:cubicBezTo>
                  <a:pt x="13235" y="15282"/>
                  <a:pt x="14044" y="14988"/>
                  <a:pt x="14681" y="14351"/>
                </a:cubicBezTo>
                <a:cubicBezTo>
                  <a:pt x="15907" y="13125"/>
                  <a:pt x="15907" y="11140"/>
                  <a:pt x="14681" y="9890"/>
                </a:cubicBezTo>
                <a:lnTo>
                  <a:pt x="5687" y="920"/>
                </a:lnTo>
                <a:cubicBezTo>
                  <a:pt x="5074" y="307"/>
                  <a:pt x="4265" y="1"/>
                  <a:pt x="3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884"/>
        <p:cNvGrpSpPr/>
        <p:nvPr/>
      </p:nvGrpSpPr>
      <p:grpSpPr>
        <a:xfrm>
          <a:off x="0" y="0"/>
          <a:ext cx="0" cy="0"/>
          <a:chOff x="0" y="0"/>
          <a:chExt cx="0" cy="0"/>
        </a:xfrm>
      </p:grpSpPr>
      <p:sp>
        <p:nvSpPr>
          <p:cNvPr id="885" name="Google Shape;885;p33"/>
          <p:cNvSpPr txBox="1">
            <a:spLocks noGrp="1"/>
          </p:cNvSpPr>
          <p:nvPr>
            <p:ph type="ctrTitle"/>
          </p:nvPr>
        </p:nvSpPr>
        <p:spPr>
          <a:xfrm>
            <a:off x="3063000" y="-424250"/>
            <a:ext cx="3018000" cy="147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RESULTS</a:t>
            </a:r>
            <a:endParaRPr/>
          </a:p>
        </p:txBody>
      </p:sp>
      <p:graphicFrame>
        <p:nvGraphicFramePr>
          <p:cNvPr id="886" name="Google Shape;886;p33"/>
          <p:cNvGraphicFramePr/>
          <p:nvPr/>
        </p:nvGraphicFramePr>
        <p:xfrm>
          <a:off x="964833" y="2076450"/>
          <a:ext cx="2765875" cy="1920200"/>
        </p:xfrm>
        <a:graphic>
          <a:graphicData uri="http://schemas.openxmlformats.org/drawingml/2006/table">
            <a:tbl>
              <a:tblPr>
                <a:noFill/>
                <a:tableStyleId>{4F44079F-6F8D-4094-B521-4305C79D15E9}</a:tableStyleId>
              </a:tblPr>
              <a:tblGrid>
                <a:gridCol w="801525"/>
                <a:gridCol w="667700"/>
                <a:gridCol w="651625"/>
                <a:gridCol w="645025"/>
              </a:tblGrid>
              <a:tr h="396200">
                <a:tc>
                  <a:txBody>
                    <a:bodyPr/>
                    <a:lstStyle/>
                    <a:p>
                      <a:pPr marL="0" lvl="0" indent="0" algn="ctr" rtl="0">
                        <a:spcBef>
                          <a:spcPts val="0"/>
                        </a:spcBef>
                        <a:spcAft>
                          <a:spcPts val="0"/>
                        </a:spcAft>
                        <a:buNone/>
                      </a:pPr>
                      <a:endParaRPr sz="1000">
                        <a:latin typeface="Fira Sans Condensed"/>
                        <a:ea typeface="Fira Sans Condensed"/>
                        <a:cs typeface="Fira Sans Condensed"/>
                        <a:sym typeface="Fira Sans Condensed"/>
                      </a:endParaRPr>
                    </a:p>
                  </a:txBody>
                  <a:tcPr marL="91425" marR="91425" marT="91425" marB="91425">
                    <a:lnL w="19050" cap="flat" cmpd="sng">
                      <a:solidFill>
                        <a:srgbClr val="9E9E9E">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9E9E9E">
                          <a:alpha val="0"/>
                        </a:srgbClr>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c gridSpan="3">
                  <a:txBody>
                    <a:bodyPr/>
                    <a:lstStyle/>
                    <a:p>
                      <a:pPr marL="0" lvl="0" indent="0" algn="ctr" rtl="0">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OUTCOME</a:t>
                      </a:r>
                      <a:endParaRPr sz="1000">
                        <a:solidFill>
                          <a:srgbClr val="FFFFFF"/>
                        </a:solidFill>
                        <a:latin typeface="Saira Condensed ExtraBold"/>
                        <a:ea typeface="Saira Condensed ExtraBold"/>
                        <a:cs typeface="Saira Condensed ExtraBold"/>
                        <a:sym typeface="Saira Condensed ExtraBol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r>
              <a:tr h="381000">
                <a:tc>
                  <a:txBody>
                    <a:bodyPr/>
                    <a:lstStyle/>
                    <a:p>
                      <a:pPr marL="0" lvl="0" indent="0" algn="ctr" rtl="0">
                        <a:spcBef>
                          <a:spcPts val="0"/>
                        </a:spcBef>
                        <a:spcAft>
                          <a:spcPts val="0"/>
                        </a:spcAft>
                        <a:buNone/>
                      </a:pPr>
                      <a:r>
                        <a:rPr lang="es" sz="1000" b="1">
                          <a:solidFill>
                            <a:srgbClr val="FFFFFF"/>
                          </a:solidFill>
                          <a:latin typeface="Saira Condensed"/>
                          <a:ea typeface="Saira Condensed"/>
                          <a:cs typeface="Saira Condensed"/>
                          <a:sym typeface="Saira Condensed"/>
                        </a:rPr>
                        <a:t>TREATMENT</a:t>
                      </a:r>
                      <a:endParaRPr sz="1000" b="1">
                        <a:solidFill>
                          <a:srgbClr val="FFFFFF"/>
                        </a:solidFill>
                        <a:latin typeface="Saira Condensed"/>
                        <a:ea typeface="Saira Condensed"/>
                        <a:cs typeface="Saira Condensed"/>
                        <a:sym typeface="Saira Condense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rgbClr val="434343">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1</a:t>
                      </a:r>
                      <a:endParaRPr sz="1000">
                        <a:solidFill>
                          <a:schemeClr val="dk1"/>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2</a:t>
                      </a:r>
                      <a:endParaRPr sz="1000">
                        <a:solidFill>
                          <a:schemeClr val="dk1"/>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3</a:t>
                      </a:r>
                      <a:endParaRPr sz="1000">
                        <a:solidFill>
                          <a:schemeClr val="dk1"/>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chemeClr val="accent3"/>
                      </a:solidFill>
                      <a:prstDash val="solid"/>
                      <a:round/>
                      <a:headEnd type="none" w="sm" len="sm"/>
                      <a:tailEnd type="none" w="sm" len="sm"/>
                    </a:lnB>
                  </a:tcPr>
                </a:tc>
              </a:tr>
              <a:tr h="381000">
                <a:tc>
                  <a:txBody>
                    <a:bodyPr/>
                    <a:lstStyle/>
                    <a:p>
                      <a:pPr marL="0" lvl="0" indent="0" algn="ctr" rtl="0">
                        <a:spcBef>
                          <a:spcPts val="0"/>
                        </a:spcBef>
                        <a:spcAft>
                          <a:spcPts val="0"/>
                        </a:spcAft>
                        <a:buNone/>
                      </a:pPr>
                      <a:r>
                        <a:rPr lang="es" sz="1000" b="1">
                          <a:solidFill>
                            <a:srgbClr val="FFFFFF"/>
                          </a:solidFill>
                          <a:latin typeface="Saira Condensed"/>
                          <a:ea typeface="Saira Condensed"/>
                          <a:cs typeface="Saira Condensed"/>
                          <a:sym typeface="Saira Condensed"/>
                        </a:rPr>
                        <a:t>Group 1</a:t>
                      </a:r>
                      <a:endParaRPr sz="1000" b="1">
                        <a:solidFill>
                          <a:srgbClr val="FFFFFF"/>
                        </a:solidFill>
                        <a:latin typeface="Saira Condensed"/>
                        <a:ea typeface="Saira Condensed"/>
                        <a:cs typeface="Saira Condensed"/>
                        <a:sym typeface="Saira Condense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315</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285</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600</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r>
              <a:tr h="381000">
                <a:tc>
                  <a:txBody>
                    <a:bodyPr/>
                    <a:lstStyle/>
                    <a:p>
                      <a:pPr marL="0" lvl="0" indent="0" algn="ctr" rtl="0">
                        <a:spcBef>
                          <a:spcPts val="0"/>
                        </a:spcBef>
                        <a:spcAft>
                          <a:spcPts val="0"/>
                        </a:spcAft>
                        <a:buNone/>
                      </a:pPr>
                      <a:r>
                        <a:rPr lang="es" sz="1000" b="1">
                          <a:solidFill>
                            <a:srgbClr val="FFFFFF"/>
                          </a:solidFill>
                          <a:latin typeface="Saira Condensed"/>
                          <a:ea typeface="Saira Condensed"/>
                          <a:cs typeface="Saira Condensed"/>
                          <a:sym typeface="Saira Condensed"/>
                        </a:rPr>
                        <a:t>Group 2</a:t>
                      </a:r>
                      <a:endParaRPr sz="1000" b="1">
                        <a:solidFill>
                          <a:srgbClr val="FFFFFF"/>
                        </a:solidFill>
                        <a:latin typeface="Saira Condensed"/>
                        <a:ea typeface="Saira Condensed"/>
                        <a:cs typeface="Saira Condensed"/>
                        <a:sym typeface="Saira Condense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210</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390</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600</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chemeClr val="accent3"/>
                      </a:solidFill>
                      <a:prstDash val="solid"/>
                      <a:round/>
                      <a:headEnd type="none" w="sm" len="sm"/>
                      <a:tailEnd type="none" w="sm" len="sm"/>
                    </a:lnB>
                  </a:tcPr>
                </a:tc>
              </a:tr>
              <a:tr h="381000">
                <a:tc>
                  <a:txBody>
                    <a:bodyPr/>
                    <a:lstStyle/>
                    <a:p>
                      <a:pPr marL="0" lvl="0" indent="0" algn="ctr" rtl="0">
                        <a:spcBef>
                          <a:spcPts val="0"/>
                        </a:spcBef>
                        <a:spcAft>
                          <a:spcPts val="0"/>
                        </a:spcAft>
                        <a:buNone/>
                      </a:pPr>
                      <a:r>
                        <a:rPr lang="es" sz="1000" b="1">
                          <a:solidFill>
                            <a:srgbClr val="FFFFFF"/>
                          </a:solidFill>
                          <a:latin typeface="Saira Condensed"/>
                          <a:ea typeface="Saira Condensed"/>
                          <a:cs typeface="Saira Condensed"/>
                          <a:sym typeface="Saira Condensed"/>
                        </a:rPr>
                        <a:t>Group 3</a:t>
                      </a:r>
                      <a:endParaRPr sz="1000" b="1">
                        <a:solidFill>
                          <a:srgbClr val="FFFFFF"/>
                        </a:solidFill>
                        <a:latin typeface="Saira Condensed"/>
                        <a:ea typeface="Saira Condensed"/>
                        <a:cs typeface="Saira Condensed"/>
                        <a:sym typeface="Saira Condense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240</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165</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580</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3"/>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r>
            </a:tbl>
          </a:graphicData>
        </a:graphic>
      </p:graphicFrame>
      <p:graphicFrame>
        <p:nvGraphicFramePr>
          <p:cNvPr id="887" name="Google Shape;887;p33"/>
          <p:cNvGraphicFramePr/>
          <p:nvPr/>
        </p:nvGraphicFramePr>
        <p:xfrm>
          <a:off x="5413292" y="2076450"/>
          <a:ext cx="2765875" cy="1920200"/>
        </p:xfrm>
        <a:graphic>
          <a:graphicData uri="http://schemas.openxmlformats.org/drawingml/2006/table">
            <a:tbl>
              <a:tblPr>
                <a:noFill/>
                <a:tableStyleId>{4F44079F-6F8D-4094-B521-4305C79D15E9}</a:tableStyleId>
              </a:tblPr>
              <a:tblGrid>
                <a:gridCol w="801525"/>
                <a:gridCol w="667700"/>
                <a:gridCol w="651625"/>
                <a:gridCol w="645025"/>
              </a:tblGrid>
              <a:tr h="396200">
                <a:tc>
                  <a:txBody>
                    <a:bodyPr/>
                    <a:lstStyle/>
                    <a:p>
                      <a:pPr marL="0" lvl="0" indent="0" algn="ctr" rtl="0">
                        <a:spcBef>
                          <a:spcPts val="0"/>
                        </a:spcBef>
                        <a:spcAft>
                          <a:spcPts val="0"/>
                        </a:spcAft>
                        <a:buNone/>
                      </a:pPr>
                      <a:endParaRPr sz="1000">
                        <a:latin typeface="Fira Sans Condensed"/>
                        <a:ea typeface="Fira Sans Condensed"/>
                        <a:cs typeface="Fira Sans Condensed"/>
                        <a:sym typeface="Fira Sans Condensed"/>
                      </a:endParaRPr>
                    </a:p>
                  </a:txBody>
                  <a:tcPr marL="91425" marR="91425" marT="91425" marB="91425">
                    <a:lnL w="19050" cap="flat" cmpd="sng">
                      <a:solidFill>
                        <a:srgbClr val="9E9E9E">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9E9E9E">
                          <a:alpha val="0"/>
                        </a:srgbClr>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c gridSpan="3">
                  <a:txBody>
                    <a:bodyPr/>
                    <a:lstStyle/>
                    <a:p>
                      <a:pPr marL="0" lvl="0" indent="0" algn="ctr" rtl="0">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OUTCOME</a:t>
                      </a:r>
                      <a:endParaRPr sz="1000">
                        <a:solidFill>
                          <a:srgbClr val="FFFFFF"/>
                        </a:solidFill>
                        <a:latin typeface="Saira Condensed ExtraBold"/>
                        <a:ea typeface="Saira Condensed ExtraBold"/>
                        <a:cs typeface="Saira Condensed ExtraBold"/>
                        <a:sym typeface="Saira Condensed ExtraBold"/>
                      </a:endParaRPr>
                    </a:p>
                  </a:txBody>
                  <a:tcPr marL="91425" marR="91425" marT="91425" marB="91425" anchor="ctr">
                    <a:lnL w="19050" cap="flat" cmpd="sng">
                      <a:solidFill>
                        <a:srgbClr val="666666">
                          <a:alpha val="0"/>
                        </a:srgbClr>
                      </a:solidFill>
                      <a:prstDash val="solid"/>
                      <a:round/>
                      <a:headEnd type="none" w="sm" len="sm"/>
                      <a:tailEnd type="none" w="sm" len="sm"/>
                    </a:lnL>
                    <a:lnR w="19050" cap="flat" cmpd="sng">
                      <a:solidFill>
                        <a:srgbClr val="666666">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rgbClr val="666666">
                          <a:alpha val="0"/>
                        </a:srgbClr>
                      </a:solidFill>
                      <a:prstDash val="solid"/>
                      <a:round/>
                      <a:headEnd type="none" w="sm" len="sm"/>
                      <a:tailEnd type="none" w="sm" len="sm"/>
                    </a:lnB>
                  </a:tcPr>
                </a:tc>
                <a:tc hMerge="1">
                  <a:txBody>
                    <a:bodyPr/>
                    <a:lstStyle/>
                    <a:p>
                      <a:endParaRPr lang="en-US"/>
                    </a:p>
                  </a:txBody>
                  <a:tcPr/>
                </a:tc>
                <a:tc hMerge="1">
                  <a:txBody>
                    <a:bodyPr/>
                    <a:lstStyle/>
                    <a:p>
                      <a:endParaRPr lang="en-US"/>
                    </a:p>
                  </a:txBody>
                  <a:tcPr/>
                </a:tc>
              </a:tr>
              <a:tr h="381000">
                <a:tc>
                  <a:txBody>
                    <a:bodyPr/>
                    <a:lstStyle/>
                    <a:p>
                      <a:pPr marL="0" lvl="0" indent="0" algn="ctr" rtl="0">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TREATMENT</a:t>
                      </a:r>
                      <a:endParaRPr sz="1000">
                        <a:solidFill>
                          <a:srgbClr val="FFFFFF"/>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rgbClr val="434343">
                          <a:alpha val="0"/>
                        </a:srgbClr>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1</a:t>
                      </a:r>
                      <a:endParaRPr sz="1000">
                        <a:solidFill>
                          <a:schemeClr val="dk1"/>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2</a:t>
                      </a:r>
                      <a:endParaRPr sz="1000">
                        <a:solidFill>
                          <a:schemeClr val="dk1"/>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Saira Condensed ExtraBold"/>
                          <a:ea typeface="Saira Condensed ExtraBold"/>
                          <a:cs typeface="Saira Condensed ExtraBold"/>
                          <a:sym typeface="Saira Condensed ExtraBold"/>
                        </a:rPr>
                        <a:t>Test 3</a:t>
                      </a:r>
                      <a:endParaRPr sz="1000">
                        <a:solidFill>
                          <a:schemeClr val="dk1"/>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rgbClr val="666666">
                          <a:alpha val="0"/>
                        </a:srgbClr>
                      </a:solidFill>
                      <a:prstDash val="solid"/>
                      <a:round/>
                      <a:headEnd type="none" w="sm" len="sm"/>
                      <a:tailEnd type="none" w="sm" len="sm"/>
                    </a:lnT>
                    <a:lnB w="19050" cap="flat" cmpd="sng">
                      <a:solidFill>
                        <a:schemeClr val="accent2"/>
                      </a:solidFill>
                      <a:prstDash val="solid"/>
                      <a:round/>
                      <a:headEnd type="none" w="sm" len="sm"/>
                      <a:tailEnd type="none" w="sm" len="sm"/>
                    </a:lnB>
                  </a:tcPr>
                </a:tc>
              </a:tr>
              <a:tr h="381000">
                <a:tc>
                  <a:txBody>
                    <a:bodyPr/>
                    <a:lstStyle/>
                    <a:p>
                      <a:pPr marL="0" lvl="0" indent="0" algn="ctr" rtl="0">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Group 1</a:t>
                      </a:r>
                      <a:endParaRPr sz="1000">
                        <a:solidFill>
                          <a:srgbClr val="FFFFFF"/>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189</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285</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474</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r>
              <a:tr h="381000">
                <a:tc>
                  <a:txBody>
                    <a:bodyPr/>
                    <a:lstStyle/>
                    <a:p>
                      <a:pPr marL="0" lvl="0" indent="0" algn="ctr" rtl="0">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Group 2</a:t>
                      </a:r>
                      <a:endParaRPr sz="1000">
                        <a:solidFill>
                          <a:srgbClr val="FFFFFF"/>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210</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234</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444</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chemeClr val="accent2"/>
                      </a:solidFill>
                      <a:prstDash val="solid"/>
                      <a:round/>
                      <a:headEnd type="none" w="sm" len="sm"/>
                      <a:tailEnd type="none" w="sm" len="sm"/>
                    </a:lnB>
                  </a:tcPr>
                </a:tc>
              </a:tr>
              <a:tr h="381000">
                <a:tc>
                  <a:txBody>
                    <a:bodyPr/>
                    <a:lstStyle/>
                    <a:p>
                      <a:pPr marL="0" lvl="0" indent="0" algn="ctr" rtl="0">
                        <a:spcBef>
                          <a:spcPts val="0"/>
                        </a:spcBef>
                        <a:spcAft>
                          <a:spcPts val="0"/>
                        </a:spcAft>
                        <a:buNone/>
                      </a:pPr>
                      <a:r>
                        <a:rPr lang="es" sz="1000">
                          <a:solidFill>
                            <a:srgbClr val="FFFFFF"/>
                          </a:solidFill>
                          <a:latin typeface="Saira Condensed ExtraBold"/>
                          <a:ea typeface="Saira Condensed ExtraBold"/>
                          <a:cs typeface="Saira Condensed ExtraBold"/>
                          <a:sym typeface="Saira Condensed ExtraBold"/>
                        </a:rPr>
                        <a:t>Group 3</a:t>
                      </a:r>
                      <a:endParaRPr sz="1000">
                        <a:solidFill>
                          <a:srgbClr val="FFFFFF"/>
                        </a:solidFill>
                        <a:latin typeface="Saira Condensed ExtraBold"/>
                        <a:ea typeface="Saira Condensed ExtraBold"/>
                        <a:cs typeface="Saira Condensed ExtraBold"/>
                        <a:sym typeface="Saira Condensed ExtraBold"/>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367</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123</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s" sz="1000">
                          <a:solidFill>
                            <a:schemeClr val="dk1"/>
                          </a:solidFill>
                          <a:latin typeface="Lato Light"/>
                          <a:ea typeface="Lato Light"/>
                          <a:cs typeface="Lato Light"/>
                          <a:sym typeface="Lato Light"/>
                        </a:rPr>
                        <a:t>396</a:t>
                      </a:r>
                      <a:endParaRPr sz="1000">
                        <a:solidFill>
                          <a:schemeClr val="dk1"/>
                        </a:solidFill>
                        <a:latin typeface="Lato Light"/>
                        <a:ea typeface="Lato Light"/>
                        <a:cs typeface="Lato Light"/>
                        <a:sym typeface="Lato Light"/>
                      </a:endParaRPr>
                    </a:p>
                  </a:txBody>
                  <a:tcPr marL="91425" marR="91425" marT="91425" marB="91425">
                    <a:lnL w="19050" cap="flat" cmpd="sng">
                      <a:solidFill>
                        <a:srgbClr val="434343">
                          <a:alpha val="0"/>
                        </a:srgbClr>
                      </a:solidFill>
                      <a:prstDash val="solid"/>
                      <a:round/>
                      <a:headEnd type="none" w="sm" len="sm"/>
                      <a:tailEnd type="none" w="sm" len="sm"/>
                    </a:lnL>
                    <a:lnR w="19050" cap="flat" cmpd="sng">
                      <a:solidFill>
                        <a:srgbClr val="434343">
                          <a:alpha val="0"/>
                        </a:srgbClr>
                      </a:solidFill>
                      <a:prstDash val="solid"/>
                      <a:round/>
                      <a:headEnd type="none" w="sm" len="sm"/>
                      <a:tailEnd type="none" w="sm" len="sm"/>
                    </a:lnR>
                    <a:lnT w="19050" cap="flat" cmpd="sng">
                      <a:solidFill>
                        <a:schemeClr val="accent2"/>
                      </a:solidFill>
                      <a:prstDash val="solid"/>
                      <a:round/>
                      <a:headEnd type="none" w="sm" len="sm"/>
                      <a:tailEnd type="none" w="sm" len="sm"/>
                    </a:lnT>
                    <a:lnB w="19050" cap="flat" cmpd="sng">
                      <a:solidFill>
                        <a:srgbClr val="434343">
                          <a:alpha val="0"/>
                        </a:srgbClr>
                      </a:solidFill>
                      <a:prstDash val="solid"/>
                      <a:round/>
                      <a:headEnd type="none" w="sm" len="sm"/>
                      <a:tailEnd type="none" w="sm" len="sm"/>
                    </a:lnB>
                  </a:tcPr>
                </a:tc>
              </a:tr>
            </a:tbl>
          </a:graphicData>
        </a:graphic>
      </p:graphicFrame>
      <p:sp>
        <p:nvSpPr>
          <p:cNvPr id="888" name="Google Shape;888;p33"/>
          <p:cNvSpPr txBox="1">
            <a:spLocks noGrp="1"/>
          </p:cNvSpPr>
          <p:nvPr>
            <p:ph type="ctrTitle" idx="4294967295"/>
          </p:nvPr>
        </p:nvSpPr>
        <p:spPr>
          <a:xfrm>
            <a:off x="1159813" y="1449534"/>
            <a:ext cx="22965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600"/>
              <a:t>Experiment A</a:t>
            </a:r>
            <a:endParaRPr sz="1600">
              <a:solidFill>
                <a:srgbClr val="FFFFFF"/>
              </a:solidFill>
            </a:endParaRPr>
          </a:p>
        </p:txBody>
      </p:sp>
      <p:sp>
        <p:nvSpPr>
          <p:cNvPr id="889" name="Google Shape;889;p33"/>
          <p:cNvSpPr txBox="1">
            <a:spLocks noGrp="1"/>
          </p:cNvSpPr>
          <p:nvPr>
            <p:ph type="ctrTitle" idx="4294967295"/>
          </p:nvPr>
        </p:nvSpPr>
        <p:spPr>
          <a:xfrm>
            <a:off x="5687688" y="1449534"/>
            <a:ext cx="2296500" cy="384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600"/>
              <a:t>Experiment B</a:t>
            </a:r>
            <a:endParaRPr sz="1600">
              <a:solidFill>
                <a:srgbClr val="FFFFFF"/>
              </a:solidFill>
            </a:endParaRPr>
          </a:p>
        </p:txBody>
      </p:sp>
      <p:cxnSp>
        <p:nvCxnSpPr>
          <p:cNvPr id="890" name="Google Shape;890;p33"/>
          <p:cNvCxnSpPr/>
          <p:nvPr/>
        </p:nvCxnSpPr>
        <p:spPr>
          <a:xfrm>
            <a:off x="2304015" y="-28550"/>
            <a:ext cx="0" cy="1480500"/>
          </a:xfrm>
          <a:prstGeom prst="straightConnector1">
            <a:avLst/>
          </a:prstGeom>
          <a:noFill/>
          <a:ln w="19050" cap="flat" cmpd="sng">
            <a:solidFill>
              <a:schemeClr val="lt1"/>
            </a:solidFill>
            <a:prstDash val="solid"/>
            <a:round/>
            <a:headEnd type="none" w="med" len="med"/>
            <a:tailEnd type="diamond" w="med" len="med"/>
          </a:ln>
        </p:spPr>
      </p:cxnSp>
      <p:cxnSp>
        <p:nvCxnSpPr>
          <p:cNvPr id="891" name="Google Shape;891;p33"/>
          <p:cNvCxnSpPr/>
          <p:nvPr/>
        </p:nvCxnSpPr>
        <p:spPr>
          <a:xfrm>
            <a:off x="6835940" y="-28550"/>
            <a:ext cx="0" cy="1480500"/>
          </a:xfrm>
          <a:prstGeom prst="straightConnector1">
            <a:avLst/>
          </a:prstGeom>
          <a:noFill/>
          <a:ln w="19050" cap="flat" cmpd="sng">
            <a:solidFill>
              <a:schemeClr val="lt1"/>
            </a:solidFill>
            <a:prstDash val="solid"/>
            <a:round/>
            <a:headEnd type="none" w="med" len="med"/>
            <a:tailEnd type="diamond"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895"/>
        <p:cNvGrpSpPr/>
        <p:nvPr/>
      </p:nvGrpSpPr>
      <p:grpSpPr>
        <a:xfrm>
          <a:off x="0" y="0"/>
          <a:ext cx="0" cy="0"/>
          <a:chOff x="0" y="0"/>
          <a:chExt cx="0" cy="0"/>
        </a:xfrm>
      </p:grpSpPr>
      <p:sp>
        <p:nvSpPr>
          <p:cNvPr id="896" name="Google Shape;896;p34"/>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RESULTS ANALYSIS</a:t>
            </a:r>
            <a:endParaRPr/>
          </a:p>
        </p:txBody>
      </p:sp>
      <p:sp>
        <p:nvSpPr>
          <p:cNvPr id="897" name="Google Shape;897;p34"/>
          <p:cNvSpPr txBox="1">
            <a:spLocks noGrp="1"/>
          </p:cNvSpPr>
          <p:nvPr>
            <p:ph type="ctrTitle" idx="4294967295"/>
          </p:nvPr>
        </p:nvSpPr>
        <p:spPr>
          <a:xfrm>
            <a:off x="755000" y="1237676"/>
            <a:ext cx="20001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SATURN</a:t>
            </a:r>
            <a:endParaRPr sz="1400"/>
          </a:p>
        </p:txBody>
      </p:sp>
      <p:sp>
        <p:nvSpPr>
          <p:cNvPr id="898" name="Google Shape;898;p34"/>
          <p:cNvSpPr txBox="1">
            <a:spLocks noGrp="1"/>
          </p:cNvSpPr>
          <p:nvPr>
            <p:ph type="ctrTitle" idx="4294967295"/>
          </p:nvPr>
        </p:nvSpPr>
        <p:spPr>
          <a:xfrm>
            <a:off x="778300" y="2787992"/>
            <a:ext cx="16440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NEPTUNE</a:t>
            </a:r>
            <a:endParaRPr sz="1400"/>
          </a:p>
        </p:txBody>
      </p:sp>
      <p:sp>
        <p:nvSpPr>
          <p:cNvPr id="899" name="Google Shape;899;p34"/>
          <p:cNvSpPr/>
          <p:nvPr/>
        </p:nvSpPr>
        <p:spPr>
          <a:xfrm>
            <a:off x="903422" y="1749448"/>
            <a:ext cx="612000" cy="6123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4"/>
          <p:cNvSpPr/>
          <p:nvPr/>
        </p:nvSpPr>
        <p:spPr>
          <a:xfrm>
            <a:off x="1797325" y="1750433"/>
            <a:ext cx="612000" cy="6123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4"/>
          <p:cNvSpPr/>
          <p:nvPr/>
        </p:nvSpPr>
        <p:spPr>
          <a:xfrm>
            <a:off x="2692427" y="1749448"/>
            <a:ext cx="612000" cy="6123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02" name="Google Shape;902;p34"/>
          <p:cNvPicPr preferRelativeResize="0"/>
          <p:nvPr/>
        </p:nvPicPr>
        <p:blipFill>
          <a:blip r:embed="rId3">
            <a:alphaModFix/>
          </a:blip>
          <a:stretch>
            <a:fillRect/>
          </a:stretch>
        </p:blipFill>
        <p:spPr>
          <a:xfrm flipH="1">
            <a:off x="4739725" y="983015"/>
            <a:ext cx="385400" cy="3372290"/>
          </a:xfrm>
          <a:prstGeom prst="rect">
            <a:avLst/>
          </a:prstGeom>
          <a:noFill/>
          <a:ln>
            <a:noFill/>
          </a:ln>
        </p:spPr>
      </p:pic>
      <p:sp>
        <p:nvSpPr>
          <p:cNvPr id="903" name="Google Shape;903;p34"/>
          <p:cNvSpPr txBox="1">
            <a:spLocks noGrp="1"/>
          </p:cNvSpPr>
          <p:nvPr>
            <p:ph type="ctrTitle" idx="4294967295"/>
          </p:nvPr>
        </p:nvSpPr>
        <p:spPr>
          <a:xfrm>
            <a:off x="5277989" y="1783949"/>
            <a:ext cx="799800" cy="32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100">
                <a:solidFill>
                  <a:schemeClr val="accent2"/>
                </a:solidFill>
              </a:rPr>
              <a:t>MERCURY</a:t>
            </a:r>
            <a:endParaRPr sz="1100">
              <a:solidFill>
                <a:schemeClr val="accent2"/>
              </a:solidFill>
            </a:endParaRPr>
          </a:p>
        </p:txBody>
      </p:sp>
      <p:sp>
        <p:nvSpPr>
          <p:cNvPr id="904" name="Google Shape;904;p34"/>
          <p:cNvSpPr txBox="1">
            <a:spLocks noGrp="1"/>
          </p:cNvSpPr>
          <p:nvPr>
            <p:ph type="subTitle" idx="4294967295"/>
          </p:nvPr>
        </p:nvSpPr>
        <p:spPr>
          <a:xfrm>
            <a:off x="5278000" y="1962392"/>
            <a:ext cx="1445700" cy="58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sz="1000">
                <a:solidFill>
                  <a:schemeClr val="dk1"/>
                </a:solidFill>
              </a:rPr>
              <a:t>Mercury is the closest planet to the Sun </a:t>
            </a:r>
            <a:endParaRPr sz="1000">
              <a:solidFill>
                <a:schemeClr val="dk1"/>
              </a:solidFill>
            </a:endParaRPr>
          </a:p>
          <a:p>
            <a:pPr marL="0" lvl="0" indent="0" algn="l" rtl="0">
              <a:spcBef>
                <a:spcPts val="1600"/>
              </a:spcBef>
              <a:spcAft>
                <a:spcPts val="1600"/>
              </a:spcAft>
              <a:buNone/>
            </a:pPr>
            <a:endParaRPr sz="1000"/>
          </a:p>
        </p:txBody>
      </p:sp>
      <p:sp>
        <p:nvSpPr>
          <p:cNvPr id="905" name="Google Shape;905;p34"/>
          <p:cNvSpPr txBox="1">
            <a:spLocks noGrp="1"/>
          </p:cNvSpPr>
          <p:nvPr>
            <p:ph type="ctrTitle" idx="4294967295"/>
          </p:nvPr>
        </p:nvSpPr>
        <p:spPr>
          <a:xfrm>
            <a:off x="5277989" y="2540548"/>
            <a:ext cx="799800" cy="32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100">
                <a:solidFill>
                  <a:schemeClr val="accent2"/>
                </a:solidFill>
              </a:rPr>
              <a:t>VENUS</a:t>
            </a:r>
            <a:endParaRPr sz="1100">
              <a:solidFill>
                <a:schemeClr val="accent2"/>
              </a:solidFill>
            </a:endParaRPr>
          </a:p>
        </p:txBody>
      </p:sp>
      <p:sp>
        <p:nvSpPr>
          <p:cNvPr id="906" name="Google Shape;906;p34"/>
          <p:cNvSpPr txBox="1">
            <a:spLocks noGrp="1"/>
          </p:cNvSpPr>
          <p:nvPr>
            <p:ph type="subTitle" idx="4294967295"/>
          </p:nvPr>
        </p:nvSpPr>
        <p:spPr>
          <a:xfrm>
            <a:off x="5278000" y="2718994"/>
            <a:ext cx="1445700" cy="582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s" sz="1000"/>
              <a:t>Venus has a beautiful name, but it’s very hot</a:t>
            </a:r>
            <a:endParaRPr sz="1000"/>
          </a:p>
        </p:txBody>
      </p:sp>
      <p:sp>
        <p:nvSpPr>
          <p:cNvPr id="907" name="Google Shape;907;p34"/>
          <p:cNvSpPr txBox="1">
            <a:spLocks noGrp="1"/>
          </p:cNvSpPr>
          <p:nvPr>
            <p:ph type="ctrTitle" idx="4294967295"/>
          </p:nvPr>
        </p:nvSpPr>
        <p:spPr>
          <a:xfrm>
            <a:off x="5277989" y="3324894"/>
            <a:ext cx="799800" cy="328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100">
                <a:solidFill>
                  <a:schemeClr val="accent2"/>
                </a:solidFill>
              </a:rPr>
              <a:t>MARS</a:t>
            </a:r>
            <a:endParaRPr sz="1100">
              <a:solidFill>
                <a:schemeClr val="accent2"/>
              </a:solidFill>
            </a:endParaRPr>
          </a:p>
        </p:txBody>
      </p:sp>
      <p:sp>
        <p:nvSpPr>
          <p:cNvPr id="908" name="Google Shape;908;p34"/>
          <p:cNvSpPr txBox="1">
            <a:spLocks noGrp="1"/>
          </p:cNvSpPr>
          <p:nvPr>
            <p:ph type="subTitle" idx="4294967295"/>
          </p:nvPr>
        </p:nvSpPr>
        <p:spPr>
          <a:xfrm>
            <a:off x="5278000" y="3503342"/>
            <a:ext cx="1445700" cy="582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s" sz="1000"/>
              <a:t>Despite being red, Mars is a cold place</a:t>
            </a:r>
            <a:endParaRPr sz="1000"/>
          </a:p>
        </p:txBody>
      </p:sp>
      <p:sp>
        <p:nvSpPr>
          <p:cNvPr id="909" name="Google Shape;909;p34"/>
          <p:cNvSpPr/>
          <p:nvPr/>
        </p:nvSpPr>
        <p:spPr>
          <a:xfrm>
            <a:off x="1535450" y="3303162"/>
            <a:ext cx="2664300" cy="27090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4"/>
          <p:cNvSpPr/>
          <p:nvPr/>
        </p:nvSpPr>
        <p:spPr>
          <a:xfrm>
            <a:off x="1535450" y="3679305"/>
            <a:ext cx="2664300" cy="27090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4"/>
          <p:cNvSpPr/>
          <p:nvPr/>
        </p:nvSpPr>
        <p:spPr>
          <a:xfrm>
            <a:off x="1535450" y="4055448"/>
            <a:ext cx="2664300" cy="270900"/>
          </a:xfrm>
          <a:prstGeom prst="roundRect">
            <a:avLst>
              <a:gd name="adj" fmla="val 50000"/>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4"/>
          <p:cNvSpPr/>
          <p:nvPr/>
        </p:nvSpPr>
        <p:spPr>
          <a:xfrm>
            <a:off x="3585095" y="1739546"/>
            <a:ext cx="612000" cy="612300"/>
          </a:xfrm>
          <a:prstGeom prst="ellipse">
            <a:avLst/>
          </a:prstGeom>
          <a:noFill/>
          <a:ln w="19050"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4"/>
          <p:cNvSpPr txBox="1">
            <a:spLocks noGrp="1"/>
          </p:cNvSpPr>
          <p:nvPr>
            <p:ph type="ctrTitle" idx="4294967295"/>
          </p:nvPr>
        </p:nvSpPr>
        <p:spPr>
          <a:xfrm>
            <a:off x="5266725" y="1237676"/>
            <a:ext cx="20001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t>JUPITER</a:t>
            </a:r>
            <a:endParaRPr sz="1400"/>
          </a:p>
        </p:txBody>
      </p:sp>
      <p:sp>
        <p:nvSpPr>
          <p:cNvPr id="914" name="Google Shape;914;p34"/>
          <p:cNvSpPr/>
          <p:nvPr/>
        </p:nvSpPr>
        <p:spPr>
          <a:xfrm>
            <a:off x="1616050" y="3369339"/>
            <a:ext cx="1986300" cy="1386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4"/>
          <p:cNvSpPr/>
          <p:nvPr/>
        </p:nvSpPr>
        <p:spPr>
          <a:xfrm>
            <a:off x="1616050" y="3745464"/>
            <a:ext cx="2398500" cy="1386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4"/>
          <p:cNvSpPr/>
          <p:nvPr/>
        </p:nvSpPr>
        <p:spPr>
          <a:xfrm>
            <a:off x="1616050" y="4121589"/>
            <a:ext cx="1580100" cy="138600"/>
          </a:xfrm>
          <a:prstGeom prst="roundRect">
            <a:avLst>
              <a:gd name="adj" fmla="val 50000"/>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txBox="1">
            <a:spLocks noGrp="1"/>
          </p:cNvSpPr>
          <p:nvPr>
            <p:ph type="ctrTitle" idx="4294967295"/>
          </p:nvPr>
        </p:nvSpPr>
        <p:spPr>
          <a:xfrm>
            <a:off x="758142" y="3274240"/>
            <a:ext cx="799800" cy="32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t>PLUTO</a:t>
            </a:r>
            <a:endParaRPr sz="1000"/>
          </a:p>
        </p:txBody>
      </p:sp>
      <p:sp>
        <p:nvSpPr>
          <p:cNvPr id="918" name="Google Shape;918;p34"/>
          <p:cNvSpPr txBox="1">
            <a:spLocks noGrp="1"/>
          </p:cNvSpPr>
          <p:nvPr>
            <p:ph type="ctrTitle" idx="4294967295"/>
          </p:nvPr>
        </p:nvSpPr>
        <p:spPr>
          <a:xfrm>
            <a:off x="758142" y="3650365"/>
            <a:ext cx="799800" cy="32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t>CERES</a:t>
            </a:r>
            <a:endParaRPr sz="1000"/>
          </a:p>
        </p:txBody>
      </p:sp>
      <p:sp>
        <p:nvSpPr>
          <p:cNvPr id="919" name="Google Shape;919;p34"/>
          <p:cNvSpPr txBox="1">
            <a:spLocks noGrp="1"/>
          </p:cNvSpPr>
          <p:nvPr>
            <p:ph type="ctrTitle" idx="4294967295"/>
          </p:nvPr>
        </p:nvSpPr>
        <p:spPr>
          <a:xfrm>
            <a:off x="758142" y="4026490"/>
            <a:ext cx="799800" cy="328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1000"/>
              <a:t>HAUMEA</a:t>
            </a:r>
            <a:endParaRPr sz="1000"/>
          </a:p>
        </p:txBody>
      </p:sp>
      <p:grpSp>
        <p:nvGrpSpPr>
          <p:cNvPr id="920" name="Google Shape;920;p34"/>
          <p:cNvGrpSpPr/>
          <p:nvPr/>
        </p:nvGrpSpPr>
        <p:grpSpPr>
          <a:xfrm>
            <a:off x="1047925" y="1902254"/>
            <a:ext cx="322781" cy="326227"/>
            <a:chOff x="4344150" y="2520075"/>
            <a:chExt cx="580750" cy="586950"/>
          </a:xfrm>
        </p:grpSpPr>
        <p:sp>
          <p:nvSpPr>
            <p:cNvPr id="921" name="Google Shape;921;p34"/>
            <p:cNvSpPr/>
            <p:nvPr/>
          </p:nvSpPr>
          <p:spPr>
            <a:xfrm>
              <a:off x="4344150" y="2520075"/>
              <a:ext cx="580675" cy="586950"/>
            </a:xfrm>
            <a:custGeom>
              <a:avLst/>
              <a:gdLst/>
              <a:ahLst/>
              <a:cxnLst/>
              <a:rect l="l" t="t" r="r" b="b"/>
              <a:pathLst>
                <a:path w="23227" h="23478" extrusionOk="0">
                  <a:moveTo>
                    <a:pt x="10460" y="0"/>
                  </a:moveTo>
                  <a:cubicBezTo>
                    <a:pt x="10285" y="0"/>
                    <a:pt x="10105" y="20"/>
                    <a:pt x="9924" y="60"/>
                  </a:cubicBezTo>
                  <a:cubicBezTo>
                    <a:pt x="9425" y="166"/>
                    <a:pt x="8974" y="434"/>
                    <a:pt x="8648" y="823"/>
                  </a:cubicBezTo>
                  <a:cubicBezTo>
                    <a:pt x="8347" y="612"/>
                    <a:pt x="7962" y="497"/>
                    <a:pt x="7549" y="497"/>
                  </a:cubicBezTo>
                  <a:cubicBezTo>
                    <a:pt x="7257" y="497"/>
                    <a:pt x="6951" y="555"/>
                    <a:pt x="6650" y="676"/>
                  </a:cubicBezTo>
                  <a:cubicBezTo>
                    <a:pt x="6192" y="856"/>
                    <a:pt x="5800" y="1178"/>
                    <a:pt x="5536" y="1596"/>
                  </a:cubicBezTo>
                  <a:cubicBezTo>
                    <a:pt x="5400" y="1557"/>
                    <a:pt x="5257" y="1537"/>
                    <a:pt x="5111" y="1537"/>
                  </a:cubicBezTo>
                  <a:cubicBezTo>
                    <a:pt x="4537" y="1537"/>
                    <a:pt x="3916" y="1835"/>
                    <a:pt x="3469" y="2384"/>
                  </a:cubicBezTo>
                  <a:cubicBezTo>
                    <a:pt x="3175" y="2740"/>
                    <a:pt x="2992" y="3176"/>
                    <a:pt x="2944" y="3634"/>
                  </a:cubicBezTo>
                  <a:cubicBezTo>
                    <a:pt x="2175" y="3663"/>
                    <a:pt x="1456" y="4345"/>
                    <a:pt x="1251" y="5302"/>
                  </a:cubicBezTo>
                  <a:cubicBezTo>
                    <a:pt x="1152" y="5738"/>
                    <a:pt x="1181" y="6196"/>
                    <a:pt x="1339" y="6618"/>
                  </a:cubicBezTo>
                  <a:cubicBezTo>
                    <a:pt x="466" y="6864"/>
                    <a:pt x="1" y="7934"/>
                    <a:pt x="302" y="9012"/>
                  </a:cubicBezTo>
                  <a:cubicBezTo>
                    <a:pt x="404" y="9397"/>
                    <a:pt x="602" y="9748"/>
                    <a:pt x="877" y="10034"/>
                  </a:cubicBezTo>
                  <a:cubicBezTo>
                    <a:pt x="789" y="10419"/>
                    <a:pt x="800" y="10822"/>
                    <a:pt x="910" y="11207"/>
                  </a:cubicBezTo>
                  <a:cubicBezTo>
                    <a:pt x="1169" y="12137"/>
                    <a:pt x="1914" y="12767"/>
                    <a:pt x="2676" y="12767"/>
                  </a:cubicBezTo>
                  <a:cubicBezTo>
                    <a:pt x="2798" y="12767"/>
                    <a:pt x="2919" y="12751"/>
                    <a:pt x="3040" y="12718"/>
                  </a:cubicBezTo>
                  <a:cubicBezTo>
                    <a:pt x="3135" y="12692"/>
                    <a:pt x="3223" y="12655"/>
                    <a:pt x="3311" y="12608"/>
                  </a:cubicBezTo>
                  <a:cubicBezTo>
                    <a:pt x="3480" y="13064"/>
                    <a:pt x="4183" y="13426"/>
                    <a:pt x="4819" y="13426"/>
                  </a:cubicBezTo>
                  <a:cubicBezTo>
                    <a:pt x="4995" y="13426"/>
                    <a:pt x="5166" y="13398"/>
                    <a:pt x="5320" y="13337"/>
                  </a:cubicBezTo>
                  <a:cubicBezTo>
                    <a:pt x="6190" y="15324"/>
                    <a:pt x="7517" y="16333"/>
                    <a:pt x="9570" y="16333"/>
                  </a:cubicBezTo>
                  <a:cubicBezTo>
                    <a:pt x="10137" y="16333"/>
                    <a:pt x="10761" y="16256"/>
                    <a:pt x="11445" y="16101"/>
                  </a:cubicBezTo>
                  <a:cubicBezTo>
                    <a:pt x="11610" y="16984"/>
                    <a:pt x="12160" y="18055"/>
                    <a:pt x="13659" y="18916"/>
                  </a:cubicBezTo>
                  <a:cubicBezTo>
                    <a:pt x="16163" y="20357"/>
                    <a:pt x="17266" y="21475"/>
                    <a:pt x="17442" y="22607"/>
                  </a:cubicBezTo>
                  <a:cubicBezTo>
                    <a:pt x="17507" y="23114"/>
                    <a:pt x="17943" y="23478"/>
                    <a:pt x="18437" y="23478"/>
                  </a:cubicBezTo>
                  <a:cubicBezTo>
                    <a:pt x="18497" y="23478"/>
                    <a:pt x="18558" y="23473"/>
                    <a:pt x="18619" y="23461"/>
                  </a:cubicBezTo>
                  <a:cubicBezTo>
                    <a:pt x="19183" y="23355"/>
                    <a:pt x="19542" y="22802"/>
                    <a:pt x="19410" y="22244"/>
                  </a:cubicBezTo>
                  <a:lnTo>
                    <a:pt x="18435" y="17765"/>
                  </a:lnTo>
                  <a:lnTo>
                    <a:pt x="18256" y="14891"/>
                  </a:lnTo>
                  <a:lnTo>
                    <a:pt x="19880" y="14275"/>
                  </a:lnTo>
                  <a:cubicBezTo>
                    <a:pt x="20060" y="14357"/>
                    <a:pt x="20252" y="14396"/>
                    <a:pt x="20445" y="14396"/>
                  </a:cubicBezTo>
                  <a:cubicBezTo>
                    <a:pt x="21137" y="14396"/>
                    <a:pt x="21856" y="13899"/>
                    <a:pt x="22215" y="13102"/>
                  </a:cubicBezTo>
                  <a:cubicBezTo>
                    <a:pt x="22464" y="12542"/>
                    <a:pt x="22490" y="11951"/>
                    <a:pt x="22325" y="11468"/>
                  </a:cubicBezTo>
                  <a:cubicBezTo>
                    <a:pt x="22687" y="11138"/>
                    <a:pt x="22937" y="10701"/>
                    <a:pt x="23032" y="10218"/>
                  </a:cubicBezTo>
                  <a:cubicBezTo>
                    <a:pt x="23226" y="9320"/>
                    <a:pt x="22904" y="8462"/>
                    <a:pt x="22295" y="8073"/>
                  </a:cubicBezTo>
                  <a:cubicBezTo>
                    <a:pt x="22453" y="7509"/>
                    <a:pt x="22317" y="6816"/>
                    <a:pt x="21885" y="6237"/>
                  </a:cubicBezTo>
                  <a:cubicBezTo>
                    <a:pt x="21544" y="5779"/>
                    <a:pt x="21086" y="5482"/>
                    <a:pt x="20616" y="5368"/>
                  </a:cubicBezTo>
                  <a:cubicBezTo>
                    <a:pt x="20763" y="4877"/>
                    <a:pt x="20642" y="4301"/>
                    <a:pt x="20297" y="3817"/>
                  </a:cubicBezTo>
                  <a:cubicBezTo>
                    <a:pt x="20297" y="3817"/>
                    <a:pt x="19685" y="3084"/>
                    <a:pt x="19282" y="2993"/>
                  </a:cubicBezTo>
                  <a:cubicBezTo>
                    <a:pt x="18946" y="2915"/>
                    <a:pt x="18632" y="2803"/>
                    <a:pt x="18326" y="2803"/>
                  </a:cubicBezTo>
                  <a:cubicBezTo>
                    <a:pt x="18285" y="2803"/>
                    <a:pt x="18245" y="2805"/>
                    <a:pt x="18204" y="2809"/>
                  </a:cubicBezTo>
                  <a:cubicBezTo>
                    <a:pt x="18061" y="2249"/>
                    <a:pt x="17611" y="1717"/>
                    <a:pt x="16962" y="1424"/>
                  </a:cubicBezTo>
                  <a:cubicBezTo>
                    <a:pt x="16637" y="1278"/>
                    <a:pt x="16301" y="1208"/>
                    <a:pt x="15981" y="1208"/>
                  </a:cubicBezTo>
                  <a:cubicBezTo>
                    <a:pt x="15796" y="1208"/>
                    <a:pt x="15616" y="1231"/>
                    <a:pt x="15448" y="1277"/>
                  </a:cubicBezTo>
                  <a:cubicBezTo>
                    <a:pt x="15162" y="691"/>
                    <a:pt x="14476" y="254"/>
                    <a:pt x="13655" y="207"/>
                  </a:cubicBezTo>
                  <a:cubicBezTo>
                    <a:pt x="13607" y="204"/>
                    <a:pt x="13559" y="203"/>
                    <a:pt x="13511" y="203"/>
                  </a:cubicBezTo>
                  <a:cubicBezTo>
                    <a:pt x="12930" y="203"/>
                    <a:pt x="12405" y="406"/>
                    <a:pt x="12042" y="735"/>
                  </a:cubicBezTo>
                  <a:cubicBezTo>
                    <a:pt x="11720" y="279"/>
                    <a:pt x="11125" y="0"/>
                    <a:pt x="10460" y="0"/>
                  </a:cubicBezTo>
                  <a:close/>
                </a:path>
              </a:pathLst>
            </a:custGeom>
            <a:solidFill>
              <a:srgbClr val="F09B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4422800" y="2520075"/>
              <a:ext cx="502100" cy="359000"/>
            </a:xfrm>
            <a:custGeom>
              <a:avLst/>
              <a:gdLst/>
              <a:ahLst/>
              <a:cxnLst/>
              <a:rect l="l" t="t" r="r" b="b"/>
              <a:pathLst>
                <a:path w="20084" h="14360" extrusionOk="0">
                  <a:moveTo>
                    <a:pt x="7316" y="0"/>
                  </a:moveTo>
                  <a:cubicBezTo>
                    <a:pt x="7140" y="0"/>
                    <a:pt x="6960" y="20"/>
                    <a:pt x="6778" y="60"/>
                  </a:cubicBezTo>
                  <a:cubicBezTo>
                    <a:pt x="6283" y="166"/>
                    <a:pt x="5832" y="434"/>
                    <a:pt x="5502" y="823"/>
                  </a:cubicBezTo>
                  <a:cubicBezTo>
                    <a:pt x="5204" y="612"/>
                    <a:pt x="4818" y="497"/>
                    <a:pt x="4405" y="497"/>
                  </a:cubicBezTo>
                  <a:cubicBezTo>
                    <a:pt x="4113" y="497"/>
                    <a:pt x="3807" y="555"/>
                    <a:pt x="3508" y="676"/>
                  </a:cubicBezTo>
                  <a:cubicBezTo>
                    <a:pt x="3046" y="856"/>
                    <a:pt x="2658" y="1178"/>
                    <a:pt x="2394" y="1596"/>
                  </a:cubicBezTo>
                  <a:cubicBezTo>
                    <a:pt x="2257" y="1557"/>
                    <a:pt x="2113" y="1537"/>
                    <a:pt x="1966" y="1537"/>
                  </a:cubicBezTo>
                  <a:cubicBezTo>
                    <a:pt x="1391" y="1537"/>
                    <a:pt x="770" y="1835"/>
                    <a:pt x="326" y="2384"/>
                  </a:cubicBezTo>
                  <a:cubicBezTo>
                    <a:pt x="194" y="2542"/>
                    <a:pt x="88" y="2718"/>
                    <a:pt x="0" y="2905"/>
                  </a:cubicBezTo>
                  <a:cubicBezTo>
                    <a:pt x="99" y="2872"/>
                    <a:pt x="202" y="2853"/>
                    <a:pt x="308" y="2839"/>
                  </a:cubicBezTo>
                  <a:cubicBezTo>
                    <a:pt x="711" y="2787"/>
                    <a:pt x="1092" y="2619"/>
                    <a:pt x="1400" y="2355"/>
                  </a:cubicBezTo>
                  <a:cubicBezTo>
                    <a:pt x="1598" y="2190"/>
                    <a:pt x="1818" y="2062"/>
                    <a:pt x="2056" y="1966"/>
                  </a:cubicBezTo>
                  <a:cubicBezTo>
                    <a:pt x="2343" y="1848"/>
                    <a:pt x="2649" y="1788"/>
                    <a:pt x="2955" y="1788"/>
                  </a:cubicBezTo>
                  <a:cubicBezTo>
                    <a:pt x="3076" y="1788"/>
                    <a:pt x="3197" y="1797"/>
                    <a:pt x="3317" y="1816"/>
                  </a:cubicBezTo>
                  <a:cubicBezTo>
                    <a:pt x="3440" y="1838"/>
                    <a:pt x="3563" y="1849"/>
                    <a:pt x="3686" y="1849"/>
                  </a:cubicBezTo>
                  <a:cubicBezTo>
                    <a:pt x="4027" y="1849"/>
                    <a:pt x="4365" y="1764"/>
                    <a:pt x="4670" y="1600"/>
                  </a:cubicBezTo>
                  <a:cubicBezTo>
                    <a:pt x="4875" y="1486"/>
                    <a:pt x="5095" y="1402"/>
                    <a:pt x="5323" y="1350"/>
                  </a:cubicBezTo>
                  <a:cubicBezTo>
                    <a:pt x="5505" y="1309"/>
                    <a:pt x="5687" y="1290"/>
                    <a:pt x="5862" y="1290"/>
                  </a:cubicBezTo>
                  <a:cubicBezTo>
                    <a:pt x="6205" y="1290"/>
                    <a:pt x="6527" y="1364"/>
                    <a:pt x="6803" y="1497"/>
                  </a:cubicBezTo>
                  <a:cubicBezTo>
                    <a:pt x="7067" y="1619"/>
                    <a:pt x="7353" y="1681"/>
                    <a:pt x="7640" y="1681"/>
                  </a:cubicBezTo>
                  <a:cubicBezTo>
                    <a:pt x="7837" y="1681"/>
                    <a:pt x="8035" y="1652"/>
                    <a:pt x="8226" y="1592"/>
                  </a:cubicBezTo>
                  <a:cubicBezTo>
                    <a:pt x="8448" y="1526"/>
                    <a:pt x="8676" y="1492"/>
                    <a:pt x="8906" y="1492"/>
                  </a:cubicBezTo>
                  <a:cubicBezTo>
                    <a:pt x="8956" y="1492"/>
                    <a:pt x="9007" y="1494"/>
                    <a:pt x="9058" y="1497"/>
                  </a:cubicBezTo>
                  <a:cubicBezTo>
                    <a:pt x="9560" y="1519"/>
                    <a:pt x="10040" y="1702"/>
                    <a:pt x="10425" y="2025"/>
                  </a:cubicBezTo>
                  <a:cubicBezTo>
                    <a:pt x="10751" y="2304"/>
                    <a:pt x="11158" y="2472"/>
                    <a:pt x="11587" y="2505"/>
                  </a:cubicBezTo>
                  <a:cubicBezTo>
                    <a:pt x="11855" y="2531"/>
                    <a:pt x="12119" y="2600"/>
                    <a:pt x="12364" y="2714"/>
                  </a:cubicBezTo>
                  <a:cubicBezTo>
                    <a:pt x="12731" y="2875"/>
                    <a:pt x="13050" y="3128"/>
                    <a:pt x="13292" y="3447"/>
                  </a:cubicBezTo>
                  <a:cubicBezTo>
                    <a:pt x="13570" y="3825"/>
                    <a:pt x="13973" y="4100"/>
                    <a:pt x="14432" y="4217"/>
                  </a:cubicBezTo>
                  <a:cubicBezTo>
                    <a:pt x="14512" y="4239"/>
                    <a:pt x="14597" y="4261"/>
                    <a:pt x="14685" y="4283"/>
                  </a:cubicBezTo>
                  <a:cubicBezTo>
                    <a:pt x="15091" y="4375"/>
                    <a:pt x="15700" y="5108"/>
                    <a:pt x="15700" y="5108"/>
                  </a:cubicBezTo>
                  <a:cubicBezTo>
                    <a:pt x="15869" y="5339"/>
                    <a:pt x="15986" y="5603"/>
                    <a:pt x="16044" y="5881"/>
                  </a:cubicBezTo>
                  <a:cubicBezTo>
                    <a:pt x="16147" y="6339"/>
                    <a:pt x="16411" y="6746"/>
                    <a:pt x="16792" y="7025"/>
                  </a:cubicBezTo>
                  <a:cubicBezTo>
                    <a:pt x="16983" y="7168"/>
                    <a:pt x="17151" y="7336"/>
                    <a:pt x="17291" y="7527"/>
                  </a:cubicBezTo>
                  <a:cubicBezTo>
                    <a:pt x="17562" y="7883"/>
                    <a:pt x="17727" y="8311"/>
                    <a:pt x="17760" y="8759"/>
                  </a:cubicBezTo>
                  <a:cubicBezTo>
                    <a:pt x="17793" y="9133"/>
                    <a:pt x="17925" y="9492"/>
                    <a:pt x="18141" y="9792"/>
                  </a:cubicBezTo>
                  <a:cubicBezTo>
                    <a:pt x="18453" y="10240"/>
                    <a:pt x="18577" y="10866"/>
                    <a:pt x="18438" y="11508"/>
                  </a:cubicBezTo>
                  <a:cubicBezTo>
                    <a:pt x="18365" y="11863"/>
                    <a:pt x="18215" y="12197"/>
                    <a:pt x="17991" y="12483"/>
                  </a:cubicBezTo>
                  <a:cubicBezTo>
                    <a:pt x="17848" y="12666"/>
                    <a:pt x="17786" y="12897"/>
                    <a:pt x="17815" y="13128"/>
                  </a:cubicBezTo>
                  <a:cubicBezTo>
                    <a:pt x="17866" y="13550"/>
                    <a:pt x="17804" y="13975"/>
                    <a:pt x="17632" y="14360"/>
                  </a:cubicBezTo>
                  <a:cubicBezTo>
                    <a:pt x="18211" y="14231"/>
                    <a:pt x="18768" y="13773"/>
                    <a:pt x="19072" y="13102"/>
                  </a:cubicBezTo>
                  <a:cubicBezTo>
                    <a:pt x="19322" y="12545"/>
                    <a:pt x="19347" y="11951"/>
                    <a:pt x="19182" y="11471"/>
                  </a:cubicBezTo>
                  <a:cubicBezTo>
                    <a:pt x="19545" y="11141"/>
                    <a:pt x="19794" y="10701"/>
                    <a:pt x="19890" y="10221"/>
                  </a:cubicBezTo>
                  <a:cubicBezTo>
                    <a:pt x="20084" y="9320"/>
                    <a:pt x="19761" y="8462"/>
                    <a:pt x="19153" y="8073"/>
                  </a:cubicBezTo>
                  <a:cubicBezTo>
                    <a:pt x="19307" y="7509"/>
                    <a:pt x="19175" y="6816"/>
                    <a:pt x="18742" y="6237"/>
                  </a:cubicBezTo>
                  <a:cubicBezTo>
                    <a:pt x="18401" y="5779"/>
                    <a:pt x="17940" y="5478"/>
                    <a:pt x="17474" y="5368"/>
                  </a:cubicBezTo>
                  <a:cubicBezTo>
                    <a:pt x="17621" y="4877"/>
                    <a:pt x="17496" y="4301"/>
                    <a:pt x="17155" y="3817"/>
                  </a:cubicBezTo>
                  <a:cubicBezTo>
                    <a:pt x="17155" y="3817"/>
                    <a:pt x="16543" y="3081"/>
                    <a:pt x="16136" y="2993"/>
                  </a:cubicBezTo>
                  <a:cubicBezTo>
                    <a:pt x="15800" y="2915"/>
                    <a:pt x="15486" y="2803"/>
                    <a:pt x="15183" y="2803"/>
                  </a:cubicBezTo>
                  <a:cubicBezTo>
                    <a:pt x="15142" y="2803"/>
                    <a:pt x="15102" y="2805"/>
                    <a:pt x="15062" y="2809"/>
                  </a:cubicBezTo>
                  <a:cubicBezTo>
                    <a:pt x="14919" y="2249"/>
                    <a:pt x="14468" y="1717"/>
                    <a:pt x="13816" y="1424"/>
                  </a:cubicBezTo>
                  <a:cubicBezTo>
                    <a:pt x="13491" y="1278"/>
                    <a:pt x="13156" y="1208"/>
                    <a:pt x="12838" y="1208"/>
                  </a:cubicBezTo>
                  <a:cubicBezTo>
                    <a:pt x="12653" y="1208"/>
                    <a:pt x="12474" y="1231"/>
                    <a:pt x="12306" y="1277"/>
                  </a:cubicBezTo>
                  <a:cubicBezTo>
                    <a:pt x="12020" y="691"/>
                    <a:pt x="11334" y="254"/>
                    <a:pt x="10513" y="207"/>
                  </a:cubicBezTo>
                  <a:cubicBezTo>
                    <a:pt x="10465" y="204"/>
                    <a:pt x="10417" y="203"/>
                    <a:pt x="10369" y="203"/>
                  </a:cubicBezTo>
                  <a:cubicBezTo>
                    <a:pt x="9787" y="203"/>
                    <a:pt x="9259" y="406"/>
                    <a:pt x="8900" y="735"/>
                  </a:cubicBezTo>
                  <a:cubicBezTo>
                    <a:pt x="8578" y="279"/>
                    <a:pt x="7983" y="0"/>
                    <a:pt x="7316" y="0"/>
                  </a:cubicBezTo>
                  <a:close/>
                </a:path>
              </a:pathLst>
            </a:custGeom>
            <a:solidFill>
              <a:srgbClr val="C98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4378075" y="2632550"/>
              <a:ext cx="5525" cy="10825"/>
            </a:xfrm>
            <a:custGeom>
              <a:avLst/>
              <a:gdLst/>
              <a:ahLst/>
              <a:cxnLst/>
              <a:rect l="l" t="t" r="r" b="b"/>
              <a:pathLst>
                <a:path w="221" h="433" extrusionOk="0">
                  <a:moveTo>
                    <a:pt x="220" y="0"/>
                  </a:moveTo>
                  <a:lnTo>
                    <a:pt x="220" y="0"/>
                  </a:lnTo>
                  <a:cubicBezTo>
                    <a:pt x="132" y="136"/>
                    <a:pt x="59" y="283"/>
                    <a:pt x="0" y="433"/>
                  </a:cubicBezTo>
                  <a:cubicBezTo>
                    <a:pt x="44" y="429"/>
                    <a:pt x="92" y="422"/>
                    <a:pt x="136" y="422"/>
                  </a:cubicBezTo>
                  <a:cubicBezTo>
                    <a:pt x="150" y="279"/>
                    <a:pt x="176" y="136"/>
                    <a:pt x="220" y="0"/>
                  </a:cubicBezTo>
                  <a:close/>
                </a:path>
              </a:pathLst>
            </a:custGeom>
            <a:solidFill>
              <a:srgbClr val="C982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4607350" y="2880075"/>
              <a:ext cx="225375" cy="226950"/>
            </a:xfrm>
            <a:custGeom>
              <a:avLst/>
              <a:gdLst/>
              <a:ahLst/>
              <a:cxnLst/>
              <a:rect l="l" t="t" r="r" b="b"/>
              <a:pathLst>
                <a:path w="9015" h="9078" extrusionOk="0">
                  <a:moveTo>
                    <a:pt x="1005" y="0"/>
                  </a:moveTo>
                  <a:cubicBezTo>
                    <a:pt x="1005" y="0"/>
                    <a:pt x="1" y="2716"/>
                    <a:pt x="3131" y="4516"/>
                  </a:cubicBezTo>
                  <a:cubicBezTo>
                    <a:pt x="5635" y="5957"/>
                    <a:pt x="6738" y="7075"/>
                    <a:pt x="6914" y="8207"/>
                  </a:cubicBezTo>
                  <a:cubicBezTo>
                    <a:pt x="6979" y="8714"/>
                    <a:pt x="7415" y="9078"/>
                    <a:pt x="7909" y="9078"/>
                  </a:cubicBezTo>
                  <a:cubicBezTo>
                    <a:pt x="7969" y="9078"/>
                    <a:pt x="8030" y="9073"/>
                    <a:pt x="8091" y="9061"/>
                  </a:cubicBezTo>
                  <a:cubicBezTo>
                    <a:pt x="8655" y="8955"/>
                    <a:pt x="9014" y="8402"/>
                    <a:pt x="8882" y="7844"/>
                  </a:cubicBezTo>
                  <a:lnTo>
                    <a:pt x="7907" y="3365"/>
                  </a:lnTo>
                  <a:lnTo>
                    <a:pt x="7020" y="1129"/>
                  </a:lnTo>
                  <a:cubicBezTo>
                    <a:pt x="7020" y="1129"/>
                    <a:pt x="6011" y="1199"/>
                    <a:pt x="4905" y="1199"/>
                  </a:cubicBezTo>
                  <a:cubicBezTo>
                    <a:pt x="3687" y="1199"/>
                    <a:pt x="2352" y="1114"/>
                    <a:pt x="2119" y="759"/>
                  </a:cubicBezTo>
                  <a:cubicBezTo>
                    <a:pt x="1676" y="77"/>
                    <a:pt x="1005" y="0"/>
                    <a:pt x="1005" y="0"/>
                  </a:cubicBezTo>
                  <a:close/>
                </a:path>
              </a:pathLst>
            </a:custGeom>
            <a:solidFill>
              <a:srgbClr val="FFE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4"/>
            <p:cNvSpPr/>
            <p:nvPr/>
          </p:nvSpPr>
          <p:spPr>
            <a:xfrm>
              <a:off x="4757275" y="2908300"/>
              <a:ext cx="75850" cy="198350"/>
            </a:xfrm>
            <a:custGeom>
              <a:avLst/>
              <a:gdLst/>
              <a:ahLst/>
              <a:cxnLst/>
              <a:rect l="l" t="t" r="r" b="b"/>
              <a:pathLst>
                <a:path w="3034" h="7934" extrusionOk="0">
                  <a:moveTo>
                    <a:pt x="1027" y="0"/>
                  </a:moveTo>
                  <a:cubicBezTo>
                    <a:pt x="1027" y="0"/>
                    <a:pt x="602" y="29"/>
                    <a:pt x="1" y="51"/>
                  </a:cubicBezTo>
                  <a:lnTo>
                    <a:pt x="851" y="2196"/>
                  </a:lnTo>
                  <a:lnTo>
                    <a:pt x="1826" y="6672"/>
                  </a:lnTo>
                  <a:cubicBezTo>
                    <a:pt x="1918" y="7100"/>
                    <a:pt x="1723" y="7540"/>
                    <a:pt x="1342" y="7757"/>
                  </a:cubicBezTo>
                  <a:cubicBezTo>
                    <a:pt x="1523" y="7879"/>
                    <a:pt x="1716" y="7933"/>
                    <a:pt x="1904" y="7933"/>
                  </a:cubicBezTo>
                  <a:cubicBezTo>
                    <a:pt x="2499" y="7933"/>
                    <a:pt x="3033" y="7387"/>
                    <a:pt x="2885" y="6715"/>
                  </a:cubicBezTo>
                  <a:lnTo>
                    <a:pt x="1910" y="2236"/>
                  </a:lnTo>
                  <a:lnTo>
                    <a:pt x="1027" y="0"/>
                  </a:lnTo>
                  <a:close/>
                </a:path>
              </a:pathLst>
            </a:custGeom>
            <a:solidFill>
              <a:srgbClr val="E6CE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4"/>
            <p:cNvSpPr/>
            <p:nvPr/>
          </p:nvSpPr>
          <p:spPr>
            <a:xfrm>
              <a:off x="4692475" y="2871350"/>
              <a:ext cx="165275" cy="91575"/>
            </a:xfrm>
            <a:custGeom>
              <a:avLst/>
              <a:gdLst/>
              <a:ahLst/>
              <a:cxnLst/>
              <a:rect l="l" t="t" r="r" b="b"/>
              <a:pathLst>
                <a:path w="6611" h="3663" extrusionOk="0">
                  <a:moveTo>
                    <a:pt x="1398" y="1"/>
                  </a:moveTo>
                  <a:cubicBezTo>
                    <a:pt x="591" y="1"/>
                    <a:pt x="1" y="760"/>
                    <a:pt x="199" y="1540"/>
                  </a:cubicBezTo>
                  <a:lnTo>
                    <a:pt x="324" y="2222"/>
                  </a:lnTo>
                  <a:cubicBezTo>
                    <a:pt x="540" y="3069"/>
                    <a:pt x="1306" y="3663"/>
                    <a:pt x="2182" y="3663"/>
                  </a:cubicBezTo>
                  <a:lnTo>
                    <a:pt x="4429" y="3663"/>
                  </a:lnTo>
                  <a:cubicBezTo>
                    <a:pt x="5305" y="3663"/>
                    <a:pt x="6068" y="3069"/>
                    <a:pt x="6284" y="2222"/>
                  </a:cubicBezTo>
                  <a:lnTo>
                    <a:pt x="6412" y="1540"/>
                  </a:lnTo>
                  <a:cubicBezTo>
                    <a:pt x="6610" y="760"/>
                    <a:pt x="6020" y="1"/>
                    <a:pt x="5213" y="1"/>
                  </a:cubicBezTo>
                  <a:close/>
                </a:path>
              </a:pathLst>
            </a:custGeom>
            <a:solidFill>
              <a:srgbClr val="ED51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4"/>
            <p:cNvSpPr/>
            <p:nvPr/>
          </p:nvSpPr>
          <p:spPr>
            <a:xfrm>
              <a:off x="4702650" y="2871625"/>
              <a:ext cx="154550" cy="91300"/>
            </a:xfrm>
            <a:custGeom>
              <a:avLst/>
              <a:gdLst/>
              <a:ahLst/>
              <a:cxnLst/>
              <a:rect l="l" t="t" r="r" b="b"/>
              <a:pathLst>
                <a:path w="6182" h="3652" extrusionOk="0">
                  <a:moveTo>
                    <a:pt x="4990" y="1"/>
                  </a:moveTo>
                  <a:cubicBezTo>
                    <a:pt x="5015" y="166"/>
                    <a:pt x="5004" y="331"/>
                    <a:pt x="4964" y="488"/>
                  </a:cubicBezTo>
                  <a:lnTo>
                    <a:pt x="4839" y="1170"/>
                  </a:lnTo>
                  <a:cubicBezTo>
                    <a:pt x="4623" y="2021"/>
                    <a:pt x="3857" y="2614"/>
                    <a:pt x="2981" y="2614"/>
                  </a:cubicBezTo>
                  <a:lnTo>
                    <a:pt x="734" y="2614"/>
                  </a:lnTo>
                  <a:cubicBezTo>
                    <a:pt x="485" y="2614"/>
                    <a:pt x="235" y="2563"/>
                    <a:pt x="1" y="2468"/>
                  </a:cubicBezTo>
                  <a:lnTo>
                    <a:pt x="1" y="2468"/>
                  </a:lnTo>
                  <a:cubicBezTo>
                    <a:pt x="298" y="3186"/>
                    <a:pt x="998" y="3652"/>
                    <a:pt x="1775" y="3652"/>
                  </a:cubicBezTo>
                  <a:lnTo>
                    <a:pt x="4018" y="3652"/>
                  </a:lnTo>
                  <a:cubicBezTo>
                    <a:pt x="4894" y="3652"/>
                    <a:pt x="5661" y="3058"/>
                    <a:pt x="5877" y="2211"/>
                  </a:cubicBezTo>
                  <a:lnTo>
                    <a:pt x="6001" y="1529"/>
                  </a:lnTo>
                  <a:cubicBezTo>
                    <a:pt x="6181" y="822"/>
                    <a:pt x="5712" y="111"/>
                    <a:pt x="4990" y="1"/>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4632000" y="2603100"/>
              <a:ext cx="160775" cy="101125"/>
            </a:xfrm>
            <a:custGeom>
              <a:avLst/>
              <a:gdLst/>
              <a:ahLst/>
              <a:cxnLst/>
              <a:rect l="l" t="t" r="r" b="b"/>
              <a:pathLst>
                <a:path w="6431" h="4045" extrusionOk="0">
                  <a:moveTo>
                    <a:pt x="1413" y="0"/>
                  </a:moveTo>
                  <a:cubicBezTo>
                    <a:pt x="1024" y="0"/>
                    <a:pt x="630" y="83"/>
                    <a:pt x="257" y="255"/>
                  </a:cubicBezTo>
                  <a:cubicBezTo>
                    <a:pt x="78" y="339"/>
                    <a:pt x="1" y="548"/>
                    <a:pt x="85" y="727"/>
                  </a:cubicBezTo>
                  <a:cubicBezTo>
                    <a:pt x="143" y="857"/>
                    <a:pt x="269" y="931"/>
                    <a:pt x="403" y="931"/>
                  </a:cubicBezTo>
                  <a:cubicBezTo>
                    <a:pt x="455" y="931"/>
                    <a:pt x="507" y="920"/>
                    <a:pt x="558" y="896"/>
                  </a:cubicBezTo>
                  <a:cubicBezTo>
                    <a:pt x="834" y="768"/>
                    <a:pt x="1126" y="707"/>
                    <a:pt x="1414" y="707"/>
                  </a:cubicBezTo>
                  <a:cubicBezTo>
                    <a:pt x="2116" y="707"/>
                    <a:pt x="2797" y="1069"/>
                    <a:pt x="3179" y="1706"/>
                  </a:cubicBezTo>
                  <a:cubicBezTo>
                    <a:pt x="2651" y="2282"/>
                    <a:pt x="2523" y="3117"/>
                    <a:pt x="2849" y="3825"/>
                  </a:cubicBezTo>
                  <a:cubicBezTo>
                    <a:pt x="2906" y="3962"/>
                    <a:pt x="3038" y="4045"/>
                    <a:pt x="3177" y="4045"/>
                  </a:cubicBezTo>
                  <a:cubicBezTo>
                    <a:pt x="3226" y="4045"/>
                    <a:pt x="3277" y="4034"/>
                    <a:pt x="3325" y="4012"/>
                  </a:cubicBezTo>
                  <a:cubicBezTo>
                    <a:pt x="3509" y="3924"/>
                    <a:pt x="3586" y="3704"/>
                    <a:pt x="3490" y="3524"/>
                  </a:cubicBezTo>
                  <a:cubicBezTo>
                    <a:pt x="3208" y="2916"/>
                    <a:pt x="3472" y="2190"/>
                    <a:pt x="4084" y="1904"/>
                  </a:cubicBezTo>
                  <a:cubicBezTo>
                    <a:pt x="4250" y="1827"/>
                    <a:pt x="4424" y="1791"/>
                    <a:pt x="4595" y="1791"/>
                  </a:cubicBezTo>
                  <a:cubicBezTo>
                    <a:pt x="5055" y="1791"/>
                    <a:pt x="5496" y="2052"/>
                    <a:pt x="5704" y="2498"/>
                  </a:cubicBezTo>
                  <a:cubicBezTo>
                    <a:pt x="5763" y="2626"/>
                    <a:pt x="5893" y="2702"/>
                    <a:pt x="6027" y="2702"/>
                  </a:cubicBezTo>
                  <a:cubicBezTo>
                    <a:pt x="6076" y="2702"/>
                    <a:pt x="6126" y="2692"/>
                    <a:pt x="6174" y="2670"/>
                  </a:cubicBezTo>
                  <a:cubicBezTo>
                    <a:pt x="6353" y="2590"/>
                    <a:pt x="6430" y="2377"/>
                    <a:pt x="6346" y="2201"/>
                  </a:cubicBezTo>
                  <a:cubicBezTo>
                    <a:pt x="6018" y="1496"/>
                    <a:pt x="5322" y="1083"/>
                    <a:pt x="4595" y="1083"/>
                  </a:cubicBezTo>
                  <a:cubicBezTo>
                    <a:pt x="4323" y="1083"/>
                    <a:pt x="4047" y="1141"/>
                    <a:pt x="3784" y="1263"/>
                  </a:cubicBezTo>
                  <a:lnTo>
                    <a:pt x="3747" y="1281"/>
                  </a:lnTo>
                  <a:cubicBezTo>
                    <a:pt x="3226" y="461"/>
                    <a:pt x="2334" y="0"/>
                    <a:pt x="1413" y="0"/>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4429025" y="2680850"/>
              <a:ext cx="131625" cy="78425"/>
            </a:xfrm>
            <a:custGeom>
              <a:avLst/>
              <a:gdLst/>
              <a:ahLst/>
              <a:cxnLst/>
              <a:rect l="l" t="t" r="r" b="b"/>
              <a:pathLst>
                <a:path w="5265" h="3137" extrusionOk="0">
                  <a:moveTo>
                    <a:pt x="4115" y="0"/>
                  </a:moveTo>
                  <a:cubicBezTo>
                    <a:pt x="3325" y="0"/>
                    <a:pt x="2566" y="432"/>
                    <a:pt x="2185" y="1177"/>
                  </a:cubicBezTo>
                  <a:cubicBezTo>
                    <a:pt x="1924" y="1098"/>
                    <a:pt x="1656" y="1059"/>
                    <a:pt x="1388" y="1059"/>
                  </a:cubicBezTo>
                  <a:cubicBezTo>
                    <a:pt x="993" y="1059"/>
                    <a:pt x="600" y="1144"/>
                    <a:pt x="235" y="1312"/>
                  </a:cubicBezTo>
                  <a:cubicBezTo>
                    <a:pt x="70" y="1400"/>
                    <a:pt x="0" y="1606"/>
                    <a:pt x="81" y="1778"/>
                  </a:cubicBezTo>
                  <a:cubicBezTo>
                    <a:pt x="139" y="1904"/>
                    <a:pt x="266" y="1981"/>
                    <a:pt x="400" y="1981"/>
                  </a:cubicBezTo>
                  <a:cubicBezTo>
                    <a:pt x="445" y="1981"/>
                    <a:pt x="491" y="1972"/>
                    <a:pt x="535" y="1954"/>
                  </a:cubicBezTo>
                  <a:cubicBezTo>
                    <a:pt x="813" y="1825"/>
                    <a:pt x="1105" y="1765"/>
                    <a:pt x="1393" y="1765"/>
                  </a:cubicBezTo>
                  <a:cubicBezTo>
                    <a:pt x="2165" y="1765"/>
                    <a:pt x="2905" y="2202"/>
                    <a:pt x="3252" y="2947"/>
                  </a:cubicBezTo>
                  <a:cubicBezTo>
                    <a:pt x="3315" y="3069"/>
                    <a:pt x="3437" y="3137"/>
                    <a:pt x="3565" y="3137"/>
                  </a:cubicBezTo>
                  <a:cubicBezTo>
                    <a:pt x="3615" y="3137"/>
                    <a:pt x="3665" y="3126"/>
                    <a:pt x="3714" y="3105"/>
                  </a:cubicBezTo>
                  <a:cubicBezTo>
                    <a:pt x="3886" y="3024"/>
                    <a:pt x="3963" y="2826"/>
                    <a:pt x="3893" y="2650"/>
                  </a:cubicBezTo>
                  <a:cubicBezTo>
                    <a:pt x="3666" y="2155"/>
                    <a:pt x="3296" y="1745"/>
                    <a:pt x="2830" y="1463"/>
                  </a:cubicBezTo>
                  <a:cubicBezTo>
                    <a:pt x="2999" y="1155"/>
                    <a:pt x="3274" y="920"/>
                    <a:pt x="3604" y="799"/>
                  </a:cubicBezTo>
                  <a:cubicBezTo>
                    <a:pt x="3768" y="738"/>
                    <a:pt x="3941" y="707"/>
                    <a:pt x="4114" y="707"/>
                  </a:cubicBezTo>
                  <a:cubicBezTo>
                    <a:pt x="4322" y="707"/>
                    <a:pt x="4529" y="751"/>
                    <a:pt x="4722" y="839"/>
                  </a:cubicBezTo>
                  <a:cubicBezTo>
                    <a:pt x="4768" y="860"/>
                    <a:pt x="4816" y="869"/>
                    <a:pt x="4863" y="869"/>
                  </a:cubicBezTo>
                  <a:cubicBezTo>
                    <a:pt x="4997" y="869"/>
                    <a:pt x="5124" y="793"/>
                    <a:pt x="5183" y="664"/>
                  </a:cubicBezTo>
                  <a:cubicBezTo>
                    <a:pt x="5264" y="488"/>
                    <a:pt x="5191" y="282"/>
                    <a:pt x="5019" y="198"/>
                  </a:cubicBezTo>
                  <a:cubicBezTo>
                    <a:pt x="4726" y="64"/>
                    <a:pt x="4418" y="0"/>
                    <a:pt x="4115" y="0"/>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4695975" y="2765225"/>
              <a:ext cx="83675" cy="37025"/>
            </a:xfrm>
            <a:custGeom>
              <a:avLst/>
              <a:gdLst/>
              <a:ahLst/>
              <a:cxnLst/>
              <a:rect l="l" t="t" r="r" b="b"/>
              <a:pathLst>
                <a:path w="3347" h="1481" extrusionOk="0">
                  <a:moveTo>
                    <a:pt x="1454" y="1"/>
                  </a:moveTo>
                  <a:cubicBezTo>
                    <a:pt x="1004" y="1"/>
                    <a:pt x="563" y="141"/>
                    <a:pt x="195" y="408"/>
                  </a:cubicBezTo>
                  <a:cubicBezTo>
                    <a:pt x="37" y="522"/>
                    <a:pt x="0" y="742"/>
                    <a:pt x="114" y="903"/>
                  </a:cubicBezTo>
                  <a:cubicBezTo>
                    <a:pt x="183" y="998"/>
                    <a:pt x="291" y="1050"/>
                    <a:pt x="401" y="1050"/>
                  </a:cubicBezTo>
                  <a:cubicBezTo>
                    <a:pt x="473" y="1050"/>
                    <a:pt x="545" y="1028"/>
                    <a:pt x="609" y="983"/>
                  </a:cubicBezTo>
                  <a:cubicBezTo>
                    <a:pt x="867" y="799"/>
                    <a:pt x="1164" y="710"/>
                    <a:pt x="1458" y="710"/>
                  </a:cubicBezTo>
                  <a:cubicBezTo>
                    <a:pt x="1914" y="710"/>
                    <a:pt x="2362" y="922"/>
                    <a:pt x="2647" y="1321"/>
                  </a:cubicBezTo>
                  <a:cubicBezTo>
                    <a:pt x="2714" y="1424"/>
                    <a:pt x="2828" y="1481"/>
                    <a:pt x="2944" y="1481"/>
                  </a:cubicBezTo>
                  <a:cubicBezTo>
                    <a:pt x="3016" y="1481"/>
                    <a:pt x="3089" y="1459"/>
                    <a:pt x="3153" y="1412"/>
                  </a:cubicBezTo>
                  <a:cubicBezTo>
                    <a:pt x="3314" y="1295"/>
                    <a:pt x="3347" y="1064"/>
                    <a:pt x="3222" y="906"/>
                  </a:cubicBezTo>
                  <a:cubicBezTo>
                    <a:pt x="2889" y="437"/>
                    <a:pt x="2379" y="122"/>
                    <a:pt x="1811" y="30"/>
                  </a:cubicBezTo>
                  <a:cubicBezTo>
                    <a:pt x="1692" y="10"/>
                    <a:pt x="1573" y="1"/>
                    <a:pt x="1454" y="1"/>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4595250" y="2866250"/>
              <a:ext cx="83250" cy="37575"/>
            </a:xfrm>
            <a:custGeom>
              <a:avLst/>
              <a:gdLst/>
              <a:ahLst/>
              <a:cxnLst/>
              <a:rect l="l" t="t" r="r" b="b"/>
              <a:pathLst>
                <a:path w="3330" h="1503" extrusionOk="0">
                  <a:moveTo>
                    <a:pt x="1906" y="1"/>
                  </a:moveTo>
                  <a:cubicBezTo>
                    <a:pt x="1770" y="1"/>
                    <a:pt x="1635" y="14"/>
                    <a:pt x="1500" y="40"/>
                  </a:cubicBezTo>
                  <a:cubicBezTo>
                    <a:pt x="935" y="146"/>
                    <a:pt x="433" y="472"/>
                    <a:pt x="111" y="949"/>
                  </a:cubicBezTo>
                  <a:cubicBezTo>
                    <a:pt x="1" y="1110"/>
                    <a:pt x="41" y="1330"/>
                    <a:pt x="202" y="1440"/>
                  </a:cubicBezTo>
                  <a:cubicBezTo>
                    <a:pt x="264" y="1482"/>
                    <a:pt x="333" y="1502"/>
                    <a:pt x="402" y="1502"/>
                  </a:cubicBezTo>
                  <a:cubicBezTo>
                    <a:pt x="515" y="1502"/>
                    <a:pt x="625" y="1449"/>
                    <a:pt x="694" y="1349"/>
                  </a:cubicBezTo>
                  <a:cubicBezTo>
                    <a:pt x="976" y="933"/>
                    <a:pt x="1437" y="710"/>
                    <a:pt x="1905" y="710"/>
                  </a:cubicBezTo>
                  <a:cubicBezTo>
                    <a:pt x="2189" y="710"/>
                    <a:pt x="2476" y="792"/>
                    <a:pt x="2728" y="964"/>
                  </a:cubicBezTo>
                  <a:cubicBezTo>
                    <a:pt x="2786" y="1005"/>
                    <a:pt x="2855" y="1026"/>
                    <a:pt x="2925" y="1026"/>
                  </a:cubicBezTo>
                  <a:cubicBezTo>
                    <a:pt x="2966" y="1026"/>
                    <a:pt x="3007" y="1019"/>
                    <a:pt x="3047" y="1004"/>
                  </a:cubicBezTo>
                  <a:cubicBezTo>
                    <a:pt x="3117" y="978"/>
                    <a:pt x="3175" y="934"/>
                    <a:pt x="3219" y="872"/>
                  </a:cubicBezTo>
                  <a:cubicBezTo>
                    <a:pt x="3329" y="711"/>
                    <a:pt x="3289" y="491"/>
                    <a:pt x="3128" y="381"/>
                  </a:cubicBezTo>
                  <a:cubicBezTo>
                    <a:pt x="2765" y="132"/>
                    <a:pt x="2338" y="1"/>
                    <a:pt x="1906" y="1"/>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4574000" y="2722400"/>
              <a:ext cx="70950" cy="55775"/>
            </a:xfrm>
            <a:custGeom>
              <a:avLst/>
              <a:gdLst/>
              <a:ahLst/>
              <a:cxnLst/>
              <a:rect l="l" t="t" r="r" b="b"/>
              <a:pathLst>
                <a:path w="2838" h="2231" extrusionOk="0">
                  <a:moveTo>
                    <a:pt x="2455" y="1"/>
                  </a:moveTo>
                  <a:cubicBezTo>
                    <a:pt x="2285" y="1"/>
                    <a:pt x="2138" y="125"/>
                    <a:pt x="2108" y="295"/>
                  </a:cubicBezTo>
                  <a:cubicBezTo>
                    <a:pt x="1989" y="1013"/>
                    <a:pt x="1371" y="1521"/>
                    <a:pt x="669" y="1521"/>
                  </a:cubicBezTo>
                  <a:cubicBezTo>
                    <a:pt x="590" y="1521"/>
                    <a:pt x="510" y="1515"/>
                    <a:pt x="429" y="1501"/>
                  </a:cubicBezTo>
                  <a:cubicBezTo>
                    <a:pt x="413" y="1499"/>
                    <a:pt x="397" y="1498"/>
                    <a:pt x="382" y="1498"/>
                  </a:cubicBezTo>
                  <a:cubicBezTo>
                    <a:pt x="210" y="1498"/>
                    <a:pt x="60" y="1624"/>
                    <a:pt x="33" y="1798"/>
                  </a:cubicBezTo>
                  <a:cubicBezTo>
                    <a:pt x="0" y="1985"/>
                    <a:pt x="125" y="2165"/>
                    <a:pt x="316" y="2202"/>
                  </a:cubicBezTo>
                  <a:cubicBezTo>
                    <a:pt x="433" y="2220"/>
                    <a:pt x="550" y="2231"/>
                    <a:pt x="671" y="2231"/>
                  </a:cubicBezTo>
                  <a:cubicBezTo>
                    <a:pt x="1730" y="2227"/>
                    <a:pt x="2636" y="1457"/>
                    <a:pt x="2808" y="413"/>
                  </a:cubicBezTo>
                  <a:cubicBezTo>
                    <a:pt x="2838" y="218"/>
                    <a:pt x="2709" y="35"/>
                    <a:pt x="2515" y="6"/>
                  </a:cubicBezTo>
                  <a:cubicBezTo>
                    <a:pt x="2495" y="2"/>
                    <a:pt x="2475" y="1"/>
                    <a:pt x="2455" y="1"/>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4462750" y="2810150"/>
              <a:ext cx="24675" cy="52700"/>
            </a:xfrm>
            <a:custGeom>
              <a:avLst/>
              <a:gdLst/>
              <a:ahLst/>
              <a:cxnLst/>
              <a:rect l="l" t="t" r="r" b="b"/>
              <a:pathLst>
                <a:path w="987" h="2108" extrusionOk="0">
                  <a:moveTo>
                    <a:pt x="505" y="0"/>
                  </a:moveTo>
                  <a:cubicBezTo>
                    <a:pt x="356" y="0"/>
                    <a:pt x="220" y="96"/>
                    <a:pt x="173" y="246"/>
                  </a:cubicBezTo>
                  <a:cubicBezTo>
                    <a:pt x="0" y="770"/>
                    <a:pt x="209" y="1668"/>
                    <a:pt x="253" y="1840"/>
                  </a:cubicBezTo>
                  <a:cubicBezTo>
                    <a:pt x="293" y="1998"/>
                    <a:pt x="433" y="2108"/>
                    <a:pt x="598" y="2108"/>
                  </a:cubicBezTo>
                  <a:cubicBezTo>
                    <a:pt x="623" y="2108"/>
                    <a:pt x="653" y="2104"/>
                    <a:pt x="682" y="2097"/>
                  </a:cubicBezTo>
                  <a:cubicBezTo>
                    <a:pt x="873" y="2053"/>
                    <a:pt x="986" y="1859"/>
                    <a:pt x="939" y="1668"/>
                  </a:cubicBezTo>
                  <a:cubicBezTo>
                    <a:pt x="851" y="1316"/>
                    <a:pt x="766" y="711"/>
                    <a:pt x="843" y="462"/>
                  </a:cubicBezTo>
                  <a:cubicBezTo>
                    <a:pt x="906" y="275"/>
                    <a:pt x="803" y="77"/>
                    <a:pt x="616" y="19"/>
                  </a:cubicBezTo>
                  <a:cubicBezTo>
                    <a:pt x="579" y="6"/>
                    <a:pt x="541" y="0"/>
                    <a:pt x="505" y="0"/>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4540000" y="2532400"/>
              <a:ext cx="32900" cy="41050"/>
            </a:xfrm>
            <a:custGeom>
              <a:avLst/>
              <a:gdLst/>
              <a:ahLst/>
              <a:cxnLst/>
              <a:rect l="l" t="t" r="r" b="b"/>
              <a:pathLst>
                <a:path w="1316" h="1642" extrusionOk="0">
                  <a:moveTo>
                    <a:pt x="818" y="1"/>
                  </a:moveTo>
                  <a:cubicBezTo>
                    <a:pt x="740" y="1"/>
                    <a:pt x="658" y="29"/>
                    <a:pt x="583" y="95"/>
                  </a:cubicBezTo>
                  <a:cubicBezTo>
                    <a:pt x="525" y="154"/>
                    <a:pt x="0" y="685"/>
                    <a:pt x="0" y="1286"/>
                  </a:cubicBezTo>
                  <a:cubicBezTo>
                    <a:pt x="0" y="1484"/>
                    <a:pt x="158" y="1642"/>
                    <a:pt x="352" y="1642"/>
                  </a:cubicBezTo>
                  <a:cubicBezTo>
                    <a:pt x="550" y="1642"/>
                    <a:pt x="708" y="1481"/>
                    <a:pt x="708" y="1286"/>
                  </a:cubicBezTo>
                  <a:cubicBezTo>
                    <a:pt x="708" y="1026"/>
                    <a:pt x="983" y="693"/>
                    <a:pt x="1082" y="597"/>
                  </a:cubicBezTo>
                  <a:cubicBezTo>
                    <a:pt x="1315" y="341"/>
                    <a:pt x="1089" y="1"/>
                    <a:pt x="818" y="1"/>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4509400" y="2561475"/>
              <a:ext cx="81300" cy="30875"/>
            </a:xfrm>
            <a:custGeom>
              <a:avLst/>
              <a:gdLst/>
              <a:ahLst/>
              <a:cxnLst/>
              <a:rect l="l" t="t" r="r" b="b"/>
              <a:pathLst>
                <a:path w="3252" h="1235" extrusionOk="0">
                  <a:moveTo>
                    <a:pt x="1628" y="1"/>
                  </a:moveTo>
                  <a:cubicBezTo>
                    <a:pt x="1400" y="1"/>
                    <a:pt x="1192" y="44"/>
                    <a:pt x="1015" y="101"/>
                  </a:cubicBezTo>
                  <a:cubicBezTo>
                    <a:pt x="686" y="211"/>
                    <a:pt x="385" y="391"/>
                    <a:pt x="128" y="626"/>
                  </a:cubicBezTo>
                  <a:cubicBezTo>
                    <a:pt x="0" y="765"/>
                    <a:pt x="4" y="981"/>
                    <a:pt x="136" y="1117"/>
                  </a:cubicBezTo>
                  <a:cubicBezTo>
                    <a:pt x="204" y="1187"/>
                    <a:pt x="295" y="1222"/>
                    <a:pt x="386" y="1222"/>
                  </a:cubicBezTo>
                  <a:cubicBezTo>
                    <a:pt x="472" y="1222"/>
                    <a:pt x="558" y="1192"/>
                    <a:pt x="627" y="1131"/>
                  </a:cubicBezTo>
                  <a:cubicBezTo>
                    <a:pt x="651" y="1107"/>
                    <a:pt x="1062" y="711"/>
                    <a:pt x="1609" y="711"/>
                  </a:cubicBezTo>
                  <a:cubicBezTo>
                    <a:pt x="1891" y="711"/>
                    <a:pt x="2209" y="816"/>
                    <a:pt x="2529" y="1131"/>
                  </a:cubicBezTo>
                  <a:cubicBezTo>
                    <a:pt x="2595" y="1197"/>
                    <a:pt x="2683" y="1234"/>
                    <a:pt x="2779" y="1234"/>
                  </a:cubicBezTo>
                  <a:cubicBezTo>
                    <a:pt x="3094" y="1234"/>
                    <a:pt x="3251" y="849"/>
                    <a:pt x="3024" y="626"/>
                  </a:cubicBezTo>
                  <a:cubicBezTo>
                    <a:pt x="2540" y="149"/>
                    <a:pt x="2050" y="1"/>
                    <a:pt x="1628" y="1"/>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4868150" y="2756200"/>
              <a:ext cx="43925" cy="59925"/>
            </a:xfrm>
            <a:custGeom>
              <a:avLst/>
              <a:gdLst/>
              <a:ahLst/>
              <a:cxnLst/>
              <a:rect l="l" t="t" r="r" b="b"/>
              <a:pathLst>
                <a:path w="1757" h="2397" extrusionOk="0">
                  <a:moveTo>
                    <a:pt x="400" y="0"/>
                  </a:moveTo>
                  <a:cubicBezTo>
                    <a:pt x="301" y="0"/>
                    <a:pt x="203" y="41"/>
                    <a:pt x="133" y="124"/>
                  </a:cubicBezTo>
                  <a:cubicBezTo>
                    <a:pt x="1" y="274"/>
                    <a:pt x="19" y="501"/>
                    <a:pt x="177" y="630"/>
                  </a:cubicBezTo>
                  <a:cubicBezTo>
                    <a:pt x="947" y="1300"/>
                    <a:pt x="1031" y="2037"/>
                    <a:pt x="1035" y="2074"/>
                  </a:cubicBezTo>
                  <a:cubicBezTo>
                    <a:pt x="1049" y="2257"/>
                    <a:pt x="1203" y="2396"/>
                    <a:pt x="1387" y="2396"/>
                  </a:cubicBezTo>
                  <a:lnTo>
                    <a:pt x="1416" y="2396"/>
                  </a:lnTo>
                  <a:cubicBezTo>
                    <a:pt x="1610" y="2382"/>
                    <a:pt x="1757" y="2210"/>
                    <a:pt x="1742" y="2015"/>
                  </a:cubicBezTo>
                  <a:cubicBezTo>
                    <a:pt x="1735" y="1975"/>
                    <a:pt x="1643" y="967"/>
                    <a:pt x="642" y="94"/>
                  </a:cubicBezTo>
                  <a:cubicBezTo>
                    <a:pt x="573" y="31"/>
                    <a:pt x="486" y="0"/>
                    <a:pt x="400" y="0"/>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 name="Google Shape;937;p34"/>
          <p:cNvGrpSpPr/>
          <p:nvPr/>
        </p:nvGrpSpPr>
        <p:grpSpPr>
          <a:xfrm>
            <a:off x="1993394" y="1863039"/>
            <a:ext cx="246176" cy="385096"/>
            <a:chOff x="5345800" y="2387600"/>
            <a:chExt cx="374925" cy="586500"/>
          </a:xfrm>
        </p:grpSpPr>
        <p:sp>
          <p:nvSpPr>
            <p:cNvPr id="938" name="Google Shape;938;p34"/>
            <p:cNvSpPr/>
            <p:nvPr/>
          </p:nvSpPr>
          <p:spPr>
            <a:xfrm>
              <a:off x="5345800" y="2453550"/>
              <a:ext cx="374925" cy="520550"/>
            </a:xfrm>
            <a:custGeom>
              <a:avLst/>
              <a:gdLst/>
              <a:ahLst/>
              <a:cxnLst/>
              <a:rect l="l" t="t" r="r" b="b"/>
              <a:pathLst>
                <a:path w="14997" h="20822" extrusionOk="0">
                  <a:moveTo>
                    <a:pt x="8572" y="1"/>
                  </a:moveTo>
                  <a:cubicBezTo>
                    <a:pt x="8058" y="1"/>
                    <a:pt x="7543" y="77"/>
                    <a:pt x="7038" y="247"/>
                  </a:cubicBezTo>
                  <a:cubicBezTo>
                    <a:pt x="6026" y="591"/>
                    <a:pt x="5202" y="1222"/>
                    <a:pt x="4582" y="2157"/>
                  </a:cubicBezTo>
                  <a:cubicBezTo>
                    <a:pt x="3669" y="3528"/>
                    <a:pt x="3494" y="5305"/>
                    <a:pt x="4175" y="6812"/>
                  </a:cubicBezTo>
                  <a:cubicBezTo>
                    <a:pt x="4425" y="7362"/>
                    <a:pt x="4758" y="7805"/>
                    <a:pt x="5180" y="8132"/>
                  </a:cubicBezTo>
                  <a:cubicBezTo>
                    <a:pt x="5403" y="8304"/>
                    <a:pt x="5557" y="8553"/>
                    <a:pt x="5616" y="8828"/>
                  </a:cubicBezTo>
                  <a:cubicBezTo>
                    <a:pt x="5675" y="9077"/>
                    <a:pt x="5660" y="9334"/>
                    <a:pt x="5579" y="9576"/>
                  </a:cubicBezTo>
                  <a:cubicBezTo>
                    <a:pt x="5462" y="9913"/>
                    <a:pt x="5187" y="10177"/>
                    <a:pt x="4846" y="10287"/>
                  </a:cubicBezTo>
                  <a:cubicBezTo>
                    <a:pt x="4652" y="10346"/>
                    <a:pt x="4461" y="10419"/>
                    <a:pt x="4274" y="10500"/>
                  </a:cubicBezTo>
                  <a:cubicBezTo>
                    <a:pt x="3193" y="10980"/>
                    <a:pt x="2566" y="12039"/>
                    <a:pt x="2511" y="13135"/>
                  </a:cubicBezTo>
                  <a:cubicBezTo>
                    <a:pt x="1122" y="13150"/>
                    <a:pt x="0" y="14279"/>
                    <a:pt x="0" y="15668"/>
                  </a:cubicBezTo>
                  <a:lnTo>
                    <a:pt x="0" y="20822"/>
                  </a:lnTo>
                  <a:lnTo>
                    <a:pt x="1892" y="20822"/>
                  </a:lnTo>
                  <a:lnTo>
                    <a:pt x="1892" y="15668"/>
                  </a:lnTo>
                  <a:cubicBezTo>
                    <a:pt x="1892" y="15313"/>
                    <a:pt x="2178" y="15023"/>
                    <a:pt x="2537" y="15023"/>
                  </a:cubicBezTo>
                  <a:lnTo>
                    <a:pt x="3046" y="15023"/>
                  </a:lnTo>
                  <a:cubicBezTo>
                    <a:pt x="3134" y="15144"/>
                    <a:pt x="3230" y="15261"/>
                    <a:pt x="3332" y="15368"/>
                  </a:cubicBezTo>
                  <a:cubicBezTo>
                    <a:pt x="3358" y="15397"/>
                    <a:pt x="3387" y="15423"/>
                    <a:pt x="3413" y="15452"/>
                  </a:cubicBezTo>
                  <a:cubicBezTo>
                    <a:pt x="4181" y="16207"/>
                    <a:pt x="5200" y="16600"/>
                    <a:pt x="6243" y="16600"/>
                  </a:cubicBezTo>
                  <a:cubicBezTo>
                    <a:pt x="6410" y="16600"/>
                    <a:pt x="6578" y="16590"/>
                    <a:pt x="6745" y="16570"/>
                  </a:cubicBezTo>
                  <a:cubicBezTo>
                    <a:pt x="9296" y="16266"/>
                    <a:pt x="11375" y="15052"/>
                    <a:pt x="12914" y="12813"/>
                  </a:cubicBezTo>
                  <a:cubicBezTo>
                    <a:pt x="14421" y="10621"/>
                    <a:pt x="14996" y="7857"/>
                    <a:pt x="14406" y="5228"/>
                  </a:cubicBezTo>
                  <a:cubicBezTo>
                    <a:pt x="14032" y="3535"/>
                    <a:pt x="13251" y="2201"/>
                    <a:pt x="12064" y="1226"/>
                  </a:cubicBezTo>
                  <a:cubicBezTo>
                    <a:pt x="12009" y="1182"/>
                    <a:pt x="11954" y="1138"/>
                    <a:pt x="11895" y="1094"/>
                  </a:cubicBezTo>
                  <a:cubicBezTo>
                    <a:pt x="11895" y="1094"/>
                    <a:pt x="11158" y="562"/>
                    <a:pt x="10660" y="386"/>
                  </a:cubicBezTo>
                  <a:cubicBezTo>
                    <a:pt x="9983" y="144"/>
                    <a:pt x="9278" y="1"/>
                    <a:pt x="8572" y="1"/>
                  </a:cubicBezTo>
                  <a:close/>
                </a:path>
              </a:pathLst>
            </a:custGeom>
            <a:solidFill>
              <a:srgbClr val="FE4C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5457500" y="2453575"/>
              <a:ext cx="263225" cy="415000"/>
            </a:xfrm>
            <a:custGeom>
              <a:avLst/>
              <a:gdLst/>
              <a:ahLst/>
              <a:cxnLst/>
              <a:rect l="l" t="t" r="r" b="b"/>
              <a:pathLst>
                <a:path w="10529" h="16600" extrusionOk="0">
                  <a:moveTo>
                    <a:pt x="4253" y="0"/>
                  </a:moveTo>
                  <a:lnTo>
                    <a:pt x="4253" y="0"/>
                  </a:lnTo>
                  <a:cubicBezTo>
                    <a:pt x="4748" y="191"/>
                    <a:pt x="5444" y="693"/>
                    <a:pt x="5444" y="693"/>
                  </a:cubicBezTo>
                  <a:cubicBezTo>
                    <a:pt x="5499" y="737"/>
                    <a:pt x="5554" y="777"/>
                    <a:pt x="5609" y="821"/>
                  </a:cubicBezTo>
                  <a:cubicBezTo>
                    <a:pt x="6800" y="1796"/>
                    <a:pt x="7577" y="3134"/>
                    <a:pt x="7955" y="4824"/>
                  </a:cubicBezTo>
                  <a:cubicBezTo>
                    <a:pt x="8541" y="7456"/>
                    <a:pt x="7970" y="10220"/>
                    <a:pt x="6459" y="12412"/>
                  </a:cubicBezTo>
                  <a:cubicBezTo>
                    <a:pt x="4920" y="14652"/>
                    <a:pt x="2841" y="15861"/>
                    <a:pt x="290" y="16169"/>
                  </a:cubicBezTo>
                  <a:cubicBezTo>
                    <a:pt x="195" y="16180"/>
                    <a:pt x="100" y="16188"/>
                    <a:pt x="1" y="16195"/>
                  </a:cubicBezTo>
                  <a:cubicBezTo>
                    <a:pt x="558" y="16461"/>
                    <a:pt x="1168" y="16599"/>
                    <a:pt x="1782" y="16599"/>
                  </a:cubicBezTo>
                  <a:cubicBezTo>
                    <a:pt x="1947" y="16599"/>
                    <a:pt x="2112" y="16589"/>
                    <a:pt x="2277" y="16569"/>
                  </a:cubicBezTo>
                  <a:cubicBezTo>
                    <a:pt x="4828" y="16261"/>
                    <a:pt x="6907" y="15051"/>
                    <a:pt x="8450" y="12812"/>
                  </a:cubicBezTo>
                  <a:cubicBezTo>
                    <a:pt x="9956" y="10620"/>
                    <a:pt x="10528" y="7852"/>
                    <a:pt x="9942" y="5224"/>
                  </a:cubicBezTo>
                  <a:cubicBezTo>
                    <a:pt x="9564" y="3534"/>
                    <a:pt x="8783" y="2196"/>
                    <a:pt x="7596" y="1221"/>
                  </a:cubicBezTo>
                  <a:cubicBezTo>
                    <a:pt x="7541" y="1177"/>
                    <a:pt x="7486" y="1133"/>
                    <a:pt x="7427" y="1093"/>
                  </a:cubicBezTo>
                  <a:cubicBezTo>
                    <a:pt x="7427" y="1093"/>
                    <a:pt x="6690" y="557"/>
                    <a:pt x="6192" y="382"/>
                  </a:cubicBezTo>
                  <a:cubicBezTo>
                    <a:pt x="5569" y="154"/>
                    <a:pt x="4913" y="26"/>
                    <a:pt x="4253" y="0"/>
                  </a:cubicBezTo>
                  <a:close/>
                </a:path>
              </a:pathLst>
            </a:custGeom>
            <a:solidFill>
              <a:srgbClr val="C93B1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5360000" y="2387600"/>
              <a:ext cx="99000" cy="165700"/>
            </a:xfrm>
            <a:custGeom>
              <a:avLst/>
              <a:gdLst/>
              <a:ahLst/>
              <a:cxnLst/>
              <a:rect l="l" t="t" r="r" b="b"/>
              <a:pathLst>
                <a:path w="3960" h="6628" extrusionOk="0">
                  <a:moveTo>
                    <a:pt x="0" y="0"/>
                  </a:moveTo>
                  <a:lnTo>
                    <a:pt x="0" y="2764"/>
                  </a:lnTo>
                  <a:cubicBezTo>
                    <a:pt x="0" y="4593"/>
                    <a:pt x="1269" y="6177"/>
                    <a:pt x="3054" y="6580"/>
                  </a:cubicBezTo>
                  <a:lnTo>
                    <a:pt x="3274" y="6627"/>
                  </a:lnTo>
                  <a:cubicBezTo>
                    <a:pt x="3387" y="6004"/>
                    <a:pt x="3622" y="5411"/>
                    <a:pt x="3959" y="4875"/>
                  </a:cubicBezTo>
                  <a:cubicBezTo>
                    <a:pt x="3893" y="4842"/>
                    <a:pt x="3816" y="4817"/>
                    <a:pt x="3743" y="4798"/>
                  </a:cubicBezTo>
                  <a:lnTo>
                    <a:pt x="3468" y="4736"/>
                  </a:lnTo>
                  <a:cubicBezTo>
                    <a:pt x="2541" y="4531"/>
                    <a:pt x="1884" y="3710"/>
                    <a:pt x="1888" y="2764"/>
                  </a:cubicBezTo>
                  <a:lnTo>
                    <a:pt x="1888" y="0"/>
                  </a:lnTo>
                  <a:close/>
                </a:path>
              </a:pathLst>
            </a:custGeom>
            <a:solidFill>
              <a:srgbClr val="FC4B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5411400" y="2493900"/>
              <a:ext cx="47675" cy="59400"/>
            </a:xfrm>
            <a:custGeom>
              <a:avLst/>
              <a:gdLst/>
              <a:ahLst/>
              <a:cxnLst/>
              <a:rect l="l" t="t" r="r" b="b"/>
              <a:pathLst>
                <a:path w="1907" h="2376" extrusionOk="0">
                  <a:moveTo>
                    <a:pt x="481" y="0"/>
                  </a:moveTo>
                  <a:cubicBezTo>
                    <a:pt x="188" y="609"/>
                    <a:pt x="26" y="1276"/>
                    <a:pt x="1" y="1954"/>
                  </a:cubicBezTo>
                  <a:cubicBezTo>
                    <a:pt x="316" y="2123"/>
                    <a:pt x="650" y="2247"/>
                    <a:pt x="998" y="2328"/>
                  </a:cubicBezTo>
                  <a:lnTo>
                    <a:pt x="1218" y="2375"/>
                  </a:lnTo>
                  <a:cubicBezTo>
                    <a:pt x="1331" y="1752"/>
                    <a:pt x="1566" y="1159"/>
                    <a:pt x="1907" y="627"/>
                  </a:cubicBezTo>
                  <a:cubicBezTo>
                    <a:pt x="1837" y="590"/>
                    <a:pt x="1760" y="565"/>
                    <a:pt x="1687" y="546"/>
                  </a:cubicBezTo>
                  <a:lnTo>
                    <a:pt x="1412" y="484"/>
                  </a:lnTo>
                  <a:cubicBezTo>
                    <a:pt x="1064" y="407"/>
                    <a:pt x="741" y="238"/>
                    <a:pt x="481" y="0"/>
                  </a:cubicBezTo>
                  <a:close/>
                </a:path>
              </a:pathLst>
            </a:custGeom>
            <a:solidFill>
              <a:srgbClr val="DE42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34"/>
          <p:cNvGrpSpPr/>
          <p:nvPr/>
        </p:nvGrpSpPr>
        <p:grpSpPr>
          <a:xfrm>
            <a:off x="2804680" y="1932194"/>
            <a:ext cx="385401" cy="291802"/>
            <a:chOff x="5679550" y="3293650"/>
            <a:chExt cx="590925" cy="447275"/>
          </a:xfrm>
        </p:grpSpPr>
        <p:sp>
          <p:nvSpPr>
            <p:cNvPr id="943" name="Google Shape;943;p34"/>
            <p:cNvSpPr/>
            <p:nvPr/>
          </p:nvSpPr>
          <p:spPr>
            <a:xfrm>
              <a:off x="5941100" y="3606775"/>
              <a:ext cx="60500" cy="134150"/>
            </a:xfrm>
            <a:custGeom>
              <a:avLst/>
              <a:gdLst/>
              <a:ahLst/>
              <a:cxnLst/>
              <a:rect l="l" t="t" r="r" b="b"/>
              <a:pathLst>
                <a:path w="2420" h="5366" extrusionOk="0">
                  <a:moveTo>
                    <a:pt x="2265" y="0"/>
                  </a:moveTo>
                  <a:cubicBezTo>
                    <a:pt x="2060" y="250"/>
                    <a:pt x="1778" y="418"/>
                    <a:pt x="1463" y="481"/>
                  </a:cubicBezTo>
                  <a:lnTo>
                    <a:pt x="455" y="686"/>
                  </a:lnTo>
                  <a:cubicBezTo>
                    <a:pt x="554" y="1522"/>
                    <a:pt x="598" y="2984"/>
                    <a:pt x="165" y="4055"/>
                  </a:cubicBezTo>
                  <a:cubicBezTo>
                    <a:pt x="0" y="4447"/>
                    <a:pt x="121" y="4898"/>
                    <a:pt x="455" y="5158"/>
                  </a:cubicBezTo>
                  <a:lnTo>
                    <a:pt x="477" y="5176"/>
                  </a:lnTo>
                  <a:cubicBezTo>
                    <a:pt x="647" y="5305"/>
                    <a:pt x="844" y="5366"/>
                    <a:pt x="1038" y="5366"/>
                  </a:cubicBezTo>
                  <a:cubicBezTo>
                    <a:pt x="1400" y="5366"/>
                    <a:pt x="1752" y="5155"/>
                    <a:pt x="1903" y="4788"/>
                  </a:cubicBezTo>
                  <a:cubicBezTo>
                    <a:pt x="2218" y="4025"/>
                    <a:pt x="2386" y="3102"/>
                    <a:pt x="2405" y="2039"/>
                  </a:cubicBezTo>
                  <a:cubicBezTo>
                    <a:pt x="2419" y="1357"/>
                    <a:pt x="2372" y="675"/>
                    <a:pt x="2265"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4"/>
            <p:cNvSpPr/>
            <p:nvPr/>
          </p:nvSpPr>
          <p:spPr>
            <a:xfrm>
              <a:off x="5952550" y="3606775"/>
              <a:ext cx="48550" cy="47500"/>
            </a:xfrm>
            <a:custGeom>
              <a:avLst/>
              <a:gdLst/>
              <a:ahLst/>
              <a:cxnLst/>
              <a:rect l="l" t="t" r="r" b="b"/>
              <a:pathLst>
                <a:path w="1942" h="1900" extrusionOk="0">
                  <a:moveTo>
                    <a:pt x="1807" y="0"/>
                  </a:moveTo>
                  <a:cubicBezTo>
                    <a:pt x="1602" y="250"/>
                    <a:pt x="1320" y="418"/>
                    <a:pt x="1008" y="481"/>
                  </a:cubicBezTo>
                  <a:lnTo>
                    <a:pt x="0" y="686"/>
                  </a:lnTo>
                  <a:cubicBezTo>
                    <a:pt x="44" y="1089"/>
                    <a:pt x="66" y="1492"/>
                    <a:pt x="63" y="1899"/>
                  </a:cubicBezTo>
                  <a:lnTo>
                    <a:pt x="1008" y="1709"/>
                  </a:lnTo>
                  <a:cubicBezTo>
                    <a:pt x="1331" y="1643"/>
                    <a:pt x="1734" y="1415"/>
                    <a:pt x="1932" y="1173"/>
                  </a:cubicBezTo>
                  <a:cubicBezTo>
                    <a:pt x="1933" y="1180"/>
                    <a:pt x="1934" y="1183"/>
                    <a:pt x="1934" y="1183"/>
                  </a:cubicBezTo>
                  <a:cubicBezTo>
                    <a:pt x="1942" y="1183"/>
                    <a:pt x="1835" y="167"/>
                    <a:pt x="1807" y="0"/>
                  </a:cubicBezTo>
                  <a:close/>
                </a:path>
              </a:pathLst>
            </a:custGeom>
            <a:solidFill>
              <a:srgbClr val="2B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4"/>
            <p:cNvSpPr/>
            <p:nvPr/>
          </p:nvSpPr>
          <p:spPr>
            <a:xfrm>
              <a:off x="5923125" y="3293650"/>
              <a:ext cx="63525" cy="87525"/>
            </a:xfrm>
            <a:custGeom>
              <a:avLst/>
              <a:gdLst/>
              <a:ahLst/>
              <a:cxnLst/>
              <a:rect l="l" t="t" r="r" b="b"/>
              <a:pathLst>
                <a:path w="2541" h="3501" extrusionOk="0">
                  <a:moveTo>
                    <a:pt x="1035" y="1"/>
                  </a:moveTo>
                  <a:cubicBezTo>
                    <a:pt x="970" y="1"/>
                    <a:pt x="903" y="8"/>
                    <a:pt x="836" y="22"/>
                  </a:cubicBezTo>
                  <a:cubicBezTo>
                    <a:pt x="327" y="128"/>
                    <a:pt x="1" y="630"/>
                    <a:pt x="111" y="1140"/>
                  </a:cubicBezTo>
                  <a:lnTo>
                    <a:pt x="598" y="3435"/>
                  </a:lnTo>
                  <a:lnTo>
                    <a:pt x="2163" y="3435"/>
                  </a:lnTo>
                  <a:cubicBezTo>
                    <a:pt x="2292" y="3435"/>
                    <a:pt x="2420" y="3457"/>
                    <a:pt x="2541" y="3501"/>
                  </a:cubicBezTo>
                  <a:lnTo>
                    <a:pt x="1958" y="748"/>
                  </a:lnTo>
                  <a:cubicBezTo>
                    <a:pt x="1862" y="305"/>
                    <a:pt x="1471" y="1"/>
                    <a:pt x="1035" y="1"/>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4"/>
            <p:cNvSpPr/>
            <p:nvPr/>
          </p:nvSpPr>
          <p:spPr>
            <a:xfrm>
              <a:off x="5931375" y="3348050"/>
              <a:ext cx="55275" cy="33125"/>
            </a:xfrm>
            <a:custGeom>
              <a:avLst/>
              <a:gdLst/>
              <a:ahLst/>
              <a:cxnLst/>
              <a:rect l="l" t="t" r="r" b="b"/>
              <a:pathLst>
                <a:path w="2211" h="1325" extrusionOk="0">
                  <a:moveTo>
                    <a:pt x="1636" y="0"/>
                  </a:moveTo>
                  <a:cubicBezTo>
                    <a:pt x="1582" y="0"/>
                    <a:pt x="1530" y="1"/>
                    <a:pt x="1485" y="1"/>
                  </a:cubicBezTo>
                  <a:lnTo>
                    <a:pt x="1" y="1"/>
                  </a:lnTo>
                  <a:lnTo>
                    <a:pt x="268" y="1259"/>
                  </a:lnTo>
                  <a:lnTo>
                    <a:pt x="1833" y="1259"/>
                  </a:lnTo>
                  <a:cubicBezTo>
                    <a:pt x="1962" y="1259"/>
                    <a:pt x="2090" y="1281"/>
                    <a:pt x="2211" y="1325"/>
                  </a:cubicBezTo>
                  <a:lnTo>
                    <a:pt x="1936" y="34"/>
                  </a:lnTo>
                  <a:cubicBezTo>
                    <a:pt x="1858" y="5"/>
                    <a:pt x="1744" y="0"/>
                    <a:pt x="1636" y="0"/>
                  </a:cubicBezTo>
                  <a:close/>
                </a:path>
              </a:pathLst>
            </a:custGeom>
            <a:solidFill>
              <a:srgbClr val="2BBD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4"/>
            <p:cNvSpPr/>
            <p:nvPr/>
          </p:nvSpPr>
          <p:spPr>
            <a:xfrm>
              <a:off x="6082575" y="3296875"/>
              <a:ext cx="62900" cy="85400"/>
            </a:xfrm>
            <a:custGeom>
              <a:avLst/>
              <a:gdLst/>
              <a:ahLst/>
              <a:cxnLst/>
              <a:rect l="l" t="t" r="r" b="b"/>
              <a:pathLst>
                <a:path w="2516" h="3416" extrusionOk="0">
                  <a:moveTo>
                    <a:pt x="1491" y="1"/>
                  </a:moveTo>
                  <a:cubicBezTo>
                    <a:pt x="1062" y="1"/>
                    <a:pt x="675" y="296"/>
                    <a:pt x="573" y="729"/>
                  </a:cubicBezTo>
                  <a:lnTo>
                    <a:pt x="1" y="3416"/>
                  </a:lnTo>
                  <a:lnTo>
                    <a:pt x="1933" y="3416"/>
                  </a:lnTo>
                  <a:lnTo>
                    <a:pt x="2420" y="1121"/>
                  </a:lnTo>
                  <a:cubicBezTo>
                    <a:pt x="2515" y="619"/>
                    <a:pt x="2189" y="128"/>
                    <a:pt x="1687" y="21"/>
                  </a:cubicBezTo>
                  <a:cubicBezTo>
                    <a:pt x="1621" y="7"/>
                    <a:pt x="1556" y="1"/>
                    <a:pt x="1491"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4"/>
            <p:cNvSpPr/>
            <p:nvPr/>
          </p:nvSpPr>
          <p:spPr>
            <a:xfrm>
              <a:off x="6082575" y="3349275"/>
              <a:ext cx="55300" cy="33100"/>
            </a:xfrm>
            <a:custGeom>
              <a:avLst/>
              <a:gdLst/>
              <a:ahLst/>
              <a:cxnLst/>
              <a:rect l="l" t="t" r="r" b="b"/>
              <a:pathLst>
                <a:path w="2212" h="1324" extrusionOk="0">
                  <a:moveTo>
                    <a:pt x="283" y="0"/>
                  </a:moveTo>
                  <a:lnTo>
                    <a:pt x="1" y="1323"/>
                  </a:lnTo>
                  <a:lnTo>
                    <a:pt x="1933" y="1323"/>
                  </a:lnTo>
                  <a:lnTo>
                    <a:pt x="2211" y="0"/>
                  </a:lnTo>
                  <a:close/>
                </a:path>
              </a:pathLst>
            </a:custGeom>
            <a:solidFill>
              <a:srgbClr val="F7B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4"/>
            <p:cNvSpPr/>
            <p:nvPr/>
          </p:nvSpPr>
          <p:spPr>
            <a:xfrm>
              <a:off x="5679550" y="3379500"/>
              <a:ext cx="326075" cy="286550"/>
            </a:xfrm>
            <a:custGeom>
              <a:avLst/>
              <a:gdLst/>
              <a:ahLst/>
              <a:cxnLst/>
              <a:rect l="l" t="t" r="r" b="b"/>
              <a:pathLst>
                <a:path w="13043" h="11462" extrusionOk="0">
                  <a:moveTo>
                    <a:pt x="4714" y="1"/>
                  </a:moveTo>
                  <a:cubicBezTo>
                    <a:pt x="2112" y="1"/>
                    <a:pt x="0" y="2112"/>
                    <a:pt x="4" y="4715"/>
                  </a:cubicBezTo>
                  <a:lnTo>
                    <a:pt x="4" y="9121"/>
                  </a:lnTo>
                  <a:cubicBezTo>
                    <a:pt x="4" y="10439"/>
                    <a:pt x="1080" y="11462"/>
                    <a:pt x="2341" y="11462"/>
                  </a:cubicBezTo>
                  <a:cubicBezTo>
                    <a:pt x="2493" y="11462"/>
                    <a:pt x="2648" y="11447"/>
                    <a:pt x="2805" y="11415"/>
                  </a:cubicBezTo>
                  <a:lnTo>
                    <a:pt x="11928" y="9572"/>
                  </a:lnTo>
                  <a:cubicBezTo>
                    <a:pt x="12577" y="9443"/>
                    <a:pt x="13043" y="8871"/>
                    <a:pt x="13043" y="8212"/>
                  </a:cubicBezTo>
                  <a:lnTo>
                    <a:pt x="13043" y="1137"/>
                  </a:lnTo>
                  <a:cubicBezTo>
                    <a:pt x="13043" y="510"/>
                    <a:pt x="12533" y="1"/>
                    <a:pt x="11906" y="1"/>
                  </a:cubicBezTo>
                  <a:close/>
                </a:path>
              </a:pathLst>
            </a:custGeom>
            <a:solidFill>
              <a:srgbClr val="FE4C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4"/>
            <p:cNvSpPr/>
            <p:nvPr/>
          </p:nvSpPr>
          <p:spPr>
            <a:xfrm>
              <a:off x="5688975" y="3379500"/>
              <a:ext cx="316650" cy="286550"/>
            </a:xfrm>
            <a:custGeom>
              <a:avLst/>
              <a:gdLst/>
              <a:ahLst/>
              <a:cxnLst/>
              <a:rect l="l" t="t" r="r" b="b"/>
              <a:pathLst>
                <a:path w="12666" h="11462" extrusionOk="0">
                  <a:moveTo>
                    <a:pt x="10606" y="1"/>
                  </a:moveTo>
                  <a:cubicBezTo>
                    <a:pt x="10606" y="23"/>
                    <a:pt x="10609" y="48"/>
                    <a:pt x="10609" y="70"/>
                  </a:cubicBezTo>
                  <a:lnTo>
                    <a:pt x="10609" y="7141"/>
                  </a:lnTo>
                  <a:cubicBezTo>
                    <a:pt x="10609" y="7805"/>
                    <a:pt x="10140" y="8373"/>
                    <a:pt x="9491" y="8505"/>
                  </a:cubicBezTo>
                  <a:lnTo>
                    <a:pt x="2266" y="9964"/>
                  </a:lnTo>
                  <a:lnTo>
                    <a:pt x="848" y="10250"/>
                  </a:lnTo>
                  <a:lnTo>
                    <a:pt x="371" y="10345"/>
                  </a:lnTo>
                  <a:cubicBezTo>
                    <a:pt x="247" y="10371"/>
                    <a:pt x="126" y="10385"/>
                    <a:pt x="1" y="10389"/>
                  </a:cubicBezTo>
                  <a:cubicBezTo>
                    <a:pt x="436" y="11066"/>
                    <a:pt x="1181" y="11462"/>
                    <a:pt x="1965" y="11462"/>
                  </a:cubicBezTo>
                  <a:cubicBezTo>
                    <a:pt x="2118" y="11462"/>
                    <a:pt x="2273" y="11447"/>
                    <a:pt x="2428" y="11415"/>
                  </a:cubicBezTo>
                  <a:lnTo>
                    <a:pt x="2908" y="11316"/>
                  </a:lnTo>
                  <a:lnTo>
                    <a:pt x="4323" y="11034"/>
                  </a:lnTo>
                  <a:lnTo>
                    <a:pt x="11551" y="9575"/>
                  </a:lnTo>
                  <a:cubicBezTo>
                    <a:pt x="12200" y="9443"/>
                    <a:pt x="12666" y="8871"/>
                    <a:pt x="12666" y="8212"/>
                  </a:cubicBezTo>
                  <a:lnTo>
                    <a:pt x="12666" y="1137"/>
                  </a:lnTo>
                  <a:cubicBezTo>
                    <a:pt x="12666" y="510"/>
                    <a:pt x="12156" y="1"/>
                    <a:pt x="11529" y="1"/>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4"/>
            <p:cNvSpPr/>
            <p:nvPr/>
          </p:nvSpPr>
          <p:spPr>
            <a:xfrm>
              <a:off x="6040800" y="3379500"/>
              <a:ext cx="229675" cy="193375"/>
            </a:xfrm>
            <a:custGeom>
              <a:avLst/>
              <a:gdLst/>
              <a:ahLst/>
              <a:cxnLst/>
              <a:rect l="l" t="t" r="r" b="b"/>
              <a:pathLst>
                <a:path w="9187" h="7735" extrusionOk="0">
                  <a:moveTo>
                    <a:pt x="2075" y="1"/>
                  </a:moveTo>
                  <a:cubicBezTo>
                    <a:pt x="931" y="1"/>
                    <a:pt x="0" y="928"/>
                    <a:pt x="0" y="2075"/>
                  </a:cubicBezTo>
                  <a:lnTo>
                    <a:pt x="0" y="6687"/>
                  </a:lnTo>
                  <a:cubicBezTo>
                    <a:pt x="0" y="7299"/>
                    <a:pt x="502" y="7735"/>
                    <a:pt x="1048" y="7735"/>
                  </a:cubicBezTo>
                  <a:cubicBezTo>
                    <a:pt x="1225" y="7735"/>
                    <a:pt x="1406" y="7689"/>
                    <a:pt x="1576" y="7589"/>
                  </a:cubicBezTo>
                  <a:lnTo>
                    <a:pt x="8006" y="3806"/>
                  </a:lnTo>
                  <a:cubicBezTo>
                    <a:pt x="8801" y="3336"/>
                    <a:pt x="9186" y="2398"/>
                    <a:pt x="8941" y="1507"/>
                  </a:cubicBezTo>
                  <a:cubicBezTo>
                    <a:pt x="8699" y="617"/>
                    <a:pt x="7892" y="1"/>
                    <a:pt x="6969" y="1"/>
                  </a:cubicBezTo>
                  <a:close/>
                </a:path>
              </a:pathLst>
            </a:custGeom>
            <a:solidFill>
              <a:srgbClr val="FE4C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4"/>
            <p:cNvSpPr/>
            <p:nvPr/>
          </p:nvSpPr>
          <p:spPr>
            <a:xfrm>
              <a:off x="6040875" y="3382250"/>
              <a:ext cx="226950" cy="190600"/>
            </a:xfrm>
            <a:custGeom>
              <a:avLst/>
              <a:gdLst/>
              <a:ahLst/>
              <a:cxnLst/>
              <a:rect l="l" t="t" r="r" b="b"/>
              <a:pathLst>
                <a:path w="9078" h="7624" extrusionOk="0">
                  <a:moveTo>
                    <a:pt x="7629" y="1"/>
                  </a:moveTo>
                  <a:lnTo>
                    <a:pt x="7629" y="1"/>
                  </a:lnTo>
                  <a:cubicBezTo>
                    <a:pt x="7944" y="921"/>
                    <a:pt x="7570" y="1932"/>
                    <a:pt x="6735" y="2424"/>
                  </a:cubicBezTo>
                  <a:lnTo>
                    <a:pt x="305" y="6210"/>
                  </a:lnTo>
                  <a:cubicBezTo>
                    <a:pt x="210" y="6265"/>
                    <a:pt x="107" y="6306"/>
                    <a:pt x="1" y="6331"/>
                  </a:cubicBezTo>
                  <a:lnTo>
                    <a:pt x="1" y="6580"/>
                  </a:lnTo>
                  <a:cubicBezTo>
                    <a:pt x="1" y="7190"/>
                    <a:pt x="501" y="7623"/>
                    <a:pt x="1046" y="7623"/>
                  </a:cubicBezTo>
                  <a:cubicBezTo>
                    <a:pt x="1222" y="7623"/>
                    <a:pt x="1403" y="7578"/>
                    <a:pt x="1573" y="7479"/>
                  </a:cubicBezTo>
                  <a:lnTo>
                    <a:pt x="8003" y="3692"/>
                  </a:lnTo>
                  <a:cubicBezTo>
                    <a:pt x="8688" y="3289"/>
                    <a:pt x="9077" y="2519"/>
                    <a:pt x="8996" y="1727"/>
                  </a:cubicBezTo>
                  <a:cubicBezTo>
                    <a:pt x="8916" y="935"/>
                    <a:pt x="8381" y="261"/>
                    <a:pt x="7629" y="1"/>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4"/>
            <p:cNvSpPr/>
            <p:nvPr/>
          </p:nvSpPr>
          <p:spPr>
            <a:xfrm>
              <a:off x="5995075" y="3385825"/>
              <a:ext cx="72775" cy="215650"/>
            </a:xfrm>
            <a:custGeom>
              <a:avLst/>
              <a:gdLst/>
              <a:ahLst/>
              <a:cxnLst/>
              <a:rect l="l" t="t" r="r" b="b"/>
              <a:pathLst>
                <a:path w="2911" h="8626" extrusionOk="0">
                  <a:moveTo>
                    <a:pt x="0" y="1"/>
                  </a:moveTo>
                  <a:cubicBezTo>
                    <a:pt x="268" y="217"/>
                    <a:pt x="422" y="543"/>
                    <a:pt x="422" y="884"/>
                  </a:cubicBezTo>
                  <a:lnTo>
                    <a:pt x="422" y="7959"/>
                  </a:lnTo>
                  <a:cubicBezTo>
                    <a:pt x="422" y="8190"/>
                    <a:pt x="363" y="8421"/>
                    <a:pt x="249" y="8626"/>
                  </a:cubicBezTo>
                  <a:cubicBezTo>
                    <a:pt x="865" y="8021"/>
                    <a:pt x="1576" y="7438"/>
                    <a:pt x="2584" y="7438"/>
                  </a:cubicBezTo>
                  <a:cubicBezTo>
                    <a:pt x="2137" y="7310"/>
                    <a:pt x="1829" y="6899"/>
                    <a:pt x="1833" y="6437"/>
                  </a:cubicBezTo>
                  <a:lnTo>
                    <a:pt x="1833" y="1822"/>
                  </a:lnTo>
                  <a:cubicBezTo>
                    <a:pt x="1833" y="1064"/>
                    <a:pt x="2247" y="367"/>
                    <a:pt x="2911" y="1"/>
                  </a:cubicBezTo>
                  <a:close/>
                </a:path>
              </a:pathLst>
            </a:custGeom>
            <a:solidFill>
              <a:srgbClr val="FF92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 name="Google Shape;954;p34"/>
          <p:cNvGrpSpPr/>
          <p:nvPr/>
        </p:nvGrpSpPr>
        <p:grpSpPr>
          <a:xfrm>
            <a:off x="3712548" y="1926547"/>
            <a:ext cx="378185" cy="283095"/>
            <a:chOff x="5235550" y="1691950"/>
            <a:chExt cx="586425" cy="438975"/>
          </a:xfrm>
        </p:grpSpPr>
        <p:sp>
          <p:nvSpPr>
            <p:cNvPr id="955" name="Google Shape;955;p34"/>
            <p:cNvSpPr/>
            <p:nvPr/>
          </p:nvSpPr>
          <p:spPr>
            <a:xfrm>
              <a:off x="5269275" y="1691950"/>
              <a:ext cx="518975" cy="438975"/>
            </a:xfrm>
            <a:custGeom>
              <a:avLst/>
              <a:gdLst/>
              <a:ahLst/>
              <a:cxnLst/>
              <a:rect l="l" t="t" r="r" b="b"/>
              <a:pathLst>
                <a:path w="20759" h="17559" extrusionOk="0">
                  <a:moveTo>
                    <a:pt x="14733" y="0"/>
                  </a:moveTo>
                  <a:cubicBezTo>
                    <a:pt x="13087" y="0"/>
                    <a:pt x="11514" y="671"/>
                    <a:pt x="10378" y="1862"/>
                  </a:cubicBezTo>
                  <a:cubicBezTo>
                    <a:pt x="9219" y="651"/>
                    <a:pt x="7638" y="1"/>
                    <a:pt x="6024" y="1"/>
                  </a:cubicBezTo>
                  <a:cubicBezTo>
                    <a:pt x="5270" y="1"/>
                    <a:pt x="4508" y="143"/>
                    <a:pt x="3780" y="437"/>
                  </a:cubicBezTo>
                  <a:cubicBezTo>
                    <a:pt x="1496" y="1353"/>
                    <a:pt x="0" y="3567"/>
                    <a:pt x="0" y="6027"/>
                  </a:cubicBezTo>
                  <a:cubicBezTo>
                    <a:pt x="0" y="9403"/>
                    <a:pt x="2335" y="11760"/>
                    <a:pt x="4373" y="13435"/>
                  </a:cubicBezTo>
                  <a:cubicBezTo>
                    <a:pt x="5250" y="14150"/>
                    <a:pt x="6162" y="14820"/>
                    <a:pt x="7108" y="15444"/>
                  </a:cubicBezTo>
                  <a:lnTo>
                    <a:pt x="10378" y="17559"/>
                  </a:lnTo>
                  <a:lnTo>
                    <a:pt x="13651" y="15444"/>
                  </a:lnTo>
                  <a:cubicBezTo>
                    <a:pt x="14597" y="14820"/>
                    <a:pt x="15510" y="14150"/>
                    <a:pt x="16386" y="13435"/>
                  </a:cubicBezTo>
                  <a:cubicBezTo>
                    <a:pt x="18424" y="11760"/>
                    <a:pt x="20759" y="9403"/>
                    <a:pt x="20759" y="6027"/>
                  </a:cubicBezTo>
                  <a:cubicBezTo>
                    <a:pt x="20759" y="3211"/>
                    <a:pt x="18809" y="770"/>
                    <a:pt x="16059" y="151"/>
                  </a:cubicBezTo>
                  <a:cubicBezTo>
                    <a:pt x="15517" y="0"/>
                    <a:pt x="14733" y="0"/>
                    <a:pt x="14733" y="0"/>
                  </a:cubicBezTo>
                  <a:close/>
                </a:path>
              </a:pathLst>
            </a:custGeom>
            <a:solidFill>
              <a:srgbClr val="FC61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4"/>
            <p:cNvSpPr/>
            <p:nvPr/>
          </p:nvSpPr>
          <p:spPr>
            <a:xfrm>
              <a:off x="5442575" y="1698275"/>
              <a:ext cx="345675" cy="432650"/>
            </a:xfrm>
            <a:custGeom>
              <a:avLst/>
              <a:gdLst/>
              <a:ahLst/>
              <a:cxnLst/>
              <a:rect l="l" t="t" r="r" b="b"/>
              <a:pathLst>
                <a:path w="13827" h="17306" extrusionOk="0">
                  <a:moveTo>
                    <a:pt x="9527" y="0"/>
                  </a:moveTo>
                  <a:lnTo>
                    <a:pt x="9527" y="0"/>
                  </a:lnTo>
                  <a:cubicBezTo>
                    <a:pt x="10216" y="3688"/>
                    <a:pt x="10685" y="12566"/>
                    <a:pt x="0" y="15073"/>
                  </a:cubicBezTo>
                  <a:cubicBezTo>
                    <a:pt x="92" y="15136"/>
                    <a:pt x="150" y="15172"/>
                    <a:pt x="176" y="15191"/>
                  </a:cubicBezTo>
                  <a:lnTo>
                    <a:pt x="3446" y="17306"/>
                  </a:lnTo>
                  <a:lnTo>
                    <a:pt x="6719" y="15191"/>
                  </a:lnTo>
                  <a:cubicBezTo>
                    <a:pt x="7665" y="14567"/>
                    <a:pt x="8578" y="13897"/>
                    <a:pt x="9454" y="13182"/>
                  </a:cubicBezTo>
                  <a:cubicBezTo>
                    <a:pt x="11492" y="11507"/>
                    <a:pt x="13827" y="9150"/>
                    <a:pt x="13827" y="5774"/>
                  </a:cubicBezTo>
                  <a:cubicBezTo>
                    <a:pt x="13827" y="3112"/>
                    <a:pt x="12078" y="763"/>
                    <a:pt x="9527" y="0"/>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4"/>
            <p:cNvSpPr/>
            <p:nvPr/>
          </p:nvSpPr>
          <p:spPr>
            <a:xfrm>
              <a:off x="5601925" y="1881750"/>
              <a:ext cx="153975" cy="123725"/>
            </a:xfrm>
            <a:custGeom>
              <a:avLst/>
              <a:gdLst/>
              <a:ahLst/>
              <a:cxnLst/>
              <a:rect l="l" t="t" r="r" b="b"/>
              <a:pathLst>
                <a:path w="6159" h="4949" extrusionOk="0">
                  <a:moveTo>
                    <a:pt x="3489" y="0"/>
                  </a:moveTo>
                  <a:cubicBezTo>
                    <a:pt x="3350" y="0"/>
                    <a:pt x="3211" y="82"/>
                    <a:pt x="3160" y="238"/>
                  </a:cubicBezTo>
                  <a:lnTo>
                    <a:pt x="2064" y="3636"/>
                  </a:lnTo>
                  <a:lnTo>
                    <a:pt x="712" y="557"/>
                  </a:lnTo>
                  <a:cubicBezTo>
                    <a:pt x="657" y="420"/>
                    <a:pt x="528" y="338"/>
                    <a:pt x="391" y="338"/>
                  </a:cubicBezTo>
                  <a:cubicBezTo>
                    <a:pt x="345" y="338"/>
                    <a:pt x="299" y="347"/>
                    <a:pt x="254" y="366"/>
                  </a:cubicBezTo>
                  <a:cubicBezTo>
                    <a:pt x="78" y="447"/>
                    <a:pt x="1" y="656"/>
                    <a:pt x="81" y="832"/>
                  </a:cubicBezTo>
                  <a:lnTo>
                    <a:pt x="1797" y="4743"/>
                  </a:lnTo>
                  <a:cubicBezTo>
                    <a:pt x="1852" y="4868"/>
                    <a:pt x="1976" y="4948"/>
                    <a:pt x="2112" y="4948"/>
                  </a:cubicBezTo>
                  <a:lnTo>
                    <a:pt x="2130" y="4948"/>
                  </a:lnTo>
                  <a:cubicBezTo>
                    <a:pt x="2273" y="4941"/>
                    <a:pt x="2394" y="4849"/>
                    <a:pt x="2438" y="4714"/>
                  </a:cubicBezTo>
                  <a:lnTo>
                    <a:pt x="3556" y="1253"/>
                  </a:lnTo>
                  <a:lnTo>
                    <a:pt x="4462" y="3079"/>
                  </a:lnTo>
                  <a:cubicBezTo>
                    <a:pt x="4520" y="3193"/>
                    <a:pt x="4641" y="3270"/>
                    <a:pt x="4770" y="3270"/>
                  </a:cubicBezTo>
                  <a:lnTo>
                    <a:pt x="5668" y="3270"/>
                  </a:lnTo>
                  <a:cubicBezTo>
                    <a:pt x="5840" y="3046"/>
                    <a:pt x="6005" y="2819"/>
                    <a:pt x="6159" y="2580"/>
                  </a:cubicBezTo>
                  <a:lnTo>
                    <a:pt x="4982" y="2580"/>
                  </a:lnTo>
                  <a:lnTo>
                    <a:pt x="3795" y="190"/>
                  </a:lnTo>
                  <a:cubicBezTo>
                    <a:pt x="3731" y="62"/>
                    <a:pt x="3610" y="0"/>
                    <a:pt x="3489" y="0"/>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4"/>
            <p:cNvSpPr/>
            <p:nvPr/>
          </p:nvSpPr>
          <p:spPr>
            <a:xfrm>
              <a:off x="5301525" y="1821075"/>
              <a:ext cx="309775" cy="202725"/>
            </a:xfrm>
            <a:custGeom>
              <a:avLst/>
              <a:gdLst/>
              <a:ahLst/>
              <a:cxnLst/>
              <a:rect l="l" t="t" r="r" b="b"/>
              <a:pathLst>
                <a:path w="12391" h="8109" extrusionOk="0">
                  <a:moveTo>
                    <a:pt x="11198" y="0"/>
                  </a:moveTo>
                  <a:cubicBezTo>
                    <a:pt x="11068" y="0"/>
                    <a:pt x="10938" y="72"/>
                    <a:pt x="10880" y="213"/>
                  </a:cubicBezTo>
                  <a:lnTo>
                    <a:pt x="9260" y="4205"/>
                  </a:lnTo>
                  <a:lnTo>
                    <a:pt x="7900" y="1917"/>
                  </a:lnTo>
                  <a:cubicBezTo>
                    <a:pt x="7832" y="1804"/>
                    <a:pt x="7718" y="1750"/>
                    <a:pt x="7606" y="1750"/>
                  </a:cubicBezTo>
                  <a:cubicBezTo>
                    <a:pt x="7464" y="1750"/>
                    <a:pt x="7324" y="1835"/>
                    <a:pt x="7277" y="1994"/>
                  </a:cubicBezTo>
                  <a:lnTo>
                    <a:pt x="5906" y="6631"/>
                  </a:lnTo>
                  <a:lnTo>
                    <a:pt x="4147" y="1470"/>
                  </a:lnTo>
                  <a:cubicBezTo>
                    <a:pt x="4094" y="1317"/>
                    <a:pt x="3957" y="1238"/>
                    <a:pt x="3819" y="1238"/>
                  </a:cubicBezTo>
                  <a:cubicBezTo>
                    <a:pt x="3696" y="1238"/>
                    <a:pt x="3573" y="1300"/>
                    <a:pt x="3509" y="1430"/>
                  </a:cubicBezTo>
                  <a:lnTo>
                    <a:pt x="1771" y="5007"/>
                  </a:lnTo>
                  <a:lnTo>
                    <a:pt x="1" y="5007"/>
                  </a:lnTo>
                  <a:cubicBezTo>
                    <a:pt x="155" y="5246"/>
                    <a:pt x="323" y="5473"/>
                    <a:pt x="492" y="5697"/>
                  </a:cubicBezTo>
                  <a:lnTo>
                    <a:pt x="1987" y="5697"/>
                  </a:lnTo>
                  <a:cubicBezTo>
                    <a:pt x="2119" y="5693"/>
                    <a:pt x="2240" y="5620"/>
                    <a:pt x="2295" y="5502"/>
                  </a:cubicBezTo>
                  <a:lnTo>
                    <a:pt x="3762" y="2482"/>
                  </a:lnTo>
                  <a:lnTo>
                    <a:pt x="5602" y="7878"/>
                  </a:lnTo>
                  <a:cubicBezTo>
                    <a:pt x="5649" y="8017"/>
                    <a:pt x="5778" y="8109"/>
                    <a:pt x="5924" y="8109"/>
                  </a:cubicBezTo>
                  <a:lnTo>
                    <a:pt x="5932" y="8109"/>
                  </a:lnTo>
                  <a:cubicBezTo>
                    <a:pt x="6082" y="8105"/>
                    <a:pt x="6210" y="8006"/>
                    <a:pt x="6254" y="7863"/>
                  </a:cubicBezTo>
                  <a:lnTo>
                    <a:pt x="7709" y="2944"/>
                  </a:lnTo>
                  <a:lnTo>
                    <a:pt x="9018" y="5147"/>
                  </a:lnTo>
                  <a:cubicBezTo>
                    <a:pt x="9086" y="5261"/>
                    <a:pt x="9202" y="5317"/>
                    <a:pt x="9316" y="5317"/>
                  </a:cubicBezTo>
                  <a:cubicBezTo>
                    <a:pt x="9447" y="5317"/>
                    <a:pt x="9577" y="5244"/>
                    <a:pt x="9634" y="5103"/>
                  </a:cubicBezTo>
                  <a:lnTo>
                    <a:pt x="11207" y="1228"/>
                  </a:lnTo>
                  <a:lnTo>
                    <a:pt x="11676" y="2299"/>
                  </a:lnTo>
                  <a:cubicBezTo>
                    <a:pt x="11728" y="2437"/>
                    <a:pt x="11860" y="2521"/>
                    <a:pt x="11998" y="2521"/>
                  </a:cubicBezTo>
                  <a:cubicBezTo>
                    <a:pt x="12044" y="2521"/>
                    <a:pt x="12090" y="2512"/>
                    <a:pt x="12134" y="2493"/>
                  </a:cubicBezTo>
                  <a:cubicBezTo>
                    <a:pt x="12314" y="2412"/>
                    <a:pt x="12390" y="2200"/>
                    <a:pt x="12306" y="2024"/>
                  </a:cubicBezTo>
                  <a:lnTo>
                    <a:pt x="11511" y="205"/>
                  </a:lnTo>
                  <a:cubicBezTo>
                    <a:pt x="11451" y="68"/>
                    <a:pt x="11324" y="0"/>
                    <a:pt x="11198" y="0"/>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4"/>
            <p:cNvSpPr/>
            <p:nvPr/>
          </p:nvSpPr>
          <p:spPr>
            <a:xfrm>
              <a:off x="5602300" y="1860050"/>
              <a:ext cx="219675" cy="123700"/>
            </a:xfrm>
            <a:custGeom>
              <a:avLst/>
              <a:gdLst/>
              <a:ahLst/>
              <a:cxnLst/>
              <a:rect l="l" t="t" r="r" b="b"/>
              <a:pathLst>
                <a:path w="8787" h="4948" extrusionOk="0">
                  <a:moveTo>
                    <a:pt x="3472" y="0"/>
                  </a:moveTo>
                  <a:cubicBezTo>
                    <a:pt x="3334" y="0"/>
                    <a:pt x="3196" y="81"/>
                    <a:pt x="3145" y="237"/>
                  </a:cubicBezTo>
                  <a:lnTo>
                    <a:pt x="2049" y="3639"/>
                  </a:lnTo>
                  <a:lnTo>
                    <a:pt x="697" y="553"/>
                  </a:lnTo>
                  <a:cubicBezTo>
                    <a:pt x="640" y="428"/>
                    <a:pt x="515" y="356"/>
                    <a:pt x="386" y="356"/>
                  </a:cubicBezTo>
                  <a:cubicBezTo>
                    <a:pt x="340" y="356"/>
                    <a:pt x="294" y="365"/>
                    <a:pt x="250" y="384"/>
                  </a:cubicBezTo>
                  <a:cubicBezTo>
                    <a:pt x="81" y="457"/>
                    <a:pt x="0" y="655"/>
                    <a:pt x="70" y="828"/>
                  </a:cubicBezTo>
                  <a:lnTo>
                    <a:pt x="1785" y="4742"/>
                  </a:lnTo>
                  <a:cubicBezTo>
                    <a:pt x="1837" y="4867"/>
                    <a:pt x="1961" y="4948"/>
                    <a:pt x="2097" y="4948"/>
                  </a:cubicBezTo>
                  <a:lnTo>
                    <a:pt x="2115" y="4948"/>
                  </a:lnTo>
                  <a:cubicBezTo>
                    <a:pt x="2258" y="4940"/>
                    <a:pt x="2383" y="4849"/>
                    <a:pt x="2427" y="4713"/>
                  </a:cubicBezTo>
                  <a:lnTo>
                    <a:pt x="3541" y="1253"/>
                  </a:lnTo>
                  <a:lnTo>
                    <a:pt x="4447" y="3078"/>
                  </a:lnTo>
                  <a:cubicBezTo>
                    <a:pt x="4505" y="3196"/>
                    <a:pt x="4626" y="3269"/>
                    <a:pt x="4755" y="3269"/>
                  </a:cubicBezTo>
                  <a:lnTo>
                    <a:pt x="8446" y="3269"/>
                  </a:lnTo>
                  <a:cubicBezTo>
                    <a:pt x="8633" y="3269"/>
                    <a:pt x="8787" y="3115"/>
                    <a:pt x="8787" y="2924"/>
                  </a:cubicBezTo>
                  <a:cubicBezTo>
                    <a:pt x="8787" y="2734"/>
                    <a:pt x="8633" y="2580"/>
                    <a:pt x="8446" y="2580"/>
                  </a:cubicBezTo>
                  <a:lnTo>
                    <a:pt x="4967" y="2580"/>
                  </a:lnTo>
                  <a:lnTo>
                    <a:pt x="3780" y="193"/>
                  </a:lnTo>
                  <a:cubicBezTo>
                    <a:pt x="3716" y="63"/>
                    <a:pt x="3594" y="0"/>
                    <a:pt x="3472" y="0"/>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4"/>
            <p:cNvSpPr/>
            <p:nvPr/>
          </p:nvSpPr>
          <p:spPr>
            <a:xfrm>
              <a:off x="5235550" y="1799325"/>
              <a:ext cx="375850" cy="202750"/>
            </a:xfrm>
            <a:custGeom>
              <a:avLst/>
              <a:gdLst/>
              <a:ahLst/>
              <a:cxnLst/>
              <a:rect l="l" t="t" r="r" b="b"/>
              <a:pathLst>
                <a:path w="15034" h="8110" extrusionOk="0">
                  <a:moveTo>
                    <a:pt x="13836" y="0"/>
                  </a:moveTo>
                  <a:cubicBezTo>
                    <a:pt x="13706" y="0"/>
                    <a:pt x="13577" y="72"/>
                    <a:pt x="13519" y="214"/>
                  </a:cubicBezTo>
                  <a:lnTo>
                    <a:pt x="11899" y="4202"/>
                  </a:lnTo>
                  <a:lnTo>
                    <a:pt x="10539" y="1915"/>
                  </a:lnTo>
                  <a:cubicBezTo>
                    <a:pt x="10471" y="1802"/>
                    <a:pt x="10358" y="1748"/>
                    <a:pt x="10246" y="1748"/>
                  </a:cubicBezTo>
                  <a:cubicBezTo>
                    <a:pt x="10104" y="1748"/>
                    <a:pt x="9963" y="1834"/>
                    <a:pt x="9916" y="1996"/>
                  </a:cubicBezTo>
                  <a:lnTo>
                    <a:pt x="8545" y="6633"/>
                  </a:lnTo>
                  <a:lnTo>
                    <a:pt x="6786" y="1468"/>
                  </a:lnTo>
                  <a:cubicBezTo>
                    <a:pt x="6733" y="1315"/>
                    <a:pt x="6597" y="1236"/>
                    <a:pt x="6459" y="1236"/>
                  </a:cubicBezTo>
                  <a:cubicBezTo>
                    <a:pt x="6337" y="1236"/>
                    <a:pt x="6214" y="1299"/>
                    <a:pt x="6151" y="1431"/>
                  </a:cubicBezTo>
                  <a:lnTo>
                    <a:pt x="4414" y="5005"/>
                  </a:lnTo>
                  <a:lnTo>
                    <a:pt x="345" y="5005"/>
                  </a:lnTo>
                  <a:cubicBezTo>
                    <a:pt x="154" y="5005"/>
                    <a:pt x="0" y="5159"/>
                    <a:pt x="0" y="5350"/>
                  </a:cubicBezTo>
                  <a:cubicBezTo>
                    <a:pt x="0" y="5540"/>
                    <a:pt x="154" y="5694"/>
                    <a:pt x="345" y="5694"/>
                  </a:cubicBezTo>
                  <a:lnTo>
                    <a:pt x="4626" y="5694"/>
                  </a:lnTo>
                  <a:cubicBezTo>
                    <a:pt x="4758" y="5694"/>
                    <a:pt x="4879" y="5617"/>
                    <a:pt x="4938" y="5500"/>
                  </a:cubicBezTo>
                  <a:lnTo>
                    <a:pt x="6404" y="2479"/>
                  </a:lnTo>
                  <a:lnTo>
                    <a:pt x="8241" y="7875"/>
                  </a:lnTo>
                  <a:cubicBezTo>
                    <a:pt x="8288" y="8015"/>
                    <a:pt x="8420" y="8110"/>
                    <a:pt x="8567" y="8110"/>
                  </a:cubicBezTo>
                  <a:lnTo>
                    <a:pt x="8574" y="8110"/>
                  </a:lnTo>
                  <a:cubicBezTo>
                    <a:pt x="8725" y="8106"/>
                    <a:pt x="8853" y="8004"/>
                    <a:pt x="8897" y="7864"/>
                  </a:cubicBezTo>
                  <a:lnTo>
                    <a:pt x="10352" y="2941"/>
                  </a:lnTo>
                  <a:lnTo>
                    <a:pt x="11661" y="5148"/>
                  </a:lnTo>
                  <a:cubicBezTo>
                    <a:pt x="11729" y="5260"/>
                    <a:pt x="11843" y="5315"/>
                    <a:pt x="11957" y="5315"/>
                  </a:cubicBezTo>
                  <a:cubicBezTo>
                    <a:pt x="12089" y="5315"/>
                    <a:pt x="12220" y="5242"/>
                    <a:pt x="12277" y="5100"/>
                  </a:cubicBezTo>
                  <a:lnTo>
                    <a:pt x="13849" y="1226"/>
                  </a:lnTo>
                  <a:lnTo>
                    <a:pt x="14318" y="2300"/>
                  </a:lnTo>
                  <a:cubicBezTo>
                    <a:pt x="14371" y="2435"/>
                    <a:pt x="14502" y="2518"/>
                    <a:pt x="14641" y="2518"/>
                  </a:cubicBezTo>
                  <a:cubicBezTo>
                    <a:pt x="14686" y="2518"/>
                    <a:pt x="14732" y="2509"/>
                    <a:pt x="14777" y="2490"/>
                  </a:cubicBezTo>
                  <a:cubicBezTo>
                    <a:pt x="14956" y="2410"/>
                    <a:pt x="15033" y="2197"/>
                    <a:pt x="14949" y="2025"/>
                  </a:cubicBezTo>
                  <a:lnTo>
                    <a:pt x="14150" y="207"/>
                  </a:lnTo>
                  <a:cubicBezTo>
                    <a:pt x="14090" y="69"/>
                    <a:pt x="13963" y="0"/>
                    <a:pt x="13836" y="0"/>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61" name="Google Shape;961;p34"/>
          <p:cNvPicPr preferRelativeResize="0"/>
          <p:nvPr/>
        </p:nvPicPr>
        <p:blipFill rotWithShape="1">
          <a:blip r:embed="rId4">
            <a:alphaModFix/>
          </a:blip>
          <a:srcRect t="748" b="738"/>
          <a:stretch/>
        </p:blipFill>
        <p:spPr>
          <a:xfrm flipH="1">
            <a:off x="6909024" y="823362"/>
            <a:ext cx="1516101" cy="3569926"/>
          </a:xfrm>
          <a:prstGeom prst="rect">
            <a:avLst/>
          </a:prstGeom>
          <a:noFill/>
          <a:ln>
            <a:noFill/>
          </a:ln>
        </p:spPr>
      </p:pic>
      <p:sp>
        <p:nvSpPr>
          <p:cNvPr id="962" name="Google Shape;962;p34"/>
          <p:cNvSpPr/>
          <p:nvPr/>
        </p:nvSpPr>
        <p:spPr>
          <a:xfrm>
            <a:off x="893325" y="1739529"/>
            <a:ext cx="574902" cy="633870"/>
          </a:xfrm>
          <a:custGeom>
            <a:avLst/>
            <a:gdLst/>
            <a:ahLst/>
            <a:cxnLst/>
            <a:rect l="l" t="t" r="r" b="b"/>
            <a:pathLst>
              <a:path w="88788" h="97895" extrusionOk="0">
                <a:moveTo>
                  <a:pt x="48989" y="1"/>
                </a:moveTo>
                <a:cubicBezTo>
                  <a:pt x="48975" y="1"/>
                  <a:pt x="48961" y="1"/>
                  <a:pt x="48947" y="1"/>
                </a:cubicBezTo>
                <a:cubicBezTo>
                  <a:pt x="35962" y="1"/>
                  <a:pt x="23514" y="5155"/>
                  <a:pt x="14334" y="14335"/>
                </a:cubicBezTo>
                <a:cubicBezTo>
                  <a:pt x="5154" y="23515"/>
                  <a:pt x="0" y="35963"/>
                  <a:pt x="0" y="48948"/>
                </a:cubicBezTo>
                <a:cubicBezTo>
                  <a:pt x="0" y="61926"/>
                  <a:pt x="5154" y="74374"/>
                  <a:pt x="14334" y="83554"/>
                </a:cubicBezTo>
                <a:cubicBezTo>
                  <a:pt x="23514" y="92734"/>
                  <a:pt x="35962" y="97894"/>
                  <a:pt x="48947" y="97894"/>
                </a:cubicBezTo>
                <a:cubicBezTo>
                  <a:pt x="49873" y="97894"/>
                  <a:pt x="50624" y="97143"/>
                  <a:pt x="50624" y="96217"/>
                </a:cubicBezTo>
                <a:cubicBezTo>
                  <a:pt x="50624" y="95284"/>
                  <a:pt x="49873" y="94539"/>
                  <a:pt x="48947" y="94539"/>
                </a:cubicBezTo>
                <a:cubicBezTo>
                  <a:pt x="23809" y="94539"/>
                  <a:pt x="3355" y="74085"/>
                  <a:pt x="3355" y="48948"/>
                </a:cubicBezTo>
                <a:cubicBezTo>
                  <a:pt x="3355" y="23810"/>
                  <a:pt x="23809" y="3356"/>
                  <a:pt x="48947" y="3356"/>
                </a:cubicBezTo>
                <a:cubicBezTo>
                  <a:pt x="63495" y="3356"/>
                  <a:pt x="76829" y="10060"/>
                  <a:pt x="85533" y="21743"/>
                </a:cubicBezTo>
                <a:cubicBezTo>
                  <a:pt x="85862" y="22193"/>
                  <a:pt x="86374" y="22434"/>
                  <a:pt x="86893" y="22434"/>
                </a:cubicBezTo>
                <a:cubicBezTo>
                  <a:pt x="87241" y="22434"/>
                  <a:pt x="87593" y="22325"/>
                  <a:pt x="87895" y="22099"/>
                </a:cubicBezTo>
                <a:cubicBezTo>
                  <a:pt x="88639" y="21542"/>
                  <a:pt x="88787" y="20475"/>
                  <a:pt x="88223" y="19737"/>
                </a:cubicBezTo>
                <a:cubicBezTo>
                  <a:pt x="78998" y="7320"/>
                  <a:pt x="64448" y="1"/>
                  <a:pt x="48989"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4"/>
          <p:cNvSpPr/>
          <p:nvPr/>
        </p:nvSpPr>
        <p:spPr>
          <a:xfrm>
            <a:off x="1759294" y="1739736"/>
            <a:ext cx="688267" cy="633592"/>
          </a:xfrm>
          <a:custGeom>
            <a:avLst/>
            <a:gdLst/>
            <a:ahLst/>
            <a:cxnLst/>
            <a:rect l="l" t="t" r="r" b="b"/>
            <a:pathLst>
              <a:path w="106296" h="97852" extrusionOk="0">
                <a:moveTo>
                  <a:pt x="52944" y="1"/>
                </a:moveTo>
                <a:cubicBezTo>
                  <a:pt x="44789" y="1"/>
                  <a:pt x="36570" y="2037"/>
                  <a:pt x="29078" y="6226"/>
                </a:cubicBezTo>
                <a:cubicBezTo>
                  <a:pt x="9644" y="17097"/>
                  <a:pt x="1" y="39705"/>
                  <a:pt x="5611" y="61252"/>
                </a:cubicBezTo>
                <a:cubicBezTo>
                  <a:pt x="11221" y="82800"/>
                  <a:pt x="30668" y="97838"/>
                  <a:pt x="52934" y="97851"/>
                </a:cubicBezTo>
                <a:cubicBezTo>
                  <a:pt x="53860" y="97851"/>
                  <a:pt x="54611" y="97100"/>
                  <a:pt x="54611" y="96174"/>
                </a:cubicBezTo>
                <a:cubicBezTo>
                  <a:pt x="54611" y="95241"/>
                  <a:pt x="53860" y="94496"/>
                  <a:pt x="52934" y="94496"/>
                </a:cubicBezTo>
                <a:cubicBezTo>
                  <a:pt x="27796" y="94496"/>
                  <a:pt x="7349" y="74042"/>
                  <a:pt x="7349" y="48905"/>
                </a:cubicBezTo>
                <a:cubicBezTo>
                  <a:pt x="7349" y="23767"/>
                  <a:pt x="27796" y="3313"/>
                  <a:pt x="52934" y="3313"/>
                </a:cubicBezTo>
                <a:cubicBezTo>
                  <a:pt x="78071" y="3313"/>
                  <a:pt x="98525" y="23767"/>
                  <a:pt x="98525" y="48905"/>
                </a:cubicBezTo>
                <a:cubicBezTo>
                  <a:pt x="98532" y="57326"/>
                  <a:pt x="96203" y="65587"/>
                  <a:pt x="91788" y="72761"/>
                </a:cubicBezTo>
                <a:cubicBezTo>
                  <a:pt x="91305" y="73552"/>
                  <a:pt x="91546" y="74586"/>
                  <a:pt x="92338" y="75069"/>
                </a:cubicBezTo>
                <a:cubicBezTo>
                  <a:pt x="92614" y="75240"/>
                  <a:pt x="92919" y="75321"/>
                  <a:pt x="93220" y="75321"/>
                </a:cubicBezTo>
                <a:cubicBezTo>
                  <a:pt x="93783" y="75321"/>
                  <a:pt x="94332" y="75037"/>
                  <a:pt x="94646" y="74526"/>
                </a:cubicBezTo>
                <a:cubicBezTo>
                  <a:pt x="106296" y="55548"/>
                  <a:pt x="103665" y="31102"/>
                  <a:pt x="88251" y="15043"/>
                </a:cubicBezTo>
                <a:cubicBezTo>
                  <a:pt x="78776" y="5172"/>
                  <a:pt x="65941" y="1"/>
                  <a:pt x="52944"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4"/>
          <p:cNvSpPr/>
          <p:nvPr/>
        </p:nvSpPr>
        <p:spPr>
          <a:xfrm>
            <a:off x="3551582" y="1851568"/>
            <a:ext cx="347876" cy="509764"/>
          </a:xfrm>
          <a:custGeom>
            <a:avLst/>
            <a:gdLst/>
            <a:ahLst/>
            <a:cxnLst/>
            <a:rect l="l" t="t" r="r" b="b"/>
            <a:pathLst>
              <a:path w="53726" h="78728" extrusionOk="0">
                <a:moveTo>
                  <a:pt x="14041" y="1"/>
                </a:moveTo>
                <a:cubicBezTo>
                  <a:pt x="13526" y="1"/>
                  <a:pt x="13017" y="237"/>
                  <a:pt x="12684" y="683"/>
                </a:cubicBezTo>
                <a:cubicBezTo>
                  <a:pt x="1685" y="15534"/>
                  <a:pt x="1" y="35323"/>
                  <a:pt x="8322" y="51825"/>
                </a:cubicBezTo>
                <a:cubicBezTo>
                  <a:pt x="16644" y="68322"/>
                  <a:pt x="33538" y="78727"/>
                  <a:pt x="52012" y="78727"/>
                </a:cubicBezTo>
                <a:cubicBezTo>
                  <a:pt x="52024" y="78727"/>
                  <a:pt x="52036" y="78727"/>
                  <a:pt x="52048" y="78727"/>
                </a:cubicBezTo>
                <a:cubicBezTo>
                  <a:pt x="52974" y="78727"/>
                  <a:pt x="53725" y="77975"/>
                  <a:pt x="53725" y="77049"/>
                </a:cubicBezTo>
                <a:cubicBezTo>
                  <a:pt x="53725" y="76117"/>
                  <a:pt x="52974" y="75372"/>
                  <a:pt x="52048" y="75372"/>
                </a:cubicBezTo>
                <a:cubicBezTo>
                  <a:pt x="26910" y="75372"/>
                  <a:pt x="6456" y="54918"/>
                  <a:pt x="6456" y="29780"/>
                </a:cubicBezTo>
                <a:cubicBezTo>
                  <a:pt x="6456" y="19936"/>
                  <a:pt x="9543" y="10561"/>
                  <a:pt x="15381" y="2677"/>
                </a:cubicBezTo>
                <a:cubicBezTo>
                  <a:pt x="15932" y="1932"/>
                  <a:pt x="15777" y="885"/>
                  <a:pt x="15032" y="328"/>
                </a:cubicBezTo>
                <a:cubicBezTo>
                  <a:pt x="14733" y="107"/>
                  <a:pt x="14386" y="1"/>
                  <a:pt x="1404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4"/>
          <p:cNvSpPr/>
          <p:nvPr/>
        </p:nvSpPr>
        <p:spPr>
          <a:xfrm>
            <a:off x="2687558" y="1738627"/>
            <a:ext cx="327758" cy="633870"/>
          </a:xfrm>
          <a:custGeom>
            <a:avLst/>
            <a:gdLst/>
            <a:ahLst/>
            <a:cxnLst/>
            <a:rect l="l" t="t" r="r" b="b"/>
            <a:pathLst>
              <a:path w="50619" h="97895" extrusionOk="0">
                <a:moveTo>
                  <a:pt x="48941" y="1"/>
                </a:moveTo>
                <a:cubicBezTo>
                  <a:pt x="35963" y="1"/>
                  <a:pt x="23514" y="5154"/>
                  <a:pt x="14334" y="14334"/>
                </a:cubicBezTo>
                <a:cubicBezTo>
                  <a:pt x="5154" y="23514"/>
                  <a:pt x="1" y="35962"/>
                  <a:pt x="1" y="48947"/>
                </a:cubicBezTo>
                <a:cubicBezTo>
                  <a:pt x="1" y="61926"/>
                  <a:pt x="5154" y="74374"/>
                  <a:pt x="14334" y="83554"/>
                </a:cubicBezTo>
                <a:cubicBezTo>
                  <a:pt x="23514" y="92734"/>
                  <a:pt x="35963" y="97894"/>
                  <a:pt x="48941" y="97894"/>
                </a:cubicBezTo>
                <a:cubicBezTo>
                  <a:pt x="49867" y="97894"/>
                  <a:pt x="50618" y="97142"/>
                  <a:pt x="50618" y="96216"/>
                </a:cubicBezTo>
                <a:cubicBezTo>
                  <a:pt x="50618" y="95284"/>
                  <a:pt x="49867" y="94539"/>
                  <a:pt x="48941" y="94539"/>
                </a:cubicBezTo>
                <a:cubicBezTo>
                  <a:pt x="23803" y="94539"/>
                  <a:pt x="3356" y="74085"/>
                  <a:pt x="3356" y="48947"/>
                </a:cubicBezTo>
                <a:cubicBezTo>
                  <a:pt x="3356" y="23810"/>
                  <a:pt x="23803" y="3356"/>
                  <a:pt x="48941" y="3356"/>
                </a:cubicBezTo>
                <a:cubicBezTo>
                  <a:pt x="49867" y="3356"/>
                  <a:pt x="50618" y="2604"/>
                  <a:pt x="50618" y="1678"/>
                </a:cubicBezTo>
                <a:cubicBezTo>
                  <a:pt x="50618" y="752"/>
                  <a:pt x="49867" y="1"/>
                  <a:pt x="48941" y="1"/>
                </a:cubicBezTo>
                <a:close/>
              </a:path>
            </a:pathLst>
          </a:cu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4"/>
          <p:cNvSpPr txBox="1">
            <a:spLocks noGrp="1"/>
          </p:cNvSpPr>
          <p:nvPr>
            <p:ph type="ctrTitle" idx="4294967295"/>
          </p:nvPr>
        </p:nvSpPr>
        <p:spPr>
          <a:xfrm>
            <a:off x="809401" y="2396678"/>
            <a:ext cx="799800" cy="32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t>80%</a:t>
            </a:r>
            <a:endParaRPr sz="1200"/>
          </a:p>
        </p:txBody>
      </p:sp>
      <p:sp>
        <p:nvSpPr>
          <p:cNvPr id="967" name="Google Shape;967;p34"/>
          <p:cNvSpPr txBox="1">
            <a:spLocks noGrp="1"/>
          </p:cNvSpPr>
          <p:nvPr>
            <p:ph type="ctrTitle" idx="4294967295"/>
          </p:nvPr>
        </p:nvSpPr>
        <p:spPr>
          <a:xfrm>
            <a:off x="1703426" y="2396678"/>
            <a:ext cx="799800" cy="32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t>90%</a:t>
            </a:r>
            <a:endParaRPr sz="1200"/>
          </a:p>
        </p:txBody>
      </p:sp>
      <p:sp>
        <p:nvSpPr>
          <p:cNvPr id="968" name="Google Shape;968;p34"/>
          <p:cNvSpPr txBox="1">
            <a:spLocks noGrp="1"/>
          </p:cNvSpPr>
          <p:nvPr>
            <p:ph type="ctrTitle" idx="4294967295"/>
          </p:nvPr>
        </p:nvSpPr>
        <p:spPr>
          <a:xfrm>
            <a:off x="2598526" y="2396678"/>
            <a:ext cx="799800" cy="32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t>50%</a:t>
            </a:r>
            <a:endParaRPr sz="1200"/>
          </a:p>
        </p:txBody>
      </p:sp>
      <p:sp>
        <p:nvSpPr>
          <p:cNvPr id="969" name="Google Shape;969;p34"/>
          <p:cNvSpPr txBox="1">
            <a:spLocks noGrp="1"/>
          </p:cNvSpPr>
          <p:nvPr>
            <p:ph type="ctrTitle" idx="4294967295"/>
          </p:nvPr>
        </p:nvSpPr>
        <p:spPr>
          <a:xfrm>
            <a:off x="3493626" y="2396678"/>
            <a:ext cx="799800" cy="32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t>45%</a:t>
            </a:r>
            <a:endParaRPr sz="12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973"/>
        <p:cNvGrpSpPr/>
        <p:nvPr/>
      </p:nvGrpSpPr>
      <p:grpSpPr>
        <a:xfrm>
          <a:off x="0" y="0"/>
          <a:ext cx="0" cy="0"/>
          <a:chOff x="0" y="0"/>
          <a:chExt cx="0" cy="0"/>
        </a:xfrm>
      </p:grpSpPr>
      <p:sp>
        <p:nvSpPr>
          <p:cNvPr id="974" name="Google Shape;974;p35"/>
          <p:cNvSpPr/>
          <p:nvPr/>
        </p:nvSpPr>
        <p:spPr>
          <a:xfrm>
            <a:off x="1153175" y="4050000"/>
            <a:ext cx="427450" cy="176350"/>
          </a:xfrm>
          <a:custGeom>
            <a:avLst/>
            <a:gdLst/>
            <a:ahLst/>
            <a:cxnLst/>
            <a:rect l="l" t="t" r="r" b="b"/>
            <a:pathLst>
              <a:path w="17098" h="7054" extrusionOk="0">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5"/>
          <p:cNvSpPr/>
          <p:nvPr/>
        </p:nvSpPr>
        <p:spPr>
          <a:xfrm>
            <a:off x="617375" y="1382650"/>
            <a:ext cx="444750" cy="305825"/>
          </a:xfrm>
          <a:custGeom>
            <a:avLst/>
            <a:gdLst/>
            <a:ahLst/>
            <a:cxnLst/>
            <a:rect l="l" t="t" r="r" b="b"/>
            <a:pathLst>
              <a:path w="17790" h="12233" extrusionOk="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5"/>
          <p:cNvSpPr txBox="1"/>
          <p:nvPr/>
        </p:nvSpPr>
        <p:spPr>
          <a:xfrm>
            <a:off x="4333369" y="702089"/>
            <a:ext cx="2341200" cy="85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7200">
                <a:solidFill>
                  <a:srgbClr val="FFFFFF"/>
                </a:solidFill>
                <a:latin typeface="Saira Condensed ExtraBold"/>
                <a:ea typeface="Saira Condensed ExtraBold"/>
                <a:cs typeface="Saira Condensed ExtraBold"/>
                <a:sym typeface="Saira Condensed ExtraBold"/>
              </a:rPr>
              <a:t>75%</a:t>
            </a:r>
            <a:endParaRPr sz="7200">
              <a:solidFill>
                <a:srgbClr val="FFFFFF"/>
              </a:solidFill>
              <a:latin typeface="Saira Condensed ExtraBold"/>
              <a:ea typeface="Saira Condensed ExtraBold"/>
              <a:cs typeface="Saira Condensed ExtraBold"/>
              <a:sym typeface="Saira Condensed ExtraBold"/>
            </a:endParaRPr>
          </a:p>
        </p:txBody>
      </p:sp>
      <p:sp>
        <p:nvSpPr>
          <p:cNvPr id="977" name="Google Shape;977;p35"/>
          <p:cNvSpPr txBox="1"/>
          <p:nvPr/>
        </p:nvSpPr>
        <p:spPr>
          <a:xfrm>
            <a:off x="4468819" y="1588221"/>
            <a:ext cx="2070300" cy="31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a:solidFill>
                  <a:srgbClr val="FFFFFF"/>
                </a:solidFill>
                <a:latin typeface="Lato Light"/>
                <a:ea typeface="Lato Light"/>
                <a:cs typeface="Lato Light"/>
                <a:sym typeface="Lato Light"/>
              </a:rPr>
              <a:t>Patients cured</a:t>
            </a:r>
            <a:endParaRPr>
              <a:solidFill>
                <a:srgbClr val="FFFFFF"/>
              </a:solidFill>
              <a:latin typeface="Lato Light"/>
              <a:ea typeface="Lato Light"/>
              <a:cs typeface="Lato Light"/>
              <a:sym typeface="Lato Light"/>
            </a:endParaRPr>
          </a:p>
        </p:txBody>
      </p:sp>
      <p:sp>
        <p:nvSpPr>
          <p:cNvPr id="978" name="Google Shape;978;p35"/>
          <p:cNvSpPr txBox="1">
            <a:spLocks noGrp="1"/>
          </p:cNvSpPr>
          <p:nvPr>
            <p:ph type="ctrTitle"/>
          </p:nvPr>
        </p:nvSpPr>
        <p:spPr>
          <a:xfrm>
            <a:off x="6399975" y="2098650"/>
            <a:ext cx="19398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SUCCESS RATE</a:t>
            </a:r>
            <a:endParaRPr/>
          </a:p>
        </p:txBody>
      </p:sp>
      <p:cxnSp>
        <p:nvCxnSpPr>
          <p:cNvPr id="979" name="Google Shape;979;p35"/>
          <p:cNvCxnSpPr/>
          <p:nvPr/>
        </p:nvCxnSpPr>
        <p:spPr>
          <a:xfrm>
            <a:off x="2810223" y="2688325"/>
            <a:ext cx="1538700" cy="0"/>
          </a:xfrm>
          <a:prstGeom prst="straightConnector1">
            <a:avLst/>
          </a:prstGeom>
          <a:noFill/>
          <a:ln w="19050" cap="flat" cmpd="sng">
            <a:solidFill>
              <a:schemeClr val="lt1"/>
            </a:solidFill>
            <a:prstDash val="solid"/>
            <a:round/>
            <a:headEnd type="none" w="med" len="med"/>
            <a:tailEnd type="diamond" w="med" len="med"/>
          </a:ln>
        </p:spPr>
      </p:cxnSp>
      <p:pic>
        <p:nvPicPr>
          <p:cNvPr id="980" name="Google Shape;980;p35"/>
          <p:cNvPicPr preferRelativeResize="0"/>
          <p:nvPr/>
        </p:nvPicPr>
        <p:blipFill>
          <a:blip r:embed="rId3">
            <a:alphaModFix/>
          </a:blip>
          <a:stretch>
            <a:fillRect/>
          </a:stretch>
        </p:blipFill>
        <p:spPr>
          <a:xfrm>
            <a:off x="4820500" y="2286290"/>
            <a:ext cx="1366938" cy="946203"/>
          </a:xfrm>
          <a:prstGeom prst="rect">
            <a:avLst/>
          </a:prstGeom>
          <a:noFill/>
          <a:ln>
            <a:noFill/>
          </a:ln>
        </p:spPr>
      </p:pic>
      <p:sp>
        <p:nvSpPr>
          <p:cNvPr id="981" name="Google Shape;981;p35"/>
          <p:cNvSpPr txBox="1"/>
          <p:nvPr/>
        </p:nvSpPr>
        <p:spPr>
          <a:xfrm>
            <a:off x="4333369" y="3466224"/>
            <a:ext cx="2341200" cy="85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4800">
                <a:solidFill>
                  <a:srgbClr val="FFFFFF"/>
                </a:solidFill>
                <a:latin typeface="Saira Condensed ExtraBold"/>
                <a:ea typeface="Saira Condensed ExtraBold"/>
                <a:cs typeface="Saira Condensed ExtraBold"/>
                <a:sym typeface="Saira Condensed ExtraBold"/>
              </a:rPr>
              <a:t>90%</a:t>
            </a:r>
            <a:endParaRPr sz="4800">
              <a:solidFill>
                <a:srgbClr val="FFFFFF"/>
              </a:solidFill>
              <a:latin typeface="Saira Condensed ExtraBold"/>
              <a:ea typeface="Saira Condensed ExtraBold"/>
              <a:cs typeface="Saira Condensed ExtraBold"/>
              <a:sym typeface="Saira Condensed ExtraBold"/>
            </a:endParaRPr>
          </a:p>
        </p:txBody>
      </p:sp>
      <p:sp>
        <p:nvSpPr>
          <p:cNvPr id="982" name="Google Shape;982;p35"/>
          <p:cNvSpPr txBox="1"/>
          <p:nvPr/>
        </p:nvSpPr>
        <p:spPr>
          <a:xfrm>
            <a:off x="4413450" y="4233200"/>
            <a:ext cx="2070300" cy="31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Lato Light"/>
                <a:ea typeface="Lato Light"/>
                <a:cs typeface="Lato Light"/>
                <a:sym typeface="Lato Light"/>
              </a:rPr>
              <a:t>Without secondary effects</a:t>
            </a:r>
            <a:endParaRPr sz="1200">
              <a:solidFill>
                <a:srgbClr val="FFFFFF"/>
              </a:solidFill>
              <a:latin typeface="Lato Light"/>
              <a:ea typeface="Lato Light"/>
              <a:cs typeface="Lato Light"/>
              <a:sym typeface="Lato Light"/>
            </a:endParaRPr>
          </a:p>
          <a:p>
            <a:pPr marL="0" lvl="0" indent="0" algn="ctr" rtl="0">
              <a:spcBef>
                <a:spcPts val="0"/>
              </a:spcBef>
              <a:spcAft>
                <a:spcPts val="0"/>
              </a:spcAft>
              <a:buNone/>
            </a:pPr>
            <a:endParaRPr sz="1200">
              <a:solidFill>
                <a:srgbClr val="FFFFFF"/>
              </a:solidFill>
              <a:latin typeface="Lato Light"/>
              <a:ea typeface="Lato Light"/>
              <a:cs typeface="Lato Light"/>
              <a:sym typeface="Lato Light"/>
            </a:endParaRPr>
          </a:p>
          <a:p>
            <a:pPr marL="0" lvl="0" indent="0" algn="ctr" rtl="0">
              <a:spcBef>
                <a:spcPts val="0"/>
              </a:spcBef>
              <a:spcAft>
                <a:spcPts val="0"/>
              </a:spcAft>
              <a:buNone/>
            </a:pPr>
            <a:endParaRPr sz="1200">
              <a:solidFill>
                <a:srgbClr val="FFFFFF"/>
              </a:solidFill>
              <a:latin typeface="Lato Light"/>
              <a:ea typeface="Lato Light"/>
              <a:cs typeface="Lato Light"/>
              <a:sym typeface="Lato Light"/>
            </a:endParaRPr>
          </a:p>
        </p:txBody>
      </p:sp>
      <p:pic>
        <p:nvPicPr>
          <p:cNvPr id="983" name="Google Shape;983;p35"/>
          <p:cNvPicPr preferRelativeResize="0"/>
          <p:nvPr/>
        </p:nvPicPr>
        <p:blipFill>
          <a:blip r:embed="rId4">
            <a:alphaModFix/>
          </a:blip>
          <a:stretch>
            <a:fillRect/>
          </a:stretch>
        </p:blipFill>
        <p:spPr>
          <a:xfrm>
            <a:off x="141502" y="1309203"/>
            <a:ext cx="2505103" cy="3862473"/>
          </a:xfrm>
          <a:prstGeom prst="rect">
            <a:avLst/>
          </a:prstGeom>
          <a:noFill/>
          <a:ln>
            <a:noFill/>
          </a:ln>
        </p:spPr>
      </p:pic>
      <p:sp>
        <p:nvSpPr>
          <p:cNvPr id="984" name="Google Shape;984;p35"/>
          <p:cNvSpPr/>
          <p:nvPr/>
        </p:nvSpPr>
        <p:spPr>
          <a:xfrm>
            <a:off x="1653625" y="1206100"/>
            <a:ext cx="261475" cy="70225"/>
          </a:xfrm>
          <a:custGeom>
            <a:avLst/>
            <a:gdLst/>
            <a:ahLst/>
            <a:cxnLst/>
            <a:rect l="l" t="t" r="r" b="b"/>
            <a:pathLst>
              <a:path w="10459" h="2809" extrusionOk="0">
                <a:moveTo>
                  <a:pt x="1063" y="1"/>
                </a:moveTo>
                <a:cubicBezTo>
                  <a:pt x="477" y="1"/>
                  <a:pt x="0" y="627"/>
                  <a:pt x="0" y="1404"/>
                </a:cubicBezTo>
                <a:cubicBezTo>
                  <a:pt x="0" y="2182"/>
                  <a:pt x="477" y="2808"/>
                  <a:pt x="1063" y="2808"/>
                </a:cubicBezTo>
                <a:lnTo>
                  <a:pt x="9399" y="2808"/>
                </a:lnTo>
                <a:cubicBezTo>
                  <a:pt x="9986" y="2808"/>
                  <a:pt x="10458" y="2178"/>
                  <a:pt x="10458" y="1404"/>
                </a:cubicBezTo>
                <a:cubicBezTo>
                  <a:pt x="10458" y="627"/>
                  <a:pt x="9986" y="1"/>
                  <a:pt x="9399"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988"/>
        <p:cNvGrpSpPr/>
        <p:nvPr/>
      </p:nvGrpSpPr>
      <p:grpSpPr>
        <a:xfrm>
          <a:off x="0" y="0"/>
          <a:ext cx="0" cy="0"/>
          <a:chOff x="0" y="0"/>
          <a:chExt cx="0" cy="0"/>
        </a:xfrm>
      </p:grpSpPr>
      <p:pic>
        <p:nvPicPr>
          <p:cNvPr id="989" name="Google Shape;989;p36"/>
          <p:cNvPicPr preferRelativeResize="0"/>
          <p:nvPr/>
        </p:nvPicPr>
        <p:blipFill>
          <a:blip r:embed="rId3">
            <a:alphaModFix/>
          </a:blip>
          <a:stretch>
            <a:fillRect/>
          </a:stretch>
        </p:blipFill>
        <p:spPr>
          <a:xfrm>
            <a:off x="1009388" y="1590927"/>
            <a:ext cx="7113721" cy="2591451"/>
          </a:xfrm>
          <a:prstGeom prst="rect">
            <a:avLst/>
          </a:prstGeom>
          <a:noFill/>
          <a:ln>
            <a:noFill/>
          </a:ln>
        </p:spPr>
      </p:pic>
      <p:sp>
        <p:nvSpPr>
          <p:cNvPr id="990" name="Google Shape;990;p36"/>
          <p:cNvSpPr txBox="1">
            <a:spLocks noGrp="1"/>
          </p:cNvSpPr>
          <p:nvPr>
            <p:ph type="subTitle" idx="4294967295"/>
          </p:nvPr>
        </p:nvSpPr>
        <p:spPr>
          <a:xfrm>
            <a:off x="3620495" y="2312912"/>
            <a:ext cx="3437700" cy="148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100"/>
              <a:t>Mercury is the closest planet to the Sun and the smallest one in the Solar System—it’s only a bit larger than our Moon. The planet’s name has nothing to do with the liquid metal since it was named after the Roman messenger god, Mercury</a:t>
            </a:r>
            <a:endParaRPr sz="1100"/>
          </a:p>
          <a:p>
            <a:pPr marL="0" lvl="0" indent="0" algn="ctr" rtl="0">
              <a:spcBef>
                <a:spcPts val="1600"/>
              </a:spcBef>
              <a:spcAft>
                <a:spcPts val="0"/>
              </a:spcAft>
              <a:buNone/>
            </a:pPr>
            <a:endParaRPr/>
          </a:p>
          <a:p>
            <a:pPr marL="0" lvl="0" indent="0" algn="ctr" rtl="0">
              <a:spcBef>
                <a:spcPts val="1600"/>
              </a:spcBef>
              <a:spcAft>
                <a:spcPts val="1600"/>
              </a:spcAft>
              <a:buNone/>
            </a:pPr>
            <a:endParaRPr/>
          </a:p>
        </p:txBody>
      </p:sp>
      <p:sp>
        <p:nvSpPr>
          <p:cNvPr id="991" name="Google Shape;991;p36"/>
          <p:cNvSpPr txBox="1">
            <a:spLocks noGrp="1"/>
          </p:cNvSpPr>
          <p:nvPr>
            <p:ph type="ctrTitle"/>
          </p:nvPr>
        </p:nvSpPr>
        <p:spPr>
          <a:xfrm>
            <a:off x="3063000" y="-424250"/>
            <a:ext cx="3018000" cy="147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CONCLUSIONS</a:t>
            </a:r>
            <a:endParaRPr/>
          </a:p>
        </p:txBody>
      </p:sp>
      <p:grpSp>
        <p:nvGrpSpPr>
          <p:cNvPr id="992" name="Google Shape;992;p36"/>
          <p:cNvGrpSpPr/>
          <p:nvPr/>
        </p:nvGrpSpPr>
        <p:grpSpPr>
          <a:xfrm>
            <a:off x="2642160" y="2545626"/>
            <a:ext cx="525389" cy="668990"/>
            <a:chOff x="6435850" y="2510475"/>
            <a:chExt cx="460625" cy="586525"/>
          </a:xfrm>
        </p:grpSpPr>
        <p:sp>
          <p:nvSpPr>
            <p:cNvPr id="993" name="Google Shape;993;p36"/>
            <p:cNvSpPr/>
            <p:nvPr/>
          </p:nvSpPr>
          <p:spPr>
            <a:xfrm>
              <a:off x="6435850" y="2538800"/>
              <a:ext cx="460625" cy="558200"/>
            </a:xfrm>
            <a:custGeom>
              <a:avLst/>
              <a:gdLst/>
              <a:ahLst/>
              <a:cxnLst/>
              <a:rect l="l" t="t" r="r" b="b"/>
              <a:pathLst>
                <a:path w="18425" h="22328" extrusionOk="0">
                  <a:moveTo>
                    <a:pt x="1060" y="0"/>
                  </a:moveTo>
                  <a:cubicBezTo>
                    <a:pt x="474" y="0"/>
                    <a:pt x="1" y="473"/>
                    <a:pt x="1" y="1060"/>
                  </a:cubicBezTo>
                  <a:lnTo>
                    <a:pt x="1" y="21268"/>
                  </a:lnTo>
                  <a:cubicBezTo>
                    <a:pt x="1" y="21855"/>
                    <a:pt x="474" y="22328"/>
                    <a:pt x="1060" y="22328"/>
                  </a:cubicBezTo>
                  <a:lnTo>
                    <a:pt x="17365" y="22328"/>
                  </a:lnTo>
                  <a:cubicBezTo>
                    <a:pt x="17951" y="22328"/>
                    <a:pt x="18424" y="21855"/>
                    <a:pt x="18424" y="21268"/>
                  </a:cubicBezTo>
                  <a:lnTo>
                    <a:pt x="18424" y="1060"/>
                  </a:lnTo>
                  <a:cubicBezTo>
                    <a:pt x="18424" y="473"/>
                    <a:pt x="17951" y="0"/>
                    <a:pt x="17365"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6"/>
            <p:cNvSpPr/>
            <p:nvPr/>
          </p:nvSpPr>
          <p:spPr>
            <a:xfrm>
              <a:off x="6790150" y="2538800"/>
              <a:ext cx="106325" cy="558200"/>
            </a:xfrm>
            <a:custGeom>
              <a:avLst/>
              <a:gdLst/>
              <a:ahLst/>
              <a:cxnLst/>
              <a:rect l="l" t="t" r="r" b="b"/>
              <a:pathLst>
                <a:path w="4253" h="22328" extrusionOk="0">
                  <a:moveTo>
                    <a:pt x="0" y="0"/>
                  </a:moveTo>
                  <a:cubicBezTo>
                    <a:pt x="583" y="0"/>
                    <a:pt x="1056" y="473"/>
                    <a:pt x="1056" y="1060"/>
                  </a:cubicBezTo>
                  <a:lnTo>
                    <a:pt x="1056" y="21268"/>
                  </a:lnTo>
                  <a:cubicBezTo>
                    <a:pt x="1056" y="21855"/>
                    <a:pt x="583" y="22328"/>
                    <a:pt x="0" y="22328"/>
                  </a:cubicBezTo>
                  <a:lnTo>
                    <a:pt x="3193" y="22328"/>
                  </a:lnTo>
                  <a:cubicBezTo>
                    <a:pt x="3779" y="22328"/>
                    <a:pt x="4252" y="21855"/>
                    <a:pt x="4252" y="21268"/>
                  </a:cubicBezTo>
                  <a:lnTo>
                    <a:pt x="4252" y="1060"/>
                  </a:lnTo>
                  <a:cubicBezTo>
                    <a:pt x="4252" y="473"/>
                    <a:pt x="3779" y="0"/>
                    <a:pt x="3193" y="0"/>
                  </a:cubicBezTo>
                  <a:close/>
                </a:path>
              </a:pathLst>
            </a:custGeom>
            <a:solidFill>
              <a:srgbClr val="389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6"/>
            <p:cNvSpPr/>
            <p:nvPr/>
          </p:nvSpPr>
          <p:spPr>
            <a:xfrm>
              <a:off x="6492125" y="2538800"/>
              <a:ext cx="348075" cy="506425"/>
            </a:xfrm>
            <a:custGeom>
              <a:avLst/>
              <a:gdLst/>
              <a:ahLst/>
              <a:cxnLst/>
              <a:rect l="l" t="t" r="r" b="b"/>
              <a:pathLst>
                <a:path w="13923" h="20257" extrusionOk="0">
                  <a:moveTo>
                    <a:pt x="0" y="0"/>
                  </a:moveTo>
                  <a:lnTo>
                    <a:pt x="0" y="20257"/>
                  </a:lnTo>
                  <a:lnTo>
                    <a:pt x="13923" y="20257"/>
                  </a:lnTo>
                  <a:lnTo>
                    <a:pt x="13923" y="0"/>
                  </a:lnTo>
                  <a:close/>
                </a:path>
              </a:pathLst>
            </a:custGeom>
            <a:solidFill>
              <a:srgbClr val="E6E6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6"/>
            <p:cNvSpPr/>
            <p:nvPr/>
          </p:nvSpPr>
          <p:spPr>
            <a:xfrm>
              <a:off x="6492125" y="2538800"/>
              <a:ext cx="348075" cy="506425"/>
            </a:xfrm>
            <a:custGeom>
              <a:avLst/>
              <a:gdLst/>
              <a:ahLst/>
              <a:cxnLst/>
              <a:rect l="l" t="t" r="r" b="b"/>
              <a:pathLst>
                <a:path w="13923" h="20257" extrusionOk="0">
                  <a:moveTo>
                    <a:pt x="11936" y="0"/>
                  </a:moveTo>
                  <a:lnTo>
                    <a:pt x="11936" y="12735"/>
                  </a:lnTo>
                  <a:cubicBezTo>
                    <a:pt x="11936" y="15792"/>
                    <a:pt x="9458" y="18270"/>
                    <a:pt x="6401" y="18270"/>
                  </a:cubicBezTo>
                  <a:lnTo>
                    <a:pt x="0" y="18270"/>
                  </a:lnTo>
                  <a:lnTo>
                    <a:pt x="0" y="20257"/>
                  </a:lnTo>
                  <a:lnTo>
                    <a:pt x="13923" y="20257"/>
                  </a:lnTo>
                  <a:lnTo>
                    <a:pt x="13923" y="0"/>
                  </a:lnTo>
                  <a:close/>
                </a:path>
              </a:pathLst>
            </a:custGeom>
            <a:solidFill>
              <a:srgbClr val="CECE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6"/>
            <p:cNvSpPr/>
            <p:nvPr/>
          </p:nvSpPr>
          <p:spPr>
            <a:xfrm>
              <a:off x="6546650" y="2510475"/>
              <a:ext cx="239025" cy="117050"/>
            </a:xfrm>
            <a:custGeom>
              <a:avLst/>
              <a:gdLst/>
              <a:ahLst/>
              <a:cxnLst/>
              <a:rect l="l" t="t" r="r" b="b"/>
              <a:pathLst>
                <a:path w="9561" h="4682" extrusionOk="0">
                  <a:moveTo>
                    <a:pt x="763" y="1"/>
                  </a:moveTo>
                  <a:cubicBezTo>
                    <a:pt x="341" y="1"/>
                    <a:pt x="1" y="342"/>
                    <a:pt x="1" y="763"/>
                  </a:cubicBezTo>
                  <a:lnTo>
                    <a:pt x="1" y="2292"/>
                  </a:lnTo>
                  <a:cubicBezTo>
                    <a:pt x="1" y="2713"/>
                    <a:pt x="341" y="3054"/>
                    <a:pt x="763" y="3054"/>
                  </a:cubicBezTo>
                  <a:lnTo>
                    <a:pt x="2761" y="3054"/>
                  </a:lnTo>
                  <a:cubicBezTo>
                    <a:pt x="2761" y="3952"/>
                    <a:pt x="3487" y="4682"/>
                    <a:pt x="4385" y="4682"/>
                  </a:cubicBezTo>
                  <a:lnTo>
                    <a:pt x="5176" y="4682"/>
                  </a:lnTo>
                  <a:cubicBezTo>
                    <a:pt x="6074" y="4682"/>
                    <a:pt x="6800" y="3952"/>
                    <a:pt x="6800" y="3054"/>
                  </a:cubicBezTo>
                  <a:lnTo>
                    <a:pt x="8798" y="3054"/>
                  </a:lnTo>
                  <a:cubicBezTo>
                    <a:pt x="9220" y="3054"/>
                    <a:pt x="9560" y="2713"/>
                    <a:pt x="9560" y="2292"/>
                  </a:cubicBezTo>
                  <a:lnTo>
                    <a:pt x="9560" y="763"/>
                  </a:lnTo>
                  <a:cubicBezTo>
                    <a:pt x="9560" y="342"/>
                    <a:pt x="9220" y="1"/>
                    <a:pt x="8798" y="1"/>
                  </a:cubicBezTo>
                  <a:close/>
                </a:path>
              </a:pathLst>
            </a:custGeom>
            <a:solidFill>
              <a:srgbClr val="6F7E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6"/>
            <p:cNvSpPr/>
            <p:nvPr/>
          </p:nvSpPr>
          <p:spPr>
            <a:xfrm>
              <a:off x="6661300" y="2510475"/>
              <a:ext cx="124375" cy="117050"/>
            </a:xfrm>
            <a:custGeom>
              <a:avLst/>
              <a:gdLst/>
              <a:ahLst/>
              <a:cxnLst/>
              <a:rect l="l" t="t" r="r" b="b"/>
              <a:pathLst>
                <a:path w="4975" h="4682" extrusionOk="0">
                  <a:moveTo>
                    <a:pt x="1367" y="1"/>
                  </a:moveTo>
                  <a:cubicBezTo>
                    <a:pt x="1914" y="1694"/>
                    <a:pt x="1371" y="3549"/>
                    <a:pt x="0" y="4682"/>
                  </a:cubicBezTo>
                  <a:lnTo>
                    <a:pt x="590" y="4682"/>
                  </a:lnTo>
                  <a:cubicBezTo>
                    <a:pt x="1488" y="4682"/>
                    <a:pt x="2214" y="3952"/>
                    <a:pt x="2214" y="3054"/>
                  </a:cubicBezTo>
                  <a:lnTo>
                    <a:pt x="4212" y="3054"/>
                  </a:lnTo>
                  <a:cubicBezTo>
                    <a:pt x="4634" y="3054"/>
                    <a:pt x="4974" y="2713"/>
                    <a:pt x="4974" y="2292"/>
                  </a:cubicBezTo>
                  <a:lnTo>
                    <a:pt x="4974" y="763"/>
                  </a:lnTo>
                  <a:cubicBezTo>
                    <a:pt x="4974" y="342"/>
                    <a:pt x="4634" y="1"/>
                    <a:pt x="4212" y="1"/>
                  </a:cubicBezTo>
                  <a:close/>
                </a:path>
              </a:pathLst>
            </a:custGeom>
            <a:solidFill>
              <a:srgbClr val="525D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6"/>
            <p:cNvSpPr/>
            <p:nvPr/>
          </p:nvSpPr>
          <p:spPr>
            <a:xfrm>
              <a:off x="6548125" y="2661125"/>
              <a:ext cx="236075" cy="167925"/>
            </a:xfrm>
            <a:custGeom>
              <a:avLst/>
              <a:gdLst/>
              <a:ahLst/>
              <a:cxnLst/>
              <a:rect l="l" t="t" r="r" b="b"/>
              <a:pathLst>
                <a:path w="9443" h="6717" extrusionOk="0">
                  <a:moveTo>
                    <a:pt x="5799" y="0"/>
                  </a:moveTo>
                  <a:cubicBezTo>
                    <a:pt x="5653" y="0"/>
                    <a:pt x="5508" y="89"/>
                    <a:pt x="5466" y="261"/>
                  </a:cubicBezTo>
                  <a:lnTo>
                    <a:pt x="4216" y="5169"/>
                  </a:lnTo>
                  <a:lnTo>
                    <a:pt x="3013" y="1669"/>
                  </a:lnTo>
                  <a:cubicBezTo>
                    <a:pt x="2962" y="1516"/>
                    <a:pt x="2825" y="1436"/>
                    <a:pt x="2687" y="1436"/>
                  </a:cubicBezTo>
                  <a:cubicBezTo>
                    <a:pt x="2572" y="1436"/>
                    <a:pt x="2456" y="1493"/>
                    <a:pt x="2390" y="1610"/>
                  </a:cubicBezTo>
                  <a:lnTo>
                    <a:pt x="1386" y="3399"/>
                  </a:lnTo>
                  <a:lnTo>
                    <a:pt x="345" y="3399"/>
                  </a:lnTo>
                  <a:cubicBezTo>
                    <a:pt x="154" y="3399"/>
                    <a:pt x="0" y="3553"/>
                    <a:pt x="0" y="3744"/>
                  </a:cubicBezTo>
                  <a:cubicBezTo>
                    <a:pt x="0" y="3930"/>
                    <a:pt x="154" y="4084"/>
                    <a:pt x="345" y="4084"/>
                  </a:cubicBezTo>
                  <a:lnTo>
                    <a:pt x="1587" y="4084"/>
                  </a:lnTo>
                  <a:cubicBezTo>
                    <a:pt x="1712" y="4084"/>
                    <a:pt x="1826" y="4018"/>
                    <a:pt x="1888" y="3908"/>
                  </a:cubicBezTo>
                  <a:lnTo>
                    <a:pt x="2614" y="2618"/>
                  </a:lnTo>
                  <a:lnTo>
                    <a:pt x="3941" y="6485"/>
                  </a:lnTo>
                  <a:cubicBezTo>
                    <a:pt x="3988" y="6625"/>
                    <a:pt x="4120" y="6716"/>
                    <a:pt x="4267" y="6716"/>
                  </a:cubicBezTo>
                  <a:lnTo>
                    <a:pt x="4282" y="6716"/>
                  </a:lnTo>
                  <a:cubicBezTo>
                    <a:pt x="4432" y="6713"/>
                    <a:pt x="4564" y="6606"/>
                    <a:pt x="4601" y="6456"/>
                  </a:cubicBezTo>
                  <a:lnTo>
                    <a:pt x="5858" y="1507"/>
                  </a:lnTo>
                  <a:lnTo>
                    <a:pt x="6723" y="3861"/>
                  </a:lnTo>
                  <a:cubicBezTo>
                    <a:pt x="6771" y="3996"/>
                    <a:pt x="6899" y="4088"/>
                    <a:pt x="7042" y="4088"/>
                  </a:cubicBezTo>
                  <a:lnTo>
                    <a:pt x="9098" y="4088"/>
                  </a:lnTo>
                  <a:cubicBezTo>
                    <a:pt x="9289" y="4088"/>
                    <a:pt x="9443" y="3934"/>
                    <a:pt x="9443" y="3744"/>
                  </a:cubicBezTo>
                  <a:cubicBezTo>
                    <a:pt x="9443" y="3553"/>
                    <a:pt x="9289" y="3399"/>
                    <a:pt x="9098" y="3399"/>
                  </a:cubicBezTo>
                  <a:lnTo>
                    <a:pt x="7280" y="3399"/>
                  </a:lnTo>
                  <a:lnTo>
                    <a:pt x="6122" y="225"/>
                  </a:lnTo>
                  <a:cubicBezTo>
                    <a:pt x="6066" y="74"/>
                    <a:pt x="5932" y="0"/>
                    <a:pt x="5799" y="0"/>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6"/>
            <p:cNvSpPr/>
            <p:nvPr/>
          </p:nvSpPr>
          <p:spPr>
            <a:xfrm>
              <a:off x="6548125" y="2887750"/>
              <a:ext cx="236075" cy="17175"/>
            </a:xfrm>
            <a:custGeom>
              <a:avLst/>
              <a:gdLst/>
              <a:ahLst/>
              <a:cxnLst/>
              <a:rect l="l" t="t" r="r" b="b"/>
              <a:pathLst>
                <a:path w="9443" h="687" extrusionOk="0">
                  <a:moveTo>
                    <a:pt x="345" y="1"/>
                  </a:moveTo>
                  <a:cubicBezTo>
                    <a:pt x="154" y="1"/>
                    <a:pt x="0" y="151"/>
                    <a:pt x="0" y="342"/>
                  </a:cubicBezTo>
                  <a:cubicBezTo>
                    <a:pt x="0" y="533"/>
                    <a:pt x="154" y="686"/>
                    <a:pt x="345" y="686"/>
                  </a:cubicBezTo>
                  <a:lnTo>
                    <a:pt x="9098" y="686"/>
                  </a:lnTo>
                  <a:cubicBezTo>
                    <a:pt x="9289" y="686"/>
                    <a:pt x="9443" y="533"/>
                    <a:pt x="9443" y="342"/>
                  </a:cubicBezTo>
                  <a:cubicBezTo>
                    <a:pt x="9443" y="151"/>
                    <a:pt x="9289" y="1"/>
                    <a:pt x="9098"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6"/>
            <p:cNvSpPr/>
            <p:nvPr/>
          </p:nvSpPr>
          <p:spPr>
            <a:xfrm>
              <a:off x="6548125" y="2963450"/>
              <a:ext cx="236075" cy="17175"/>
            </a:xfrm>
            <a:custGeom>
              <a:avLst/>
              <a:gdLst/>
              <a:ahLst/>
              <a:cxnLst/>
              <a:rect l="l" t="t" r="r" b="b"/>
              <a:pathLst>
                <a:path w="9443" h="687" extrusionOk="0">
                  <a:moveTo>
                    <a:pt x="345" y="1"/>
                  </a:moveTo>
                  <a:cubicBezTo>
                    <a:pt x="154" y="1"/>
                    <a:pt x="0" y="151"/>
                    <a:pt x="0" y="342"/>
                  </a:cubicBezTo>
                  <a:cubicBezTo>
                    <a:pt x="0" y="532"/>
                    <a:pt x="154" y="686"/>
                    <a:pt x="345" y="686"/>
                  </a:cubicBezTo>
                  <a:lnTo>
                    <a:pt x="9098" y="686"/>
                  </a:lnTo>
                  <a:cubicBezTo>
                    <a:pt x="9289" y="686"/>
                    <a:pt x="9443" y="532"/>
                    <a:pt x="9443" y="342"/>
                  </a:cubicBezTo>
                  <a:cubicBezTo>
                    <a:pt x="9443" y="151"/>
                    <a:pt x="9289" y="1"/>
                    <a:pt x="9098"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1005"/>
        <p:cNvGrpSpPr/>
        <p:nvPr/>
      </p:nvGrpSpPr>
      <p:grpSpPr>
        <a:xfrm>
          <a:off x="0" y="0"/>
          <a:ext cx="0" cy="0"/>
          <a:chOff x="0" y="0"/>
          <a:chExt cx="0" cy="0"/>
        </a:xfrm>
      </p:grpSpPr>
      <p:grpSp>
        <p:nvGrpSpPr>
          <p:cNvPr id="1006" name="Google Shape;1006;p37"/>
          <p:cNvGrpSpPr/>
          <p:nvPr/>
        </p:nvGrpSpPr>
        <p:grpSpPr>
          <a:xfrm>
            <a:off x="2438146" y="2276000"/>
            <a:ext cx="5944104" cy="2664648"/>
            <a:chOff x="2067896" y="2431525"/>
            <a:chExt cx="5944104" cy="2664648"/>
          </a:xfrm>
        </p:grpSpPr>
        <p:pic>
          <p:nvPicPr>
            <p:cNvPr id="1007" name="Google Shape;1007;p37"/>
            <p:cNvPicPr preferRelativeResize="0"/>
            <p:nvPr/>
          </p:nvPicPr>
          <p:blipFill>
            <a:blip r:embed="rId3">
              <a:alphaModFix/>
            </a:blip>
            <a:stretch>
              <a:fillRect/>
            </a:stretch>
          </p:blipFill>
          <p:spPr>
            <a:xfrm flipH="1">
              <a:off x="2067896" y="2431525"/>
              <a:ext cx="3409804" cy="2664648"/>
            </a:xfrm>
            <a:prstGeom prst="rect">
              <a:avLst/>
            </a:prstGeom>
            <a:noFill/>
            <a:ln>
              <a:noFill/>
            </a:ln>
          </p:spPr>
        </p:pic>
        <p:pic>
          <p:nvPicPr>
            <p:cNvPr id="1008" name="Google Shape;1008;p37"/>
            <p:cNvPicPr preferRelativeResize="0"/>
            <p:nvPr/>
          </p:nvPicPr>
          <p:blipFill>
            <a:blip r:embed="rId3">
              <a:alphaModFix/>
            </a:blip>
            <a:stretch>
              <a:fillRect/>
            </a:stretch>
          </p:blipFill>
          <p:spPr>
            <a:xfrm>
              <a:off x="4602196" y="2431525"/>
              <a:ext cx="3409804" cy="2664648"/>
            </a:xfrm>
            <a:prstGeom prst="rect">
              <a:avLst/>
            </a:prstGeom>
            <a:noFill/>
            <a:ln>
              <a:noFill/>
            </a:ln>
          </p:spPr>
        </p:pic>
      </p:grpSp>
      <p:pic>
        <p:nvPicPr>
          <p:cNvPr id="1009" name="Google Shape;1009;p37"/>
          <p:cNvPicPr preferRelativeResize="0"/>
          <p:nvPr/>
        </p:nvPicPr>
        <p:blipFill rotWithShape="1">
          <a:blip r:embed="rId4">
            <a:alphaModFix/>
          </a:blip>
          <a:srcRect t="9"/>
          <a:stretch/>
        </p:blipFill>
        <p:spPr>
          <a:xfrm>
            <a:off x="3083463" y="1228920"/>
            <a:ext cx="4653482" cy="3492824"/>
          </a:xfrm>
          <a:prstGeom prst="rect">
            <a:avLst/>
          </a:prstGeom>
          <a:noFill/>
          <a:ln>
            <a:noFill/>
          </a:ln>
        </p:spPr>
      </p:pic>
      <p:sp>
        <p:nvSpPr>
          <p:cNvPr id="1010" name="Google Shape;1010;p37"/>
          <p:cNvSpPr txBox="1">
            <a:spLocks noGrp="1"/>
          </p:cNvSpPr>
          <p:nvPr>
            <p:ph type="subTitle" idx="1"/>
          </p:nvPr>
        </p:nvSpPr>
        <p:spPr>
          <a:xfrm>
            <a:off x="755000" y="1074733"/>
            <a:ext cx="3073200" cy="1580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s">
                <a:solidFill>
                  <a:schemeClr val="lt1"/>
                </a:solidFill>
              </a:rPr>
              <a:t>Does anyone have any questions?</a:t>
            </a:r>
            <a:endParaRPr>
              <a:solidFill>
                <a:schemeClr val="lt1"/>
              </a:solidFill>
            </a:endParaRPr>
          </a:p>
          <a:p>
            <a:pPr marL="0" lvl="0" indent="0" algn="l" rtl="0">
              <a:lnSpc>
                <a:spcPct val="115000"/>
              </a:lnSpc>
              <a:spcBef>
                <a:spcPts val="0"/>
              </a:spcBef>
              <a:spcAft>
                <a:spcPts val="0"/>
              </a:spcAft>
              <a:buClr>
                <a:schemeClr val="dk1"/>
              </a:buClr>
              <a:buSzPts val="1100"/>
              <a:buFont typeface="Arial"/>
              <a:buNone/>
            </a:pPr>
            <a:endParaRPr>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s">
                <a:solidFill>
                  <a:schemeClr val="lt1"/>
                </a:solidFill>
              </a:rPr>
              <a:t>addyouremail@freepik.com </a:t>
            </a:r>
            <a:endParaRPr>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s">
                <a:solidFill>
                  <a:schemeClr val="lt1"/>
                </a:solidFill>
              </a:rPr>
              <a:t>+91  620 421 838 </a:t>
            </a:r>
            <a:endParaRPr>
              <a:solidFill>
                <a:schemeClr val="lt1"/>
              </a:solidFill>
            </a:endParaRPr>
          </a:p>
          <a:p>
            <a:pPr marL="0" lvl="0" indent="0" algn="l" rtl="0">
              <a:lnSpc>
                <a:spcPct val="115000"/>
              </a:lnSpc>
              <a:spcBef>
                <a:spcPts val="0"/>
              </a:spcBef>
              <a:spcAft>
                <a:spcPts val="0"/>
              </a:spcAft>
              <a:buNone/>
            </a:pPr>
            <a:r>
              <a:rPr lang="es">
                <a:solidFill>
                  <a:schemeClr val="lt1"/>
                </a:solidFill>
              </a:rPr>
              <a:t>yourcompany.com</a:t>
            </a:r>
            <a:endParaRPr>
              <a:solidFill>
                <a:schemeClr val="lt1"/>
              </a:solidFill>
            </a:endParaRPr>
          </a:p>
        </p:txBody>
      </p:sp>
      <p:sp>
        <p:nvSpPr>
          <p:cNvPr id="1011" name="Google Shape;1011;p37"/>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800"/>
              <a:t>THANKS</a:t>
            </a:r>
            <a:endParaRPr sz="2800"/>
          </a:p>
        </p:txBody>
      </p:sp>
      <p:cxnSp>
        <p:nvCxnSpPr>
          <p:cNvPr id="1012" name="Google Shape;1012;p37"/>
          <p:cNvCxnSpPr/>
          <p:nvPr/>
        </p:nvCxnSpPr>
        <p:spPr>
          <a:xfrm>
            <a:off x="-1000275" y="2393525"/>
            <a:ext cx="2447400" cy="0"/>
          </a:xfrm>
          <a:prstGeom prst="straightConnector1">
            <a:avLst/>
          </a:prstGeom>
          <a:noFill/>
          <a:ln w="19050" cap="flat" cmpd="sng">
            <a:solidFill>
              <a:schemeClr val="lt1"/>
            </a:solidFill>
            <a:prstDash val="solid"/>
            <a:round/>
            <a:headEnd type="none" w="med" len="med"/>
            <a:tailEnd type="diamond" w="med" len="med"/>
          </a:ln>
        </p:spPr>
      </p:cxnSp>
      <p:grpSp>
        <p:nvGrpSpPr>
          <p:cNvPr id="1013" name="Google Shape;1013;p37"/>
          <p:cNvGrpSpPr/>
          <p:nvPr/>
        </p:nvGrpSpPr>
        <p:grpSpPr>
          <a:xfrm>
            <a:off x="857452" y="3148946"/>
            <a:ext cx="439457" cy="439457"/>
            <a:chOff x="1190625" y="238125"/>
            <a:chExt cx="5219200" cy="5219200"/>
          </a:xfrm>
        </p:grpSpPr>
        <p:sp>
          <p:nvSpPr>
            <p:cNvPr id="1014" name="Google Shape;1014;p37"/>
            <p:cNvSpPr/>
            <p:nvPr/>
          </p:nvSpPr>
          <p:spPr>
            <a:xfrm>
              <a:off x="1190625" y="238125"/>
              <a:ext cx="5219200" cy="5219200"/>
            </a:xfrm>
            <a:custGeom>
              <a:avLst/>
              <a:gdLst/>
              <a:ahLst/>
              <a:cxnLst/>
              <a:rect l="l" t="t" r="r" b="b"/>
              <a:pathLst>
                <a:path w="208768" h="208768" extrusionOk="0">
                  <a:moveTo>
                    <a:pt x="104384" y="0"/>
                  </a:moveTo>
                  <a:cubicBezTo>
                    <a:pt x="46744" y="0"/>
                    <a:pt x="0" y="46744"/>
                    <a:pt x="0" y="104384"/>
                  </a:cubicBezTo>
                  <a:cubicBezTo>
                    <a:pt x="0" y="162023"/>
                    <a:pt x="46744" y="208767"/>
                    <a:pt x="104384" y="208767"/>
                  </a:cubicBezTo>
                  <a:cubicBezTo>
                    <a:pt x="162023" y="208767"/>
                    <a:pt x="208767" y="162023"/>
                    <a:pt x="208767" y="104384"/>
                  </a:cubicBezTo>
                  <a:cubicBezTo>
                    <a:pt x="208767" y="46744"/>
                    <a:pt x="162023" y="0"/>
                    <a:pt x="1043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3460150" y="238125"/>
              <a:ext cx="2949675" cy="5219200"/>
            </a:xfrm>
            <a:custGeom>
              <a:avLst/>
              <a:gdLst/>
              <a:ahLst/>
              <a:cxnLst/>
              <a:rect l="l" t="t" r="r" b="b"/>
              <a:pathLst>
                <a:path w="117987" h="208768" extrusionOk="0">
                  <a:moveTo>
                    <a:pt x="13603" y="0"/>
                  </a:moveTo>
                  <a:cubicBezTo>
                    <a:pt x="9003" y="0"/>
                    <a:pt x="4436" y="294"/>
                    <a:pt x="0" y="881"/>
                  </a:cubicBezTo>
                  <a:cubicBezTo>
                    <a:pt x="51213" y="7568"/>
                    <a:pt x="90749" y="51344"/>
                    <a:pt x="90749" y="104384"/>
                  </a:cubicBezTo>
                  <a:cubicBezTo>
                    <a:pt x="90749" y="157423"/>
                    <a:pt x="51213" y="201199"/>
                    <a:pt x="0" y="207886"/>
                  </a:cubicBezTo>
                  <a:cubicBezTo>
                    <a:pt x="4436" y="208474"/>
                    <a:pt x="9003" y="208767"/>
                    <a:pt x="13603" y="208767"/>
                  </a:cubicBezTo>
                  <a:cubicBezTo>
                    <a:pt x="71242" y="208767"/>
                    <a:pt x="117986" y="162023"/>
                    <a:pt x="117986" y="104384"/>
                  </a:cubicBezTo>
                  <a:cubicBezTo>
                    <a:pt x="117986" y="46744"/>
                    <a:pt x="71242" y="0"/>
                    <a:pt x="13603" y="0"/>
                  </a:cubicBez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2098250" y="1372475"/>
              <a:ext cx="2836325" cy="4084075"/>
            </a:xfrm>
            <a:custGeom>
              <a:avLst/>
              <a:gdLst/>
              <a:ahLst/>
              <a:cxnLst/>
              <a:rect l="l" t="t" r="r" b="b"/>
              <a:pathLst>
                <a:path w="113453" h="163363" extrusionOk="0">
                  <a:moveTo>
                    <a:pt x="95316" y="0"/>
                  </a:moveTo>
                  <a:cubicBezTo>
                    <a:pt x="62729" y="0"/>
                    <a:pt x="31773" y="26455"/>
                    <a:pt x="31773" y="59042"/>
                  </a:cubicBezTo>
                  <a:lnTo>
                    <a:pt x="31773" y="62924"/>
                  </a:lnTo>
                  <a:cubicBezTo>
                    <a:pt x="31773" y="63283"/>
                    <a:pt x="31479" y="63576"/>
                    <a:pt x="31120" y="63576"/>
                  </a:cubicBezTo>
                  <a:lnTo>
                    <a:pt x="2708" y="63576"/>
                  </a:lnTo>
                  <a:cubicBezTo>
                    <a:pt x="1208" y="63576"/>
                    <a:pt x="1" y="64816"/>
                    <a:pt x="1" y="66284"/>
                  </a:cubicBezTo>
                  <a:lnTo>
                    <a:pt x="1" y="92673"/>
                  </a:lnTo>
                  <a:cubicBezTo>
                    <a:pt x="1" y="94174"/>
                    <a:pt x="1208" y="95381"/>
                    <a:pt x="2708" y="95381"/>
                  </a:cubicBezTo>
                  <a:lnTo>
                    <a:pt x="31120" y="95381"/>
                  </a:lnTo>
                  <a:cubicBezTo>
                    <a:pt x="31479" y="95381"/>
                    <a:pt x="31773" y="95674"/>
                    <a:pt x="31773" y="96033"/>
                  </a:cubicBezTo>
                  <a:lnTo>
                    <a:pt x="31773" y="156543"/>
                  </a:lnTo>
                  <a:cubicBezTo>
                    <a:pt x="31773" y="156804"/>
                    <a:pt x="31936" y="157065"/>
                    <a:pt x="32197" y="157163"/>
                  </a:cubicBezTo>
                  <a:cubicBezTo>
                    <a:pt x="41820" y="160686"/>
                    <a:pt x="52127" y="162839"/>
                    <a:pt x="62859" y="163361"/>
                  </a:cubicBezTo>
                  <a:cubicBezTo>
                    <a:pt x="62876" y="163362"/>
                    <a:pt x="62893" y="163363"/>
                    <a:pt x="62909" y="163363"/>
                  </a:cubicBezTo>
                  <a:cubicBezTo>
                    <a:pt x="63248" y="163363"/>
                    <a:pt x="63544" y="163050"/>
                    <a:pt x="63544" y="162708"/>
                  </a:cubicBezTo>
                  <a:lnTo>
                    <a:pt x="63544" y="96033"/>
                  </a:lnTo>
                  <a:cubicBezTo>
                    <a:pt x="63544" y="95674"/>
                    <a:pt x="63838" y="95381"/>
                    <a:pt x="64197" y="95381"/>
                  </a:cubicBezTo>
                  <a:lnTo>
                    <a:pt x="110745" y="95381"/>
                  </a:lnTo>
                  <a:cubicBezTo>
                    <a:pt x="112246" y="95381"/>
                    <a:pt x="113453" y="94174"/>
                    <a:pt x="113453" y="92673"/>
                  </a:cubicBezTo>
                  <a:lnTo>
                    <a:pt x="113453" y="66284"/>
                  </a:lnTo>
                  <a:cubicBezTo>
                    <a:pt x="113453" y="64783"/>
                    <a:pt x="112246" y="63576"/>
                    <a:pt x="110745" y="63576"/>
                  </a:cubicBezTo>
                  <a:lnTo>
                    <a:pt x="64197" y="63576"/>
                  </a:lnTo>
                  <a:cubicBezTo>
                    <a:pt x="63838" y="63576"/>
                    <a:pt x="63544" y="63283"/>
                    <a:pt x="63544" y="62924"/>
                  </a:cubicBezTo>
                  <a:lnTo>
                    <a:pt x="63544" y="59042"/>
                  </a:lnTo>
                  <a:cubicBezTo>
                    <a:pt x="63544" y="41493"/>
                    <a:pt x="77767" y="31805"/>
                    <a:pt x="95316" y="31805"/>
                  </a:cubicBezTo>
                  <a:lnTo>
                    <a:pt x="110745" y="31805"/>
                  </a:lnTo>
                  <a:cubicBezTo>
                    <a:pt x="112246" y="31805"/>
                    <a:pt x="113453" y="30598"/>
                    <a:pt x="113453" y="29097"/>
                  </a:cubicBezTo>
                  <a:lnTo>
                    <a:pt x="113453" y="2708"/>
                  </a:lnTo>
                  <a:cubicBezTo>
                    <a:pt x="113453" y="1207"/>
                    <a:pt x="112246" y="0"/>
                    <a:pt x="1107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37"/>
          <p:cNvGrpSpPr/>
          <p:nvPr/>
        </p:nvGrpSpPr>
        <p:grpSpPr>
          <a:xfrm>
            <a:off x="857452" y="3656498"/>
            <a:ext cx="439457" cy="439457"/>
            <a:chOff x="1190625" y="238125"/>
            <a:chExt cx="5219200" cy="5219200"/>
          </a:xfrm>
        </p:grpSpPr>
        <p:sp>
          <p:nvSpPr>
            <p:cNvPr id="1018" name="Google Shape;1018;p37"/>
            <p:cNvSpPr/>
            <p:nvPr/>
          </p:nvSpPr>
          <p:spPr>
            <a:xfrm>
              <a:off x="1190625" y="238125"/>
              <a:ext cx="5219200" cy="5219200"/>
            </a:xfrm>
            <a:custGeom>
              <a:avLst/>
              <a:gdLst/>
              <a:ahLst/>
              <a:cxnLst/>
              <a:rect l="l" t="t" r="r" b="b"/>
              <a:pathLst>
                <a:path w="208768" h="208768" extrusionOk="0">
                  <a:moveTo>
                    <a:pt x="104384" y="0"/>
                  </a:moveTo>
                  <a:cubicBezTo>
                    <a:pt x="46744" y="0"/>
                    <a:pt x="0" y="46744"/>
                    <a:pt x="0" y="104384"/>
                  </a:cubicBezTo>
                  <a:cubicBezTo>
                    <a:pt x="0" y="162023"/>
                    <a:pt x="46744" y="208767"/>
                    <a:pt x="104384" y="208767"/>
                  </a:cubicBezTo>
                  <a:cubicBezTo>
                    <a:pt x="162023" y="208767"/>
                    <a:pt x="208767" y="162023"/>
                    <a:pt x="208767" y="104384"/>
                  </a:cubicBezTo>
                  <a:cubicBezTo>
                    <a:pt x="208767" y="46744"/>
                    <a:pt x="162023" y="0"/>
                    <a:pt x="1043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3460150" y="238125"/>
              <a:ext cx="2949675" cy="5219200"/>
            </a:xfrm>
            <a:custGeom>
              <a:avLst/>
              <a:gdLst/>
              <a:ahLst/>
              <a:cxnLst/>
              <a:rect l="l" t="t" r="r" b="b"/>
              <a:pathLst>
                <a:path w="117987" h="208768" extrusionOk="0">
                  <a:moveTo>
                    <a:pt x="13603" y="0"/>
                  </a:moveTo>
                  <a:cubicBezTo>
                    <a:pt x="9003" y="0"/>
                    <a:pt x="4436" y="294"/>
                    <a:pt x="0" y="881"/>
                  </a:cubicBezTo>
                  <a:cubicBezTo>
                    <a:pt x="51213" y="7568"/>
                    <a:pt x="90749" y="51344"/>
                    <a:pt x="90749" y="104384"/>
                  </a:cubicBezTo>
                  <a:cubicBezTo>
                    <a:pt x="90749" y="157423"/>
                    <a:pt x="51213" y="201199"/>
                    <a:pt x="0" y="207886"/>
                  </a:cubicBezTo>
                  <a:cubicBezTo>
                    <a:pt x="4436" y="208474"/>
                    <a:pt x="9003" y="208767"/>
                    <a:pt x="13603" y="208767"/>
                  </a:cubicBezTo>
                  <a:cubicBezTo>
                    <a:pt x="71242" y="208767"/>
                    <a:pt x="117986" y="162023"/>
                    <a:pt x="117986" y="104384"/>
                  </a:cubicBezTo>
                  <a:cubicBezTo>
                    <a:pt x="117986" y="46744"/>
                    <a:pt x="71242" y="0"/>
                    <a:pt x="136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2432625" y="2388575"/>
              <a:ext cx="579025" cy="1712575"/>
            </a:xfrm>
            <a:custGeom>
              <a:avLst/>
              <a:gdLst/>
              <a:ahLst/>
              <a:cxnLst/>
              <a:rect l="l" t="t" r="r" b="b"/>
              <a:pathLst>
                <a:path w="23161" h="68503" extrusionOk="0">
                  <a:moveTo>
                    <a:pt x="913" y="1"/>
                  </a:moveTo>
                  <a:cubicBezTo>
                    <a:pt x="424" y="1"/>
                    <a:pt x="0" y="392"/>
                    <a:pt x="0" y="881"/>
                  </a:cubicBezTo>
                  <a:lnTo>
                    <a:pt x="0" y="67589"/>
                  </a:lnTo>
                  <a:cubicBezTo>
                    <a:pt x="0" y="68111"/>
                    <a:pt x="424" y="68502"/>
                    <a:pt x="913" y="68502"/>
                  </a:cubicBezTo>
                  <a:lnTo>
                    <a:pt x="22247" y="68502"/>
                  </a:lnTo>
                  <a:cubicBezTo>
                    <a:pt x="22769" y="68502"/>
                    <a:pt x="23160" y="68111"/>
                    <a:pt x="23160" y="67589"/>
                  </a:cubicBezTo>
                  <a:lnTo>
                    <a:pt x="23160" y="881"/>
                  </a:lnTo>
                  <a:cubicBezTo>
                    <a:pt x="23160" y="392"/>
                    <a:pt x="22769" y="1"/>
                    <a:pt x="222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2319250" y="1366750"/>
              <a:ext cx="692400" cy="692400"/>
            </a:xfrm>
            <a:custGeom>
              <a:avLst/>
              <a:gdLst/>
              <a:ahLst/>
              <a:cxnLst/>
              <a:rect l="l" t="t" r="r" b="b"/>
              <a:pathLst>
                <a:path w="27696" h="27696" extrusionOk="0">
                  <a:moveTo>
                    <a:pt x="13864" y="1"/>
                  </a:moveTo>
                  <a:cubicBezTo>
                    <a:pt x="6231" y="1"/>
                    <a:pt x="1" y="6231"/>
                    <a:pt x="1" y="13864"/>
                  </a:cubicBezTo>
                  <a:cubicBezTo>
                    <a:pt x="1" y="21497"/>
                    <a:pt x="6231" y="27695"/>
                    <a:pt x="13864" y="27695"/>
                  </a:cubicBezTo>
                  <a:cubicBezTo>
                    <a:pt x="21497" y="27695"/>
                    <a:pt x="27695" y="21497"/>
                    <a:pt x="27695" y="13864"/>
                  </a:cubicBezTo>
                  <a:cubicBezTo>
                    <a:pt x="27695" y="6231"/>
                    <a:pt x="21497" y="1"/>
                    <a:pt x="138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3567775" y="2388575"/>
              <a:ext cx="1826750" cy="1712575"/>
            </a:xfrm>
            <a:custGeom>
              <a:avLst/>
              <a:gdLst/>
              <a:ahLst/>
              <a:cxnLst/>
              <a:rect l="l" t="t" r="r" b="b"/>
              <a:pathLst>
                <a:path w="73070" h="68503" extrusionOk="0">
                  <a:moveTo>
                    <a:pt x="1077" y="1"/>
                  </a:moveTo>
                  <a:cubicBezTo>
                    <a:pt x="490" y="1"/>
                    <a:pt x="1" y="457"/>
                    <a:pt x="1" y="1077"/>
                  </a:cubicBezTo>
                  <a:lnTo>
                    <a:pt x="1" y="67426"/>
                  </a:lnTo>
                  <a:cubicBezTo>
                    <a:pt x="1" y="68046"/>
                    <a:pt x="490" y="68502"/>
                    <a:pt x="1077" y="68502"/>
                  </a:cubicBezTo>
                  <a:lnTo>
                    <a:pt x="22052" y="68502"/>
                  </a:lnTo>
                  <a:cubicBezTo>
                    <a:pt x="22639" y="68502"/>
                    <a:pt x="23128" y="68046"/>
                    <a:pt x="23128" y="67426"/>
                  </a:cubicBezTo>
                  <a:lnTo>
                    <a:pt x="23128" y="43842"/>
                  </a:lnTo>
                  <a:cubicBezTo>
                    <a:pt x="23128" y="36111"/>
                    <a:pt x="24890" y="23128"/>
                    <a:pt x="36535" y="23128"/>
                  </a:cubicBezTo>
                  <a:cubicBezTo>
                    <a:pt x="48180" y="23128"/>
                    <a:pt x="49909" y="36111"/>
                    <a:pt x="49909" y="43842"/>
                  </a:cubicBezTo>
                  <a:lnTo>
                    <a:pt x="49909" y="67426"/>
                  </a:lnTo>
                  <a:cubicBezTo>
                    <a:pt x="49909" y="68046"/>
                    <a:pt x="50399" y="68502"/>
                    <a:pt x="50986" y="68502"/>
                  </a:cubicBezTo>
                  <a:lnTo>
                    <a:pt x="71993" y="68502"/>
                  </a:lnTo>
                  <a:cubicBezTo>
                    <a:pt x="72580" y="68502"/>
                    <a:pt x="73069" y="68046"/>
                    <a:pt x="73069" y="67426"/>
                  </a:cubicBezTo>
                  <a:lnTo>
                    <a:pt x="73069" y="36535"/>
                  </a:lnTo>
                  <a:cubicBezTo>
                    <a:pt x="73069" y="27042"/>
                    <a:pt x="70362" y="18235"/>
                    <a:pt x="65502" y="11744"/>
                  </a:cubicBezTo>
                  <a:cubicBezTo>
                    <a:pt x="59728" y="4045"/>
                    <a:pt x="51279" y="1"/>
                    <a:pt x="41069" y="1"/>
                  </a:cubicBezTo>
                  <a:cubicBezTo>
                    <a:pt x="33534" y="1"/>
                    <a:pt x="26390" y="2219"/>
                    <a:pt x="20290" y="6459"/>
                  </a:cubicBezTo>
                  <a:cubicBezTo>
                    <a:pt x="20093" y="6603"/>
                    <a:pt x="19876" y="6667"/>
                    <a:pt x="19666" y="6667"/>
                  </a:cubicBezTo>
                  <a:cubicBezTo>
                    <a:pt x="19109" y="6667"/>
                    <a:pt x="18594" y="6217"/>
                    <a:pt x="18594" y="5579"/>
                  </a:cubicBezTo>
                  <a:lnTo>
                    <a:pt x="18594" y="1077"/>
                  </a:lnTo>
                  <a:cubicBezTo>
                    <a:pt x="18594" y="457"/>
                    <a:pt x="18105" y="1"/>
                    <a:pt x="175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 name="Google Shape;1023;p37"/>
          <p:cNvGrpSpPr/>
          <p:nvPr/>
        </p:nvGrpSpPr>
        <p:grpSpPr>
          <a:xfrm>
            <a:off x="857452" y="4164050"/>
            <a:ext cx="439457" cy="439457"/>
            <a:chOff x="1190625" y="238125"/>
            <a:chExt cx="5219200" cy="5219200"/>
          </a:xfrm>
        </p:grpSpPr>
        <p:sp>
          <p:nvSpPr>
            <p:cNvPr id="1024" name="Google Shape;1024;p37"/>
            <p:cNvSpPr/>
            <p:nvPr/>
          </p:nvSpPr>
          <p:spPr>
            <a:xfrm>
              <a:off x="1190625" y="238125"/>
              <a:ext cx="5219200" cy="5219200"/>
            </a:xfrm>
            <a:custGeom>
              <a:avLst/>
              <a:gdLst/>
              <a:ahLst/>
              <a:cxnLst/>
              <a:rect l="l" t="t" r="r" b="b"/>
              <a:pathLst>
                <a:path w="208768" h="208768" extrusionOk="0">
                  <a:moveTo>
                    <a:pt x="104384" y="0"/>
                  </a:moveTo>
                  <a:cubicBezTo>
                    <a:pt x="46744" y="0"/>
                    <a:pt x="0" y="46744"/>
                    <a:pt x="0" y="104384"/>
                  </a:cubicBezTo>
                  <a:cubicBezTo>
                    <a:pt x="0" y="162023"/>
                    <a:pt x="46744" y="208767"/>
                    <a:pt x="104384" y="208767"/>
                  </a:cubicBezTo>
                  <a:cubicBezTo>
                    <a:pt x="162023" y="208767"/>
                    <a:pt x="208767" y="162023"/>
                    <a:pt x="208767" y="104384"/>
                  </a:cubicBezTo>
                  <a:cubicBezTo>
                    <a:pt x="208767" y="46744"/>
                    <a:pt x="162023" y="0"/>
                    <a:pt x="104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3460150" y="238125"/>
              <a:ext cx="2949675" cy="5219200"/>
            </a:xfrm>
            <a:custGeom>
              <a:avLst/>
              <a:gdLst/>
              <a:ahLst/>
              <a:cxnLst/>
              <a:rect l="l" t="t" r="r" b="b"/>
              <a:pathLst>
                <a:path w="117987" h="208768" extrusionOk="0">
                  <a:moveTo>
                    <a:pt x="13603" y="0"/>
                  </a:moveTo>
                  <a:cubicBezTo>
                    <a:pt x="9003" y="0"/>
                    <a:pt x="4436" y="294"/>
                    <a:pt x="0" y="881"/>
                  </a:cubicBezTo>
                  <a:cubicBezTo>
                    <a:pt x="51213" y="7568"/>
                    <a:pt x="90749" y="51344"/>
                    <a:pt x="90749" y="104384"/>
                  </a:cubicBezTo>
                  <a:cubicBezTo>
                    <a:pt x="90749" y="157423"/>
                    <a:pt x="51213" y="201199"/>
                    <a:pt x="0" y="207886"/>
                  </a:cubicBezTo>
                  <a:cubicBezTo>
                    <a:pt x="4436" y="208474"/>
                    <a:pt x="9003" y="208767"/>
                    <a:pt x="13603" y="208767"/>
                  </a:cubicBezTo>
                  <a:cubicBezTo>
                    <a:pt x="71242" y="208767"/>
                    <a:pt x="117986" y="162023"/>
                    <a:pt x="117986" y="104384"/>
                  </a:cubicBezTo>
                  <a:cubicBezTo>
                    <a:pt x="117986" y="46744"/>
                    <a:pt x="71242" y="0"/>
                    <a:pt x="13603" y="0"/>
                  </a:cubicBezTo>
                  <a:close/>
                </a:path>
              </a:pathLst>
            </a:custGeom>
            <a:solidFill>
              <a:srgbClr val="C940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2156968" y="1651431"/>
              <a:ext cx="3286400" cy="2734400"/>
            </a:xfrm>
            <a:custGeom>
              <a:avLst/>
              <a:gdLst/>
              <a:ahLst/>
              <a:cxnLst/>
              <a:rect l="l" t="t" r="r" b="b"/>
              <a:pathLst>
                <a:path w="131456" h="109376" extrusionOk="0">
                  <a:moveTo>
                    <a:pt x="85334" y="1"/>
                  </a:moveTo>
                  <a:cubicBezTo>
                    <a:pt x="68274" y="1"/>
                    <a:pt x="54410" y="13864"/>
                    <a:pt x="54410" y="30892"/>
                  </a:cubicBezTo>
                  <a:cubicBezTo>
                    <a:pt x="54410" y="31055"/>
                    <a:pt x="54443" y="31218"/>
                    <a:pt x="54443" y="31381"/>
                  </a:cubicBezTo>
                  <a:cubicBezTo>
                    <a:pt x="53856" y="31349"/>
                    <a:pt x="52942" y="31316"/>
                    <a:pt x="52942" y="31316"/>
                  </a:cubicBezTo>
                  <a:lnTo>
                    <a:pt x="52844" y="31316"/>
                  </a:lnTo>
                  <a:cubicBezTo>
                    <a:pt x="49713" y="31316"/>
                    <a:pt x="40677" y="28739"/>
                    <a:pt x="37709" y="27793"/>
                  </a:cubicBezTo>
                  <a:cubicBezTo>
                    <a:pt x="26455" y="23976"/>
                    <a:pt x="16017" y="17485"/>
                    <a:pt x="7503" y="9069"/>
                  </a:cubicBezTo>
                  <a:lnTo>
                    <a:pt x="4306" y="5905"/>
                  </a:lnTo>
                  <a:cubicBezTo>
                    <a:pt x="4091" y="5702"/>
                    <a:pt x="3827" y="5608"/>
                    <a:pt x="3570" y="5608"/>
                  </a:cubicBezTo>
                  <a:cubicBezTo>
                    <a:pt x="3126" y="5608"/>
                    <a:pt x="2701" y="5887"/>
                    <a:pt x="2577" y="6362"/>
                  </a:cubicBezTo>
                  <a:lnTo>
                    <a:pt x="1435" y="10733"/>
                  </a:lnTo>
                  <a:cubicBezTo>
                    <a:pt x="848" y="13049"/>
                    <a:pt x="555" y="15430"/>
                    <a:pt x="555" y="17844"/>
                  </a:cubicBezTo>
                  <a:cubicBezTo>
                    <a:pt x="555" y="27532"/>
                    <a:pt x="5382" y="36339"/>
                    <a:pt x="13505" y="41559"/>
                  </a:cubicBezTo>
                  <a:lnTo>
                    <a:pt x="13440" y="41559"/>
                  </a:lnTo>
                  <a:cubicBezTo>
                    <a:pt x="11319" y="41559"/>
                    <a:pt x="9232" y="41298"/>
                    <a:pt x="7209" y="40841"/>
                  </a:cubicBezTo>
                  <a:lnTo>
                    <a:pt x="3393" y="39928"/>
                  </a:lnTo>
                  <a:cubicBezTo>
                    <a:pt x="3314" y="39910"/>
                    <a:pt x="3236" y="39901"/>
                    <a:pt x="3160" y="39901"/>
                  </a:cubicBezTo>
                  <a:cubicBezTo>
                    <a:pt x="2542" y="39901"/>
                    <a:pt x="2037" y="40463"/>
                    <a:pt x="2153" y="41102"/>
                  </a:cubicBezTo>
                  <a:lnTo>
                    <a:pt x="2806" y="44984"/>
                  </a:lnTo>
                  <a:cubicBezTo>
                    <a:pt x="4241" y="53628"/>
                    <a:pt x="9851" y="60837"/>
                    <a:pt x="17648" y="64425"/>
                  </a:cubicBezTo>
                  <a:cubicBezTo>
                    <a:pt x="18594" y="64882"/>
                    <a:pt x="18333" y="66350"/>
                    <a:pt x="17289" y="66382"/>
                  </a:cubicBezTo>
                  <a:lnTo>
                    <a:pt x="17256" y="66382"/>
                  </a:lnTo>
                  <a:lnTo>
                    <a:pt x="13016" y="66578"/>
                  </a:lnTo>
                  <a:cubicBezTo>
                    <a:pt x="12233" y="66643"/>
                    <a:pt x="11776" y="67459"/>
                    <a:pt x="12167" y="68111"/>
                  </a:cubicBezTo>
                  <a:lnTo>
                    <a:pt x="14255" y="71797"/>
                  </a:lnTo>
                  <a:cubicBezTo>
                    <a:pt x="18365" y="79039"/>
                    <a:pt x="25705" y="83997"/>
                    <a:pt x="33860" y="85204"/>
                  </a:cubicBezTo>
                  <a:cubicBezTo>
                    <a:pt x="34773" y="85334"/>
                    <a:pt x="35067" y="86476"/>
                    <a:pt x="34349" y="87031"/>
                  </a:cubicBezTo>
                  <a:cubicBezTo>
                    <a:pt x="27336" y="92217"/>
                    <a:pt x="19148" y="95740"/>
                    <a:pt x="10504" y="97273"/>
                  </a:cubicBezTo>
                  <a:lnTo>
                    <a:pt x="1142" y="98904"/>
                  </a:lnTo>
                  <a:cubicBezTo>
                    <a:pt x="131" y="99100"/>
                    <a:pt x="0" y="100503"/>
                    <a:pt x="979" y="100861"/>
                  </a:cubicBezTo>
                  <a:lnTo>
                    <a:pt x="9819" y="104254"/>
                  </a:lnTo>
                  <a:cubicBezTo>
                    <a:pt x="18757" y="107646"/>
                    <a:pt x="28151" y="109375"/>
                    <a:pt x="37741" y="109375"/>
                  </a:cubicBezTo>
                  <a:cubicBezTo>
                    <a:pt x="80832" y="109375"/>
                    <a:pt x="116062" y="74309"/>
                    <a:pt x="116225" y="31185"/>
                  </a:cubicBezTo>
                  <a:lnTo>
                    <a:pt x="116225" y="30892"/>
                  </a:lnTo>
                  <a:cubicBezTo>
                    <a:pt x="116225" y="30631"/>
                    <a:pt x="116225" y="30370"/>
                    <a:pt x="116225" y="30142"/>
                  </a:cubicBezTo>
                  <a:lnTo>
                    <a:pt x="116192" y="29978"/>
                  </a:lnTo>
                  <a:cubicBezTo>
                    <a:pt x="119226" y="27858"/>
                    <a:pt x="122031" y="25477"/>
                    <a:pt x="124543" y="22867"/>
                  </a:cubicBezTo>
                  <a:lnTo>
                    <a:pt x="130806" y="16409"/>
                  </a:lnTo>
                  <a:cubicBezTo>
                    <a:pt x="131455" y="15729"/>
                    <a:pt x="130956" y="14676"/>
                    <a:pt x="130105" y="14676"/>
                  </a:cubicBezTo>
                  <a:cubicBezTo>
                    <a:pt x="130016" y="14676"/>
                    <a:pt x="129923" y="14688"/>
                    <a:pt x="129827" y="14712"/>
                  </a:cubicBezTo>
                  <a:lnTo>
                    <a:pt x="121085" y="16800"/>
                  </a:lnTo>
                  <a:cubicBezTo>
                    <a:pt x="120204" y="16996"/>
                    <a:pt x="119291" y="17192"/>
                    <a:pt x="118345" y="17387"/>
                  </a:cubicBezTo>
                  <a:cubicBezTo>
                    <a:pt x="118275" y="17400"/>
                    <a:pt x="118207" y="17407"/>
                    <a:pt x="118141" y="17407"/>
                  </a:cubicBezTo>
                  <a:cubicBezTo>
                    <a:pt x="117229" y="17407"/>
                    <a:pt x="116769" y="16202"/>
                    <a:pt x="117530" y="15593"/>
                  </a:cubicBezTo>
                  <a:cubicBezTo>
                    <a:pt x="118541" y="14745"/>
                    <a:pt x="119519" y="13832"/>
                    <a:pt x="120433" y="12820"/>
                  </a:cubicBezTo>
                  <a:lnTo>
                    <a:pt x="127185" y="5416"/>
                  </a:lnTo>
                  <a:cubicBezTo>
                    <a:pt x="127820" y="4723"/>
                    <a:pt x="127280" y="3697"/>
                    <a:pt x="126446" y="3697"/>
                  </a:cubicBezTo>
                  <a:cubicBezTo>
                    <a:pt x="126338" y="3697"/>
                    <a:pt x="126225" y="3715"/>
                    <a:pt x="126109" y="3752"/>
                  </a:cubicBezTo>
                  <a:lnTo>
                    <a:pt x="116584" y="6949"/>
                  </a:lnTo>
                  <a:cubicBezTo>
                    <a:pt x="113746" y="7895"/>
                    <a:pt x="110745" y="8612"/>
                    <a:pt x="107776" y="9069"/>
                  </a:cubicBezTo>
                  <a:cubicBezTo>
                    <a:pt x="107735" y="9073"/>
                    <a:pt x="107695" y="9075"/>
                    <a:pt x="107654" y="9075"/>
                  </a:cubicBezTo>
                  <a:cubicBezTo>
                    <a:pt x="107370" y="9075"/>
                    <a:pt x="107095" y="8975"/>
                    <a:pt x="106896" y="8776"/>
                  </a:cubicBezTo>
                  <a:cubicBezTo>
                    <a:pt x="101089" y="3100"/>
                    <a:pt x="93456" y="1"/>
                    <a:pt x="85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1030"/>
        <p:cNvGrpSpPr/>
        <p:nvPr/>
      </p:nvGrpSpPr>
      <p:grpSpPr>
        <a:xfrm>
          <a:off x="0" y="0"/>
          <a:ext cx="0" cy="0"/>
          <a:chOff x="0" y="0"/>
          <a:chExt cx="0" cy="0"/>
        </a:xfrm>
      </p:grpSpPr>
      <p:pic>
        <p:nvPicPr>
          <p:cNvPr id="1031" name="Google Shape;1031;p38"/>
          <p:cNvPicPr preferRelativeResize="0"/>
          <p:nvPr/>
        </p:nvPicPr>
        <p:blipFill>
          <a:blip r:embed="rId3">
            <a:alphaModFix/>
          </a:blip>
          <a:stretch>
            <a:fillRect/>
          </a:stretch>
        </p:blipFill>
        <p:spPr>
          <a:xfrm>
            <a:off x="0" y="1186363"/>
            <a:ext cx="6400679" cy="3262872"/>
          </a:xfrm>
          <a:prstGeom prst="rect">
            <a:avLst/>
          </a:prstGeom>
          <a:noFill/>
          <a:ln>
            <a:noFill/>
          </a:ln>
        </p:spPr>
      </p:pic>
      <p:sp>
        <p:nvSpPr>
          <p:cNvPr id="1032" name="Google Shape;1032;p38"/>
          <p:cNvSpPr txBox="1">
            <a:spLocks noGrp="1"/>
          </p:cNvSpPr>
          <p:nvPr>
            <p:ph type="body" idx="1"/>
          </p:nvPr>
        </p:nvSpPr>
        <p:spPr>
          <a:xfrm>
            <a:off x="763614" y="2070935"/>
            <a:ext cx="5308200" cy="1476000"/>
          </a:xfrm>
          <a:prstGeom prst="rect">
            <a:avLst/>
          </a:prstGeom>
        </p:spPr>
        <p:txBody>
          <a:bodyPr spcFirstLastPara="1" wrap="square" lIns="91425" tIns="91425" rIns="91425" bIns="91425" anchor="ctr" anchorCtr="0">
            <a:noAutofit/>
          </a:bodyPr>
          <a:lstStyle/>
          <a:p>
            <a:pPr marL="0" lvl="0" indent="0" algn="l" rtl="0">
              <a:lnSpc>
                <a:spcPct val="100000"/>
              </a:lnSpc>
              <a:spcBef>
                <a:spcPts val="300"/>
              </a:spcBef>
              <a:spcAft>
                <a:spcPts val="0"/>
              </a:spcAft>
              <a:buClr>
                <a:schemeClr val="dk1"/>
              </a:buClr>
              <a:buSzPts val="1100"/>
              <a:buFont typeface="Arial"/>
              <a:buNone/>
            </a:pPr>
            <a:r>
              <a:rPr lang="es"/>
              <a:t>This is where you give credit to the ones who are part of this project.</a:t>
            </a:r>
            <a:endParaRPr/>
          </a:p>
          <a:p>
            <a:pPr marL="241300" lvl="0" indent="0" algn="l" rtl="0">
              <a:spcBef>
                <a:spcPts val="300"/>
              </a:spcBef>
              <a:spcAft>
                <a:spcPts val="0"/>
              </a:spcAft>
              <a:buClr>
                <a:schemeClr val="dk1"/>
              </a:buClr>
              <a:buSzPts val="1100"/>
              <a:buFont typeface="Arial"/>
              <a:buNone/>
            </a:pPr>
            <a:endParaRPr/>
          </a:p>
          <a:p>
            <a:pPr marL="241300" lvl="0" indent="-203200" algn="l" rtl="0">
              <a:spcBef>
                <a:spcPts val="300"/>
              </a:spcBef>
              <a:spcAft>
                <a:spcPts val="0"/>
              </a:spcAft>
              <a:buClr>
                <a:srgbClr val="000000"/>
              </a:buClr>
              <a:buSzPts val="1200"/>
              <a:buFont typeface="Roboto Slab Regular"/>
              <a:buChar char="◂"/>
            </a:pPr>
            <a:r>
              <a:rPr lang="es"/>
              <a:t>Presentation template by </a:t>
            </a:r>
            <a:r>
              <a:rPr lang="es">
                <a:solidFill>
                  <a:schemeClr val="lt1"/>
                </a:solidFill>
                <a:highlight>
                  <a:schemeClr val="accent1"/>
                </a:highlight>
                <a:uFill>
                  <a:noFill/>
                </a:uFill>
                <a:hlinkClick r:id="rId4"/>
              </a:rPr>
              <a:t>Slidesgo</a:t>
            </a:r>
            <a:endParaRPr>
              <a:solidFill>
                <a:schemeClr val="lt1"/>
              </a:solidFill>
              <a:highlight>
                <a:schemeClr val="accent1"/>
              </a:highlight>
            </a:endParaRPr>
          </a:p>
          <a:p>
            <a:pPr marL="241300" lvl="0" indent="-203200" algn="l" rtl="0">
              <a:spcBef>
                <a:spcPts val="0"/>
              </a:spcBef>
              <a:spcAft>
                <a:spcPts val="0"/>
              </a:spcAft>
              <a:buClr>
                <a:srgbClr val="000000"/>
              </a:buClr>
              <a:buSzPts val="1200"/>
              <a:buFont typeface="Roboto Slab Regular"/>
              <a:buChar char="◂"/>
            </a:pPr>
            <a:r>
              <a:rPr lang="es"/>
              <a:t>Icons by </a:t>
            </a:r>
            <a:r>
              <a:rPr lang="es">
                <a:solidFill>
                  <a:schemeClr val="lt1"/>
                </a:solidFill>
                <a:highlight>
                  <a:schemeClr val="accent1"/>
                </a:highlight>
                <a:uFill>
                  <a:noFill/>
                </a:uFill>
                <a:hlinkClick r:id="rId5"/>
              </a:rPr>
              <a:t>Flaticon</a:t>
            </a:r>
            <a:endParaRPr>
              <a:solidFill>
                <a:schemeClr val="lt1"/>
              </a:solidFill>
              <a:highlight>
                <a:schemeClr val="accent1"/>
              </a:highlight>
            </a:endParaRPr>
          </a:p>
          <a:p>
            <a:pPr marL="241300" lvl="0" indent="-203200" algn="l" rtl="0">
              <a:spcBef>
                <a:spcPts val="0"/>
              </a:spcBef>
              <a:spcAft>
                <a:spcPts val="0"/>
              </a:spcAft>
              <a:buClr>
                <a:srgbClr val="000000"/>
              </a:buClr>
              <a:buSzPts val="1200"/>
              <a:buFont typeface="Roboto Slab Regular"/>
              <a:buChar char="◂"/>
            </a:pPr>
            <a:r>
              <a:rPr lang="es"/>
              <a:t>Infographics by </a:t>
            </a:r>
            <a:r>
              <a:rPr lang="es">
                <a:solidFill>
                  <a:schemeClr val="lt1"/>
                </a:solidFill>
                <a:highlight>
                  <a:schemeClr val="accent1"/>
                </a:highlight>
                <a:uFill>
                  <a:noFill/>
                </a:uFill>
                <a:hlinkClick r:id="rId6"/>
              </a:rPr>
              <a:t>Freepik</a:t>
            </a:r>
            <a:endParaRPr>
              <a:solidFill>
                <a:schemeClr val="lt1"/>
              </a:solidFill>
              <a:highlight>
                <a:schemeClr val="accent1"/>
              </a:highlight>
            </a:endParaRPr>
          </a:p>
          <a:p>
            <a:pPr marL="241300" lvl="0" indent="-203200" algn="l" rtl="0">
              <a:spcBef>
                <a:spcPts val="0"/>
              </a:spcBef>
              <a:spcAft>
                <a:spcPts val="0"/>
              </a:spcAft>
              <a:buClr>
                <a:srgbClr val="000000"/>
              </a:buClr>
              <a:buSzPts val="1200"/>
              <a:buFont typeface="Roboto Slab Regular"/>
              <a:buChar char="◂"/>
            </a:pPr>
            <a:r>
              <a:rPr lang="es"/>
              <a:t>Images created by Freepik</a:t>
            </a:r>
            <a:endParaRPr/>
          </a:p>
          <a:p>
            <a:pPr marL="241300" lvl="0" indent="-203200" algn="l" rtl="0">
              <a:spcBef>
                <a:spcPts val="0"/>
              </a:spcBef>
              <a:spcAft>
                <a:spcPts val="0"/>
              </a:spcAft>
              <a:buClr>
                <a:srgbClr val="000000"/>
              </a:buClr>
              <a:buSzPts val="1200"/>
              <a:buFont typeface="Roboto Slab Regular"/>
              <a:buChar char="◂"/>
            </a:pPr>
            <a:r>
              <a:rPr lang="es"/>
              <a:t>Author introduction slide photo created by Freepik</a:t>
            </a:r>
            <a:endParaRPr/>
          </a:p>
          <a:p>
            <a:pPr marL="241300" lvl="0" indent="-203200" algn="l" rtl="0">
              <a:spcBef>
                <a:spcPts val="0"/>
              </a:spcBef>
              <a:spcAft>
                <a:spcPts val="0"/>
              </a:spcAft>
              <a:buClr>
                <a:srgbClr val="000000"/>
              </a:buClr>
              <a:buSzPts val="1200"/>
              <a:buFont typeface="Roboto Slab Regular"/>
              <a:buChar char="◂"/>
            </a:pPr>
            <a:r>
              <a:rPr lang="es"/>
              <a:t>Text &amp; Image slide photo created by Freepik.com</a:t>
            </a:r>
            <a:endParaRPr/>
          </a:p>
        </p:txBody>
      </p:sp>
      <p:sp>
        <p:nvSpPr>
          <p:cNvPr id="1033" name="Google Shape;1033;p38"/>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CREDITS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138"/>
        <p:cNvGrpSpPr/>
        <p:nvPr/>
      </p:nvGrpSpPr>
      <p:grpSpPr>
        <a:xfrm>
          <a:off x="0" y="0"/>
          <a:ext cx="0" cy="0"/>
          <a:chOff x="0" y="0"/>
          <a:chExt cx="0" cy="0"/>
        </a:xfrm>
      </p:grpSpPr>
      <p:sp>
        <p:nvSpPr>
          <p:cNvPr id="139" name="Google Shape;139;p23"/>
          <p:cNvSpPr txBox="1">
            <a:spLocks noGrp="1"/>
          </p:cNvSpPr>
          <p:nvPr>
            <p:ph type="ctrTitle" idx="15"/>
          </p:nvPr>
        </p:nvSpPr>
        <p:spPr>
          <a:xfrm>
            <a:off x="3063000" y="-424250"/>
            <a:ext cx="3018000" cy="147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smtClean="0">
                <a:solidFill>
                  <a:schemeClr val="lt1"/>
                </a:solidFill>
              </a:rPr>
              <a:t>UX PRINCIPLES</a:t>
            </a:r>
            <a:endParaRPr dirty="0">
              <a:solidFill>
                <a:schemeClr val="lt1"/>
              </a:solidFill>
            </a:endParaRPr>
          </a:p>
        </p:txBody>
      </p:sp>
      <p:sp>
        <p:nvSpPr>
          <p:cNvPr id="140" name="Google Shape;140;p23"/>
          <p:cNvSpPr/>
          <p:nvPr/>
        </p:nvSpPr>
        <p:spPr>
          <a:xfrm>
            <a:off x="9865125" y="1351050"/>
            <a:ext cx="17350" cy="17250"/>
          </a:xfrm>
          <a:custGeom>
            <a:avLst/>
            <a:gdLst/>
            <a:ahLst/>
            <a:cxnLst/>
            <a:rect l="l" t="t" r="r" b="b"/>
            <a:pathLst>
              <a:path w="694" h="690" extrusionOk="0">
                <a:moveTo>
                  <a:pt x="345" y="1"/>
                </a:moveTo>
                <a:cubicBezTo>
                  <a:pt x="154" y="1"/>
                  <a:pt x="0" y="155"/>
                  <a:pt x="0" y="345"/>
                </a:cubicBezTo>
                <a:cubicBezTo>
                  <a:pt x="0" y="536"/>
                  <a:pt x="154" y="690"/>
                  <a:pt x="345" y="690"/>
                </a:cubicBezTo>
                <a:cubicBezTo>
                  <a:pt x="539" y="690"/>
                  <a:pt x="693" y="536"/>
                  <a:pt x="693" y="345"/>
                </a:cubicBezTo>
                <a:cubicBezTo>
                  <a:pt x="693" y="155"/>
                  <a:pt x="539" y="1"/>
                  <a:pt x="345"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a:off x="9935325" y="1352975"/>
            <a:ext cx="17325" cy="17350"/>
          </a:xfrm>
          <a:custGeom>
            <a:avLst/>
            <a:gdLst/>
            <a:ahLst/>
            <a:cxnLst/>
            <a:rect l="l" t="t" r="r" b="b"/>
            <a:pathLst>
              <a:path w="693" h="694" extrusionOk="0">
                <a:moveTo>
                  <a:pt x="348" y="1"/>
                </a:moveTo>
                <a:cubicBezTo>
                  <a:pt x="154" y="1"/>
                  <a:pt x="0" y="155"/>
                  <a:pt x="0" y="345"/>
                </a:cubicBezTo>
                <a:cubicBezTo>
                  <a:pt x="0" y="536"/>
                  <a:pt x="154" y="694"/>
                  <a:pt x="348" y="694"/>
                </a:cubicBezTo>
                <a:cubicBezTo>
                  <a:pt x="539" y="694"/>
                  <a:pt x="693" y="536"/>
                  <a:pt x="693" y="345"/>
                </a:cubicBezTo>
                <a:cubicBezTo>
                  <a:pt x="693" y="155"/>
                  <a:pt x="539" y="1"/>
                  <a:pt x="348"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3"/>
          <p:cNvSpPr/>
          <p:nvPr/>
        </p:nvSpPr>
        <p:spPr>
          <a:xfrm>
            <a:off x="9939900" y="1352975"/>
            <a:ext cx="12750" cy="17350"/>
          </a:xfrm>
          <a:custGeom>
            <a:avLst/>
            <a:gdLst/>
            <a:ahLst/>
            <a:cxnLst/>
            <a:rect l="l" t="t" r="r" b="b"/>
            <a:pathLst>
              <a:path w="510" h="694" extrusionOk="0">
                <a:moveTo>
                  <a:pt x="180" y="1"/>
                </a:moveTo>
                <a:lnTo>
                  <a:pt x="176" y="158"/>
                </a:lnTo>
                <a:cubicBezTo>
                  <a:pt x="169" y="338"/>
                  <a:pt x="107" y="510"/>
                  <a:pt x="0" y="650"/>
                </a:cubicBezTo>
                <a:cubicBezTo>
                  <a:pt x="48" y="679"/>
                  <a:pt x="107" y="694"/>
                  <a:pt x="165" y="694"/>
                </a:cubicBezTo>
                <a:cubicBezTo>
                  <a:pt x="349" y="690"/>
                  <a:pt x="503" y="543"/>
                  <a:pt x="506" y="356"/>
                </a:cubicBezTo>
                <a:cubicBezTo>
                  <a:pt x="510" y="169"/>
                  <a:pt x="367" y="12"/>
                  <a:pt x="180" y="1"/>
                </a:cubicBezTo>
                <a:close/>
              </a:path>
            </a:pathLst>
          </a:custGeom>
          <a:solidFill>
            <a:srgbClr val="FF8F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3"/>
          <p:cNvSpPr txBox="1">
            <a:spLocks noGrp="1"/>
          </p:cNvSpPr>
          <p:nvPr>
            <p:ph type="ctrTitle"/>
          </p:nvPr>
        </p:nvSpPr>
        <p:spPr>
          <a:xfrm>
            <a:off x="942229" y="1537925"/>
            <a:ext cx="1974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MEET USER NEEDS</a:t>
            </a:r>
            <a:endParaRPr dirty="0"/>
          </a:p>
        </p:txBody>
      </p:sp>
      <p:sp>
        <p:nvSpPr>
          <p:cNvPr id="145" name="Google Shape;145;p23"/>
          <p:cNvSpPr txBox="1">
            <a:spLocks noGrp="1"/>
          </p:cNvSpPr>
          <p:nvPr>
            <p:ph type="ctrTitle" idx="2"/>
          </p:nvPr>
        </p:nvSpPr>
        <p:spPr>
          <a:xfrm>
            <a:off x="3424556" y="1537925"/>
            <a:ext cx="1974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LESS IS MORE</a:t>
            </a:r>
            <a:endParaRPr dirty="0"/>
          </a:p>
        </p:txBody>
      </p:sp>
      <p:sp>
        <p:nvSpPr>
          <p:cNvPr id="147" name="Google Shape;147;p23"/>
          <p:cNvSpPr txBox="1">
            <a:spLocks noGrp="1"/>
          </p:cNvSpPr>
          <p:nvPr>
            <p:ph type="ctrTitle" idx="4"/>
          </p:nvPr>
        </p:nvSpPr>
        <p:spPr>
          <a:xfrm>
            <a:off x="5202000" y="1537925"/>
            <a:ext cx="1758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SIMPLE LANGUAGE</a:t>
            </a:r>
            <a:endParaRPr dirty="0"/>
          </a:p>
        </p:txBody>
      </p:sp>
      <p:sp>
        <p:nvSpPr>
          <p:cNvPr id="149" name="Google Shape;149;p23"/>
          <p:cNvSpPr txBox="1">
            <a:spLocks noGrp="1"/>
          </p:cNvSpPr>
          <p:nvPr>
            <p:ph type="ctrTitle" idx="6"/>
          </p:nvPr>
        </p:nvSpPr>
        <p:spPr>
          <a:xfrm>
            <a:off x="942229" y="3004528"/>
            <a:ext cx="2285043"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CONFIRM BEFORE COMMIT</a:t>
            </a:r>
            <a:endParaRPr dirty="0"/>
          </a:p>
        </p:txBody>
      </p:sp>
      <p:sp>
        <p:nvSpPr>
          <p:cNvPr id="151" name="Google Shape;151;p23"/>
          <p:cNvSpPr txBox="1">
            <a:spLocks noGrp="1"/>
          </p:cNvSpPr>
          <p:nvPr>
            <p:ph type="ctrTitle" idx="8"/>
          </p:nvPr>
        </p:nvSpPr>
        <p:spPr>
          <a:xfrm>
            <a:off x="3424556" y="3004528"/>
            <a:ext cx="1974000" cy="57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smtClean="0"/>
              <a:t>USABILITY FIRST</a:t>
            </a:r>
            <a:endParaRPr dirty="0"/>
          </a:p>
        </p:txBody>
      </p:sp>
      <p:cxnSp>
        <p:nvCxnSpPr>
          <p:cNvPr id="245" name="Google Shape;245;p23"/>
          <p:cNvCxnSpPr/>
          <p:nvPr/>
        </p:nvCxnSpPr>
        <p:spPr>
          <a:xfrm rot="10800000">
            <a:off x="3424557" y="1386502"/>
            <a:ext cx="0" cy="4038600"/>
          </a:xfrm>
          <a:prstGeom prst="straightConnector1">
            <a:avLst/>
          </a:prstGeom>
          <a:noFill/>
          <a:ln w="19050" cap="flat" cmpd="sng">
            <a:solidFill>
              <a:schemeClr val="lt1"/>
            </a:solidFill>
            <a:prstDash val="solid"/>
            <a:round/>
            <a:headEnd type="none" w="med" len="med"/>
            <a:tailEnd type="diamond" w="med" len="med"/>
          </a:ln>
        </p:spPr>
      </p:cxnSp>
      <p:cxnSp>
        <p:nvCxnSpPr>
          <p:cNvPr id="246" name="Google Shape;246;p23"/>
          <p:cNvCxnSpPr/>
          <p:nvPr/>
        </p:nvCxnSpPr>
        <p:spPr>
          <a:xfrm rot="10800000">
            <a:off x="5182026" y="1342223"/>
            <a:ext cx="0" cy="4038600"/>
          </a:xfrm>
          <a:prstGeom prst="straightConnector1">
            <a:avLst/>
          </a:prstGeom>
          <a:noFill/>
          <a:ln w="19050" cap="flat" cmpd="sng">
            <a:solidFill>
              <a:schemeClr val="lt1"/>
            </a:solidFill>
            <a:prstDash val="solid"/>
            <a:round/>
            <a:headEnd type="none" w="med" len="med"/>
            <a:tailEnd type="diamond" w="med" len="med"/>
          </a:ln>
        </p:spPr>
      </p:cxnSp>
      <p:cxnSp>
        <p:nvCxnSpPr>
          <p:cNvPr id="247" name="Google Shape;247;p23"/>
          <p:cNvCxnSpPr/>
          <p:nvPr/>
        </p:nvCxnSpPr>
        <p:spPr>
          <a:xfrm rot="10800000">
            <a:off x="850994" y="1351050"/>
            <a:ext cx="0" cy="4038600"/>
          </a:xfrm>
          <a:prstGeom prst="straightConnector1">
            <a:avLst/>
          </a:prstGeom>
          <a:noFill/>
          <a:ln w="19050" cap="flat" cmpd="sng">
            <a:solidFill>
              <a:schemeClr val="lt1"/>
            </a:solidFill>
            <a:prstDash val="solid"/>
            <a:round/>
            <a:headEnd type="none" w="med" len="med"/>
            <a:tailEnd type="diamond" w="med" len="med"/>
          </a:ln>
        </p:spPr>
      </p:cxnSp>
      <p:grpSp>
        <p:nvGrpSpPr>
          <p:cNvPr id="119" name="Google Shape;123;p21"/>
          <p:cNvGrpSpPr/>
          <p:nvPr/>
        </p:nvGrpSpPr>
        <p:grpSpPr>
          <a:xfrm>
            <a:off x="7106401" y="1895677"/>
            <a:ext cx="2037599" cy="3247823"/>
            <a:chOff x="7673100" y="1092625"/>
            <a:chExt cx="2037599" cy="3247823"/>
          </a:xfrm>
        </p:grpSpPr>
        <p:pic>
          <p:nvPicPr>
            <p:cNvPr id="120" name="Google Shape;124;p21"/>
            <p:cNvPicPr preferRelativeResize="0"/>
            <p:nvPr/>
          </p:nvPicPr>
          <p:blipFill rotWithShape="1">
            <a:blip r:embed="rId3">
              <a:alphaModFix/>
            </a:blip>
            <a:srcRect t="149" r="50502" b="149"/>
            <a:stretch/>
          </p:blipFill>
          <p:spPr>
            <a:xfrm>
              <a:off x="7673100" y="1092625"/>
              <a:ext cx="1018799" cy="3247823"/>
            </a:xfrm>
            <a:prstGeom prst="rect">
              <a:avLst/>
            </a:prstGeom>
            <a:noFill/>
            <a:ln>
              <a:noFill/>
            </a:ln>
          </p:spPr>
        </p:pic>
        <p:pic>
          <p:nvPicPr>
            <p:cNvPr id="121" name="Google Shape;125;p21"/>
            <p:cNvPicPr preferRelativeResize="0"/>
            <p:nvPr/>
          </p:nvPicPr>
          <p:blipFill rotWithShape="1">
            <a:blip r:embed="rId3">
              <a:alphaModFix/>
            </a:blip>
            <a:srcRect t="149" r="50502" b="149"/>
            <a:stretch/>
          </p:blipFill>
          <p:spPr>
            <a:xfrm flipH="1">
              <a:off x="8691900" y="1092625"/>
              <a:ext cx="1018799" cy="3247823"/>
            </a:xfrm>
            <a:prstGeom prst="rect">
              <a:avLst/>
            </a:prstGeom>
            <a:noFill/>
            <a:ln>
              <a:noFill/>
            </a:ln>
          </p:spPr>
        </p:pic>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1037"/>
        <p:cNvGrpSpPr/>
        <p:nvPr/>
      </p:nvGrpSpPr>
      <p:grpSpPr>
        <a:xfrm>
          <a:off x="0" y="0"/>
          <a:ext cx="0" cy="0"/>
          <a:chOff x="0" y="0"/>
          <a:chExt cx="0" cy="0"/>
        </a:xfrm>
      </p:grpSpPr>
      <p:sp>
        <p:nvSpPr>
          <p:cNvPr id="1038" name="Google Shape;1038;p39"/>
          <p:cNvSpPr txBox="1">
            <a:spLocks noGrp="1"/>
          </p:cNvSpPr>
          <p:nvPr>
            <p:ph type="subTitle" idx="3"/>
          </p:nvPr>
        </p:nvSpPr>
        <p:spPr>
          <a:xfrm>
            <a:off x="755000" y="1074728"/>
            <a:ext cx="3073200" cy="9726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None/>
            </a:pPr>
            <a:r>
              <a:rPr lang="es">
                <a:solidFill>
                  <a:srgbClr val="000000"/>
                </a:solidFill>
              </a:rPr>
              <a:t>Did you like the resources on this template? Get them for free at our other websites.</a:t>
            </a:r>
            <a:endParaRPr/>
          </a:p>
        </p:txBody>
      </p:sp>
      <p:sp>
        <p:nvSpPr>
          <p:cNvPr id="1039" name="Google Shape;1039;p39"/>
          <p:cNvSpPr txBox="1">
            <a:spLocks noGrp="1"/>
          </p:cNvSpPr>
          <p:nvPr>
            <p:ph type="body" idx="1"/>
          </p:nvPr>
        </p:nvSpPr>
        <p:spPr>
          <a:xfrm>
            <a:off x="988125" y="1610352"/>
            <a:ext cx="35229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solidFill>
                  <a:schemeClr val="lt1"/>
                </a:solidFill>
                <a:latin typeface="Saira Condensed ExtraBold"/>
                <a:ea typeface="Saira Condensed ExtraBold"/>
                <a:cs typeface="Saira Condensed ExtraBold"/>
                <a:sym typeface="Saira Condensed ExtraBold"/>
              </a:rPr>
              <a:t>ICONS</a:t>
            </a:r>
            <a:endParaRPr sz="1400">
              <a:solidFill>
                <a:schemeClr val="lt1"/>
              </a:solidFill>
              <a:latin typeface="Saira Condensed ExtraBold"/>
              <a:ea typeface="Saira Condensed ExtraBold"/>
              <a:cs typeface="Saira Condensed ExtraBold"/>
              <a:sym typeface="Saira Condensed ExtraBold"/>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3"/>
              </a:rPr>
              <a:t>Pack medical 148</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4"/>
              </a:rPr>
              <a:t>Pack addictions 2</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5"/>
              </a:rPr>
              <a:t>Pack social media 23</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6"/>
              </a:rPr>
              <a:t>Icon cry</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7"/>
              </a:rPr>
              <a:t>Icon team</a:t>
            </a:r>
            <a:endParaRPr sz="900">
              <a:solidFill>
                <a:schemeClr val="dk1"/>
              </a:solidFill>
            </a:endParaRPr>
          </a:p>
          <a:p>
            <a:pPr marL="0" lvl="0" indent="0" algn="l" rtl="0">
              <a:spcBef>
                <a:spcPts val="300"/>
              </a:spcBef>
              <a:spcAft>
                <a:spcPts val="0"/>
              </a:spcAft>
              <a:buNone/>
            </a:pPr>
            <a:endParaRPr sz="1000">
              <a:solidFill>
                <a:schemeClr val="dk1"/>
              </a:solidFill>
              <a:latin typeface="Fira Sans Condensed Medium"/>
              <a:ea typeface="Fira Sans Condensed Medium"/>
              <a:cs typeface="Fira Sans Condensed Medium"/>
              <a:sym typeface="Fira Sans Condensed Medium"/>
            </a:endParaRPr>
          </a:p>
        </p:txBody>
      </p:sp>
      <p:sp>
        <p:nvSpPr>
          <p:cNvPr id="1040" name="Google Shape;1040;p39"/>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RESOURCES</a:t>
            </a:r>
            <a:endParaRPr/>
          </a:p>
        </p:txBody>
      </p:sp>
      <p:cxnSp>
        <p:nvCxnSpPr>
          <p:cNvPr id="1041" name="Google Shape;1041;p39"/>
          <p:cNvCxnSpPr/>
          <p:nvPr/>
        </p:nvCxnSpPr>
        <p:spPr>
          <a:xfrm>
            <a:off x="-1500075" y="1818725"/>
            <a:ext cx="2488200" cy="0"/>
          </a:xfrm>
          <a:prstGeom prst="straightConnector1">
            <a:avLst/>
          </a:prstGeom>
          <a:noFill/>
          <a:ln w="19050" cap="flat" cmpd="sng">
            <a:solidFill>
              <a:schemeClr val="lt1"/>
            </a:solidFill>
            <a:prstDash val="solid"/>
            <a:round/>
            <a:headEnd type="none" w="med" len="med"/>
            <a:tailEnd type="diamond" w="med" len="med"/>
          </a:ln>
        </p:spPr>
      </p:cxnSp>
      <p:sp>
        <p:nvSpPr>
          <p:cNvPr id="1042" name="Google Shape;1042;p39"/>
          <p:cNvSpPr txBox="1">
            <a:spLocks noGrp="1"/>
          </p:cNvSpPr>
          <p:nvPr>
            <p:ph type="body" idx="1"/>
          </p:nvPr>
        </p:nvSpPr>
        <p:spPr>
          <a:xfrm>
            <a:off x="3945750" y="3330270"/>
            <a:ext cx="2840100" cy="1476000"/>
          </a:xfrm>
          <a:prstGeom prst="rect">
            <a:avLst/>
          </a:prstGeom>
        </p:spPr>
        <p:txBody>
          <a:bodyPr spcFirstLastPara="1" wrap="square" lIns="91425" tIns="91425" rIns="91425" bIns="91425" anchor="t" anchorCtr="0">
            <a:noAutofit/>
          </a:bodyPr>
          <a:lstStyle/>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8"/>
              </a:rPr>
              <a:t>Flat nurse team</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9"/>
              </a:rPr>
              <a:t>No tobacco day banners with skull and tomb</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0"/>
              </a:rPr>
              <a:t>Diversity concept flat style background</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1"/>
              </a:rPr>
              <a:t>Flat pharmacist objects collection</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2"/>
              </a:rPr>
              <a:t>Background of medical care items</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3"/>
              </a:rPr>
              <a:t>Medicine elements background in flat style</a:t>
            </a:r>
            <a:endParaRPr sz="1400">
              <a:solidFill>
                <a:schemeClr val="dk1"/>
              </a:solidFill>
              <a:latin typeface="Saira Condensed ExtraBold"/>
              <a:ea typeface="Saira Condensed ExtraBold"/>
              <a:cs typeface="Saira Condensed ExtraBold"/>
              <a:sym typeface="Saira Condensed ExtraBold"/>
            </a:endParaRPr>
          </a:p>
        </p:txBody>
      </p:sp>
      <p:cxnSp>
        <p:nvCxnSpPr>
          <p:cNvPr id="1043" name="Google Shape;1043;p39"/>
          <p:cNvCxnSpPr/>
          <p:nvPr/>
        </p:nvCxnSpPr>
        <p:spPr>
          <a:xfrm>
            <a:off x="-1500075" y="3306497"/>
            <a:ext cx="2488200" cy="0"/>
          </a:xfrm>
          <a:prstGeom prst="straightConnector1">
            <a:avLst/>
          </a:prstGeom>
          <a:noFill/>
          <a:ln w="19050" cap="flat" cmpd="sng">
            <a:solidFill>
              <a:schemeClr val="lt1"/>
            </a:solidFill>
            <a:prstDash val="solid"/>
            <a:round/>
            <a:headEnd type="none" w="med" len="med"/>
            <a:tailEnd type="diamond" w="med" len="med"/>
          </a:ln>
        </p:spPr>
      </p:cxnSp>
      <p:sp>
        <p:nvSpPr>
          <p:cNvPr id="1044" name="Google Shape;1044;p39"/>
          <p:cNvSpPr txBox="1">
            <a:spLocks noGrp="1"/>
          </p:cNvSpPr>
          <p:nvPr>
            <p:ph type="body" idx="2"/>
          </p:nvPr>
        </p:nvSpPr>
        <p:spPr>
          <a:xfrm>
            <a:off x="988125" y="3090054"/>
            <a:ext cx="3522900" cy="14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400">
                <a:solidFill>
                  <a:schemeClr val="lt1"/>
                </a:solidFill>
                <a:latin typeface="Saira Condensed ExtraBold"/>
                <a:ea typeface="Saira Condensed ExtraBold"/>
                <a:cs typeface="Saira Condensed ExtraBold"/>
                <a:sym typeface="Saira Condensed ExtraBold"/>
              </a:rPr>
              <a:t>VECTORS</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4"/>
              </a:rPr>
              <a:t>Lovely marriage proposal with flat design</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5"/>
              </a:rPr>
              <a:t>Flat pharmacist objects collection</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6"/>
              </a:rPr>
              <a:t>Pharmacist with customer</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7"/>
              </a:rPr>
              <a:t>Flat business landing page template</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8"/>
              </a:rPr>
              <a:t>Flat people going to university collection</a:t>
            </a:r>
            <a:endParaRPr sz="900">
              <a:solidFill>
                <a:schemeClr val="dk1"/>
              </a:solidFill>
            </a:endParaRPr>
          </a:p>
          <a:p>
            <a:pPr marL="241300" lvl="0" indent="-184150" algn="l" rtl="0">
              <a:spcBef>
                <a:spcPts val="300"/>
              </a:spcBef>
              <a:spcAft>
                <a:spcPts val="0"/>
              </a:spcAft>
              <a:buClr>
                <a:schemeClr val="dk1"/>
              </a:buClr>
              <a:buSzPts val="900"/>
              <a:buFont typeface="Nunito Light"/>
              <a:buChar char="●"/>
            </a:pPr>
            <a:r>
              <a:rPr lang="es" sz="900">
                <a:solidFill>
                  <a:schemeClr val="dk1"/>
                </a:solidFill>
                <a:uFill>
                  <a:noFill/>
                </a:uFill>
                <a:hlinkClick r:id="rId19"/>
              </a:rPr>
              <a:t>Situations of people at office flat collection</a:t>
            </a:r>
            <a:endParaRPr sz="900">
              <a:solidFill>
                <a:schemeClr val="dk1"/>
              </a:solidFill>
            </a:endParaRPr>
          </a:p>
          <a:p>
            <a:pPr marL="0" lvl="0" indent="0" algn="l" rtl="0">
              <a:spcBef>
                <a:spcPts val="300"/>
              </a:spcBef>
              <a:spcAft>
                <a:spcPts val="0"/>
              </a:spcAft>
              <a:buNone/>
            </a:pPr>
            <a:endParaRPr>
              <a:solidFill>
                <a:schemeClr val="dk1"/>
              </a:solidFill>
              <a:latin typeface="Fira Sans Condensed Medium"/>
              <a:ea typeface="Fira Sans Condensed Medium"/>
              <a:cs typeface="Fira Sans Condensed Medium"/>
              <a:sym typeface="Fira Sans Condensed Medium"/>
            </a:endParaRPr>
          </a:p>
          <a:p>
            <a:pPr marL="0" lvl="0" indent="0" algn="l" rtl="0">
              <a:spcBef>
                <a:spcPts val="0"/>
              </a:spcBef>
              <a:spcAft>
                <a:spcPts val="0"/>
              </a:spcAft>
              <a:buNone/>
            </a:pPr>
            <a:endParaRPr/>
          </a:p>
          <a:p>
            <a:pPr marL="0" lvl="0" indent="0" algn="l" rtl="0">
              <a:spcBef>
                <a:spcPts val="1600"/>
              </a:spcBef>
              <a:spcAft>
                <a:spcPts val="0"/>
              </a:spcAft>
              <a:buNone/>
            </a:pPr>
            <a:endParaRPr sz="1400">
              <a:solidFill>
                <a:schemeClr val="lt1"/>
              </a:solidFill>
              <a:latin typeface="Saira Condensed ExtraBold"/>
              <a:ea typeface="Saira Condensed ExtraBold"/>
              <a:cs typeface="Saira Condensed ExtraBold"/>
              <a:sym typeface="Saira Condensed ExtraBold"/>
            </a:endParaRPr>
          </a:p>
          <a:p>
            <a:pPr marL="0" lvl="0" indent="0" algn="l" rtl="0">
              <a:spcBef>
                <a:spcPts val="0"/>
              </a:spcBef>
              <a:spcAft>
                <a:spcPts val="160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1048"/>
        <p:cNvGrpSpPr/>
        <p:nvPr/>
      </p:nvGrpSpPr>
      <p:grpSpPr>
        <a:xfrm>
          <a:off x="0" y="0"/>
          <a:ext cx="0" cy="0"/>
          <a:chOff x="0" y="0"/>
          <a:chExt cx="0" cy="0"/>
        </a:xfrm>
      </p:grpSpPr>
      <p:sp>
        <p:nvSpPr>
          <p:cNvPr id="1049" name="Google Shape;1049;p40"/>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More icons</a:t>
            </a:r>
            <a:endParaRPr/>
          </a:p>
        </p:txBody>
      </p:sp>
      <p:grpSp>
        <p:nvGrpSpPr>
          <p:cNvPr id="1050" name="Google Shape;1050;p40"/>
          <p:cNvGrpSpPr/>
          <p:nvPr/>
        </p:nvGrpSpPr>
        <p:grpSpPr>
          <a:xfrm>
            <a:off x="4184339" y="2720663"/>
            <a:ext cx="463871" cy="444790"/>
            <a:chOff x="4048076" y="3207500"/>
            <a:chExt cx="463871" cy="444790"/>
          </a:xfrm>
        </p:grpSpPr>
        <p:sp>
          <p:nvSpPr>
            <p:cNvPr id="1051" name="Google Shape;1051;p40"/>
            <p:cNvSpPr/>
            <p:nvPr/>
          </p:nvSpPr>
          <p:spPr>
            <a:xfrm>
              <a:off x="4163530" y="3207500"/>
              <a:ext cx="232958" cy="129168"/>
            </a:xfrm>
            <a:custGeom>
              <a:avLst/>
              <a:gdLst/>
              <a:ahLst/>
              <a:cxnLst/>
              <a:rect l="l" t="t" r="r" b="b"/>
              <a:pathLst>
                <a:path w="7472" h="4143" extrusionOk="0">
                  <a:moveTo>
                    <a:pt x="2017" y="1"/>
                  </a:moveTo>
                  <a:cubicBezTo>
                    <a:pt x="907" y="1"/>
                    <a:pt x="1" y="907"/>
                    <a:pt x="1" y="2017"/>
                  </a:cubicBezTo>
                  <a:lnTo>
                    <a:pt x="1" y="3000"/>
                  </a:lnTo>
                  <a:lnTo>
                    <a:pt x="1" y="4132"/>
                  </a:lnTo>
                  <a:lnTo>
                    <a:pt x="1120" y="4132"/>
                  </a:lnTo>
                  <a:lnTo>
                    <a:pt x="1120" y="2017"/>
                  </a:lnTo>
                  <a:cubicBezTo>
                    <a:pt x="1120" y="1523"/>
                    <a:pt x="1523" y="1119"/>
                    <a:pt x="2017" y="1119"/>
                  </a:cubicBezTo>
                  <a:lnTo>
                    <a:pt x="5455" y="1119"/>
                  </a:lnTo>
                  <a:cubicBezTo>
                    <a:pt x="5949" y="1119"/>
                    <a:pt x="6352" y="1523"/>
                    <a:pt x="6352" y="2017"/>
                  </a:cubicBezTo>
                  <a:lnTo>
                    <a:pt x="6352" y="4142"/>
                  </a:lnTo>
                  <a:lnTo>
                    <a:pt x="7471" y="4142"/>
                  </a:lnTo>
                  <a:lnTo>
                    <a:pt x="7471" y="2017"/>
                  </a:lnTo>
                  <a:cubicBezTo>
                    <a:pt x="7471" y="904"/>
                    <a:pt x="6566" y="1"/>
                    <a:pt x="5455"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4163499" y="3301035"/>
              <a:ext cx="34919" cy="35355"/>
            </a:xfrm>
            <a:custGeom>
              <a:avLst/>
              <a:gdLst/>
              <a:ahLst/>
              <a:cxnLst/>
              <a:rect l="l" t="t" r="r" b="b"/>
              <a:pathLst>
                <a:path w="1120" h="1134" extrusionOk="0">
                  <a:moveTo>
                    <a:pt x="284" y="0"/>
                  </a:moveTo>
                  <a:cubicBezTo>
                    <a:pt x="188" y="0"/>
                    <a:pt x="94" y="4"/>
                    <a:pt x="0" y="12"/>
                  </a:cubicBezTo>
                  <a:lnTo>
                    <a:pt x="0" y="1133"/>
                  </a:lnTo>
                  <a:lnTo>
                    <a:pt x="1119" y="1133"/>
                  </a:lnTo>
                  <a:lnTo>
                    <a:pt x="1119" y="0"/>
                  </a:lnTo>
                  <a:close/>
                </a:path>
              </a:pathLst>
            </a:custGeom>
            <a:solidFill>
              <a:srgbClr val="3E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0"/>
            <p:cNvSpPr/>
            <p:nvPr/>
          </p:nvSpPr>
          <p:spPr>
            <a:xfrm>
              <a:off x="4361483" y="3301035"/>
              <a:ext cx="34950" cy="35698"/>
            </a:xfrm>
            <a:custGeom>
              <a:avLst/>
              <a:gdLst/>
              <a:ahLst/>
              <a:cxnLst/>
              <a:rect l="l" t="t" r="r" b="b"/>
              <a:pathLst>
                <a:path w="1121" h="1145" extrusionOk="0">
                  <a:moveTo>
                    <a:pt x="1" y="0"/>
                  </a:moveTo>
                  <a:lnTo>
                    <a:pt x="1" y="1145"/>
                  </a:lnTo>
                  <a:lnTo>
                    <a:pt x="1121" y="1145"/>
                  </a:lnTo>
                  <a:lnTo>
                    <a:pt x="1121" y="12"/>
                  </a:lnTo>
                  <a:cubicBezTo>
                    <a:pt x="1027" y="4"/>
                    <a:pt x="933" y="0"/>
                    <a:pt x="836" y="0"/>
                  </a:cubicBezTo>
                  <a:close/>
                </a:path>
              </a:pathLst>
            </a:custGeom>
            <a:solidFill>
              <a:srgbClr val="3E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0"/>
            <p:cNvSpPr/>
            <p:nvPr/>
          </p:nvSpPr>
          <p:spPr>
            <a:xfrm>
              <a:off x="4048076" y="3336361"/>
              <a:ext cx="463828" cy="315922"/>
            </a:xfrm>
            <a:custGeom>
              <a:avLst/>
              <a:gdLst/>
              <a:ahLst/>
              <a:cxnLst/>
              <a:rect l="l" t="t" r="r" b="b"/>
              <a:pathLst>
                <a:path w="14877" h="10133" extrusionOk="0">
                  <a:moveTo>
                    <a:pt x="3984" y="0"/>
                  </a:moveTo>
                  <a:cubicBezTo>
                    <a:pt x="1784" y="0"/>
                    <a:pt x="0" y="1784"/>
                    <a:pt x="0" y="3984"/>
                  </a:cubicBezTo>
                  <a:lnTo>
                    <a:pt x="0" y="9301"/>
                  </a:lnTo>
                  <a:cubicBezTo>
                    <a:pt x="0" y="9759"/>
                    <a:pt x="372" y="10132"/>
                    <a:pt x="831" y="10132"/>
                  </a:cubicBezTo>
                  <a:lnTo>
                    <a:pt x="14045" y="10132"/>
                  </a:lnTo>
                  <a:cubicBezTo>
                    <a:pt x="14505" y="10132"/>
                    <a:pt x="14876" y="9759"/>
                    <a:pt x="14876" y="9301"/>
                  </a:cubicBezTo>
                  <a:lnTo>
                    <a:pt x="14876" y="3984"/>
                  </a:lnTo>
                  <a:cubicBezTo>
                    <a:pt x="14876" y="1784"/>
                    <a:pt x="13093" y="0"/>
                    <a:pt x="10892"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4332923" y="3336361"/>
              <a:ext cx="178990" cy="315922"/>
            </a:xfrm>
            <a:custGeom>
              <a:avLst/>
              <a:gdLst/>
              <a:ahLst/>
              <a:cxnLst/>
              <a:rect l="l" t="t" r="r" b="b"/>
              <a:pathLst>
                <a:path w="5741" h="10133" extrusionOk="0">
                  <a:moveTo>
                    <a:pt x="0" y="0"/>
                  </a:moveTo>
                  <a:cubicBezTo>
                    <a:pt x="2202" y="0"/>
                    <a:pt x="3985" y="1786"/>
                    <a:pt x="3985" y="3987"/>
                  </a:cubicBezTo>
                  <a:lnTo>
                    <a:pt x="3985" y="9266"/>
                  </a:lnTo>
                  <a:cubicBezTo>
                    <a:pt x="3985" y="9744"/>
                    <a:pt x="3600" y="10132"/>
                    <a:pt x="3121" y="10132"/>
                  </a:cubicBezTo>
                  <a:lnTo>
                    <a:pt x="4875" y="10132"/>
                  </a:lnTo>
                  <a:cubicBezTo>
                    <a:pt x="5352" y="10132"/>
                    <a:pt x="5740" y="9745"/>
                    <a:pt x="5740" y="9266"/>
                  </a:cubicBezTo>
                  <a:lnTo>
                    <a:pt x="5740" y="3987"/>
                  </a:lnTo>
                  <a:cubicBezTo>
                    <a:pt x="5740" y="1786"/>
                    <a:pt x="3955" y="0"/>
                    <a:pt x="1755" y="0"/>
                  </a:cubicBezTo>
                  <a:close/>
                </a:path>
              </a:pathLst>
            </a:custGeom>
            <a:solidFill>
              <a:srgbClr val="CDC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4048076" y="3590964"/>
              <a:ext cx="463859" cy="61326"/>
            </a:xfrm>
            <a:custGeom>
              <a:avLst/>
              <a:gdLst/>
              <a:ahLst/>
              <a:cxnLst/>
              <a:rect l="l" t="t" r="r" b="b"/>
              <a:pathLst>
                <a:path w="14878" h="1967" extrusionOk="0">
                  <a:moveTo>
                    <a:pt x="2" y="0"/>
                  </a:moveTo>
                  <a:lnTo>
                    <a:pt x="2" y="1100"/>
                  </a:lnTo>
                  <a:lnTo>
                    <a:pt x="0" y="1100"/>
                  </a:lnTo>
                  <a:cubicBezTo>
                    <a:pt x="0" y="1578"/>
                    <a:pt x="386" y="1966"/>
                    <a:pt x="866" y="1966"/>
                  </a:cubicBezTo>
                  <a:lnTo>
                    <a:pt x="14013" y="1966"/>
                  </a:lnTo>
                  <a:cubicBezTo>
                    <a:pt x="14490" y="1966"/>
                    <a:pt x="14878" y="1579"/>
                    <a:pt x="14878" y="1100"/>
                  </a:cubicBezTo>
                  <a:lnTo>
                    <a:pt x="14878" y="0"/>
                  </a:ln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4430262" y="3590964"/>
              <a:ext cx="81685" cy="61326"/>
            </a:xfrm>
            <a:custGeom>
              <a:avLst/>
              <a:gdLst/>
              <a:ahLst/>
              <a:cxnLst/>
              <a:rect l="l" t="t" r="r" b="b"/>
              <a:pathLst>
                <a:path w="2620" h="1967" extrusionOk="0">
                  <a:moveTo>
                    <a:pt x="866" y="0"/>
                  </a:moveTo>
                  <a:lnTo>
                    <a:pt x="866" y="1100"/>
                  </a:lnTo>
                  <a:cubicBezTo>
                    <a:pt x="866" y="1578"/>
                    <a:pt x="479" y="1966"/>
                    <a:pt x="0" y="1966"/>
                  </a:cubicBezTo>
                  <a:lnTo>
                    <a:pt x="1755" y="1966"/>
                  </a:lnTo>
                  <a:cubicBezTo>
                    <a:pt x="2232" y="1966"/>
                    <a:pt x="2620" y="1579"/>
                    <a:pt x="2620" y="1100"/>
                  </a:cubicBezTo>
                  <a:lnTo>
                    <a:pt x="2620" y="0"/>
                  </a:lnTo>
                  <a:close/>
                </a:path>
              </a:pathLst>
            </a:custGeom>
            <a:solidFill>
              <a:srgbClr val="FC5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4205933" y="3398686"/>
              <a:ext cx="148062" cy="148000"/>
            </a:xfrm>
            <a:custGeom>
              <a:avLst/>
              <a:gdLst/>
              <a:ahLst/>
              <a:cxnLst/>
              <a:rect l="l" t="t" r="r" b="b"/>
              <a:pathLst>
                <a:path w="4749" h="4747" extrusionOk="0">
                  <a:moveTo>
                    <a:pt x="1973" y="1"/>
                  </a:moveTo>
                  <a:cubicBezTo>
                    <a:pt x="1711" y="1"/>
                    <a:pt x="1497" y="213"/>
                    <a:pt x="1497" y="475"/>
                  </a:cubicBezTo>
                  <a:lnTo>
                    <a:pt x="1497" y="1497"/>
                  </a:lnTo>
                  <a:lnTo>
                    <a:pt x="477" y="1497"/>
                  </a:lnTo>
                  <a:cubicBezTo>
                    <a:pt x="215" y="1497"/>
                    <a:pt x="1" y="1709"/>
                    <a:pt x="1" y="1971"/>
                  </a:cubicBezTo>
                  <a:lnTo>
                    <a:pt x="1" y="2776"/>
                  </a:lnTo>
                  <a:cubicBezTo>
                    <a:pt x="1" y="3038"/>
                    <a:pt x="215" y="3250"/>
                    <a:pt x="477" y="3250"/>
                  </a:cubicBezTo>
                  <a:lnTo>
                    <a:pt x="1497" y="3250"/>
                  </a:lnTo>
                  <a:lnTo>
                    <a:pt x="1497" y="4272"/>
                  </a:lnTo>
                  <a:cubicBezTo>
                    <a:pt x="1497" y="4534"/>
                    <a:pt x="1711" y="4746"/>
                    <a:pt x="1973" y="4746"/>
                  </a:cubicBezTo>
                  <a:lnTo>
                    <a:pt x="2778" y="4746"/>
                  </a:lnTo>
                  <a:cubicBezTo>
                    <a:pt x="3039" y="4746"/>
                    <a:pt x="3252" y="4534"/>
                    <a:pt x="3252" y="4272"/>
                  </a:cubicBezTo>
                  <a:lnTo>
                    <a:pt x="3252" y="3249"/>
                  </a:lnTo>
                  <a:lnTo>
                    <a:pt x="4274" y="3249"/>
                  </a:lnTo>
                  <a:cubicBezTo>
                    <a:pt x="4536" y="3249"/>
                    <a:pt x="4748" y="3036"/>
                    <a:pt x="4748" y="2773"/>
                  </a:cubicBezTo>
                  <a:lnTo>
                    <a:pt x="4748" y="1970"/>
                  </a:lnTo>
                  <a:cubicBezTo>
                    <a:pt x="4748" y="1708"/>
                    <a:pt x="4537" y="1497"/>
                    <a:pt x="4274" y="1497"/>
                  </a:cubicBezTo>
                  <a:lnTo>
                    <a:pt x="3252" y="1497"/>
                  </a:lnTo>
                  <a:lnTo>
                    <a:pt x="3252" y="475"/>
                  </a:lnTo>
                  <a:cubicBezTo>
                    <a:pt x="3252" y="213"/>
                    <a:pt x="3039" y="1"/>
                    <a:pt x="2778"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40"/>
          <p:cNvGrpSpPr/>
          <p:nvPr/>
        </p:nvGrpSpPr>
        <p:grpSpPr>
          <a:xfrm>
            <a:off x="3498347" y="2711122"/>
            <a:ext cx="473408" cy="463866"/>
            <a:chOff x="3365640" y="3197959"/>
            <a:chExt cx="473408" cy="463866"/>
          </a:xfrm>
        </p:grpSpPr>
        <p:sp>
          <p:nvSpPr>
            <p:cNvPr id="1060" name="Google Shape;1060;p40"/>
            <p:cNvSpPr/>
            <p:nvPr/>
          </p:nvSpPr>
          <p:spPr>
            <a:xfrm>
              <a:off x="3365640" y="3197959"/>
              <a:ext cx="233364" cy="463859"/>
            </a:xfrm>
            <a:custGeom>
              <a:avLst/>
              <a:gdLst/>
              <a:ahLst/>
              <a:cxnLst/>
              <a:rect l="l" t="t" r="r" b="b"/>
              <a:pathLst>
                <a:path w="7485" h="14878" extrusionOk="0">
                  <a:moveTo>
                    <a:pt x="3742" y="0"/>
                  </a:moveTo>
                  <a:cubicBezTo>
                    <a:pt x="1675" y="0"/>
                    <a:pt x="1" y="1676"/>
                    <a:pt x="1" y="3743"/>
                  </a:cubicBezTo>
                  <a:lnTo>
                    <a:pt x="1" y="11137"/>
                  </a:lnTo>
                  <a:cubicBezTo>
                    <a:pt x="1" y="13204"/>
                    <a:pt x="1675" y="14878"/>
                    <a:pt x="3742" y="14878"/>
                  </a:cubicBezTo>
                  <a:cubicBezTo>
                    <a:pt x="5808" y="14878"/>
                    <a:pt x="7483" y="13204"/>
                    <a:pt x="7485" y="11137"/>
                  </a:cubicBezTo>
                  <a:lnTo>
                    <a:pt x="7485" y="3743"/>
                  </a:lnTo>
                  <a:cubicBezTo>
                    <a:pt x="7485" y="1674"/>
                    <a:pt x="5809" y="0"/>
                    <a:pt x="3742"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3396195" y="3204663"/>
              <a:ext cx="202810" cy="457156"/>
            </a:xfrm>
            <a:custGeom>
              <a:avLst/>
              <a:gdLst/>
              <a:ahLst/>
              <a:cxnLst/>
              <a:rect l="l" t="t" r="r" b="b"/>
              <a:pathLst>
                <a:path w="6505" h="14663" extrusionOk="0">
                  <a:moveTo>
                    <a:pt x="4011" y="1"/>
                  </a:moveTo>
                  <a:lnTo>
                    <a:pt x="4011" y="1"/>
                  </a:lnTo>
                  <a:cubicBezTo>
                    <a:pt x="4620" y="665"/>
                    <a:pt x="4992" y="1552"/>
                    <a:pt x="4992" y="2524"/>
                  </a:cubicBezTo>
                  <a:lnTo>
                    <a:pt x="4992" y="9919"/>
                  </a:lnTo>
                  <a:cubicBezTo>
                    <a:pt x="4992" y="11986"/>
                    <a:pt x="3317" y="13661"/>
                    <a:pt x="1250" y="13661"/>
                  </a:cubicBezTo>
                  <a:cubicBezTo>
                    <a:pt x="810" y="13661"/>
                    <a:pt x="391" y="13584"/>
                    <a:pt x="1" y="13447"/>
                  </a:cubicBezTo>
                  <a:lnTo>
                    <a:pt x="1" y="13447"/>
                  </a:lnTo>
                  <a:cubicBezTo>
                    <a:pt x="686" y="14194"/>
                    <a:pt x="1669" y="14663"/>
                    <a:pt x="2762" y="14663"/>
                  </a:cubicBezTo>
                  <a:cubicBezTo>
                    <a:pt x="4829" y="14663"/>
                    <a:pt x="6505" y="12989"/>
                    <a:pt x="6505" y="10922"/>
                  </a:cubicBezTo>
                  <a:lnTo>
                    <a:pt x="6505" y="3528"/>
                  </a:lnTo>
                  <a:cubicBezTo>
                    <a:pt x="6503" y="1899"/>
                    <a:pt x="5464" y="515"/>
                    <a:pt x="4011" y="1"/>
                  </a:cubicBezTo>
                  <a:close/>
                </a:path>
              </a:pathLst>
            </a:custGeom>
            <a:solidFill>
              <a:srgbClr val="82D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3365640" y="3429865"/>
              <a:ext cx="233364" cy="231961"/>
            </a:xfrm>
            <a:custGeom>
              <a:avLst/>
              <a:gdLst/>
              <a:ahLst/>
              <a:cxnLst/>
              <a:rect l="l" t="t" r="r" b="b"/>
              <a:pathLst>
                <a:path w="7485" h="7440" extrusionOk="0">
                  <a:moveTo>
                    <a:pt x="1" y="1"/>
                  </a:moveTo>
                  <a:lnTo>
                    <a:pt x="1" y="3699"/>
                  </a:lnTo>
                  <a:cubicBezTo>
                    <a:pt x="1" y="5766"/>
                    <a:pt x="1675" y="7440"/>
                    <a:pt x="3742" y="7440"/>
                  </a:cubicBezTo>
                  <a:cubicBezTo>
                    <a:pt x="5809" y="7440"/>
                    <a:pt x="7485" y="5766"/>
                    <a:pt x="7485" y="3699"/>
                  </a:cubicBezTo>
                  <a:lnTo>
                    <a:pt x="7485" y="1"/>
                  </a:ln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3396195" y="3429865"/>
              <a:ext cx="202810" cy="231961"/>
            </a:xfrm>
            <a:custGeom>
              <a:avLst/>
              <a:gdLst/>
              <a:ahLst/>
              <a:cxnLst/>
              <a:rect l="l" t="t" r="r" b="b"/>
              <a:pathLst>
                <a:path w="6505" h="7440" extrusionOk="0">
                  <a:moveTo>
                    <a:pt x="4992" y="1"/>
                  </a:moveTo>
                  <a:lnTo>
                    <a:pt x="4992" y="2696"/>
                  </a:lnTo>
                  <a:cubicBezTo>
                    <a:pt x="4992" y="4763"/>
                    <a:pt x="3317" y="6438"/>
                    <a:pt x="1250" y="6438"/>
                  </a:cubicBezTo>
                  <a:cubicBezTo>
                    <a:pt x="810" y="6438"/>
                    <a:pt x="391" y="6361"/>
                    <a:pt x="1" y="6224"/>
                  </a:cubicBezTo>
                  <a:lnTo>
                    <a:pt x="1" y="6224"/>
                  </a:lnTo>
                  <a:cubicBezTo>
                    <a:pt x="686" y="6973"/>
                    <a:pt x="1669" y="7440"/>
                    <a:pt x="2762" y="7440"/>
                  </a:cubicBezTo>
                  <a:cubicBezTo>
                    <a:pt x="4829" y="7440"/>
                    <a:pt x="6505" y="5766"/>
                    <a:pt x="6505" y="3699"/>
                  </a:cubicBezTo>
                  <a:lnTo>
                    <a:pt x="6505" y="1"/>
                  </a:lnTo>
                  <a:close/>
                </a:path>
              </a:pathLst>
            </a:custGeom>
            <a:solidFill>
              <a:srgbClr val="FC5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0"/>
            <p:cNvSpPr/>
            <p:nvPr/>
          </p:nvSpPr>
          <p:spPr>
            <a:xfrm>
              <a:off x="3623050" y="3237961"/>
              <a:ext cx="215998" cy="196824"/>
            </a:xfrm>
            <a:custGeom>
              <a:avLst/>
              <a:gdLst/>
              <a:ahLst/>
              <a:cxnLst/>
              <a:rect l="l" t="t" r="r" b="b"/>
              <a:pathLst>
                <a:path w="6928" h="6313" extrusionOk="0">
                  <a:moveTo>
                    <a:pt x="3464" y="1"/>
                  </a:moveTo>
                  <a:cubicBezTo>
                    <a:pt x="2656" y="1"/>
                    <a:pt x="1849" y="309"/>
                    <a:pt x="1232" y="924"/>
                  </a:cubicBezTo>
                  <a:cubicBezTo>
                    <a:pt x="0" y="2158"/>
                    <a:pt x="0" y="4155"/>
                    <a:pt x="1232" y="5388"/>
                  </a:cubicBezTo>
                  <a:cubicBezTo>
                    <a:pt x="1849" y="6004"/>
                    <a:pt x="2656" y="6312"/>
                    <a:pt x="3464" y="6312"/>
                  </a:cubicBezTo>
                  <a:cubicBezTo>
                    <a:pt x="4272" y="6312"/>
                    <a:pt x="5079" y="6004"/>
                    <a:pt x="5696" y="5388"/>
                  </a:cubicBezTo>
                  <a:cubicBezTo>
                    <a:pt x="6928" y="4155"/>
                    <a:pt x="6928" y="2158"/>
                    <a:pt x="5696" y="924"/>
                  </a:cubicBezTo>
                  <a:cubicBezTo>
                    <a:pt x="5079" y="309"/>
                    <a:pt x="4272" y="1"/>
                    <a:pt x="3464" y="1"/>
                  </a:cubicBezTo>
                  <a:close/>
                </a:path>
              </a:pathLst>
            </a:custGeom>
            <a:solidFill>
              <a:srgbClr val="F9C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3646247" y="3251586"/>
              <a:ext cx="192802" cy="183199"/>
            </a:xfrm>
            <a:custGeom>
              <a:avLst/>
              <a:gdLst/>
              <a:ahLst/>
              <a:cxnLst/>
              <a:rect l="l" t="t" r="r" b="b"/>
              <a:pathLst>
                <a:path w="6184" h="5876" extrusionOk="0">
                  <a:moveTo>
                    <a:pt x="4323" y="0"/>
                  </a:moveTo>
                  <a:lnTo>
                    <a:pt x="4323" y="0"/>
                  </a:lnTo>
                  <a:cubicBezTo>
                    <a:pt x="5039" y="1210"/>
                    <a:pt x="4875" y="2796"/>
                    <a:pt x="3835" y="3834"/>
                  </a:cubicBezTo>
                  <a:cubicBezTo>
                    <a:pt x="3219" y="4450"/>
                    <a:pt x="2411" y="4759"/>
                    <a:pt x="1603" y="4759"/>
                  </a:cubicBezTo>
                  <a:cubicBezTo>
                    <a:pt x="1048" y="4759"/>
                    <a:pt x="493" y="4613"/>
                    <a:pt x="1" y="4323"/>
                  </a:cubicBezTo>
                  <a:lnTo>
                    <a:pt x="1" y="4323"/>
                  </a:lnTo>
                  <a:cubicBezTo>
                    <a:pt x="132" y="4547"/>
                    <a:pt x="296" y="4758"/>
                    <a:pt x="488" y="4951"/>
                  </a:cubicBezTo>
                  <a:cubicBezTo>
                    <a:pt x="1105" y="5567"/>
                    <a:pt x="1912" y="5875"/>
                    <a:pt x="2720" y="5875"/>
                  </a:cubicBezTo>
                  <a:cubicBezTo>
                    <a:pt x="3528" y="5875"/>
                    <a:pt x="4335" y="5567"/>
                    <a:pt x="4952" y="4951"/>
                  </a:cubicBezTo>
                  <a:cubicBezTo>
                    <a:pt x="6184" y="3718"/>
                    <a:pt x="6184" y="1721"/>
                    <a:pt x="4952" y="487"/>
                  </a:cubicBezTo>
                  <a:cubicBezTo>
                    <a:pt x="4758" y="295"/>
                    <a:pt x="4547" y="132"/>
                    <a:pt x="4323" y="0"/>
                  </a:cubicBezTo>
                  <a:close/>
                </a:path>
              </a:pathLst>
            </a:custGeom>
            <a:solidFill>
              <a:srgbClr val="F7B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3623050" y="3454371"/>
              <a:ext cx="215998" cy="196792"/>
            </a:xfrm>
            <a:custGeom>
              <a:avLst/>
              <a:gdLst/>
              <a:ahLst/>
              <a:cxnLst/>
              <a:rect l="l" t="t" r="r" b="b"/>
              <a:pathLst>
                <a:path w="6928" h="6312" extrusionOk="0">
                  <a:moveTo>
                    <a:pt x="3464" y="0"/>
                  </a:moveTo>
                  <a:cubicBezTo>
                    <a:pt x="2656" y="0"/>
                    <a:pt x="1849" y="309"/>
                    <a:pt x="1232" y="925"/>
                  </a:cubicBezTo>
                  <a:cubicBezTo>
                    <a:pt x="0" y="2157"/>
                    <a:pt x="0" y="4156"/>
                    <a:pt x="1232" y="5388"/>
                  </a:cubicBezTo>
                  <a:cubicBezTo>
                    <a:pt x="1849" y="6003"/>
                    <a:pt x="2656" y="6311"/>
                    <a:pt x="3464" y="6311"/>
                  </a:cubicBezTo>
                  <a:cubicBezTo>
                    <a:pt x="4272" y="6311"/>
                    <a:pt x="5079" y="6003"/>
                    <a:pt x="5696" y="5388"/>
                  </a:cubicBezTo>
                  <a:cubicBezTo>
                    <a:pt x="6928" y="4153"/>
                    <a:pt x="6928" y="2157"/>
                    <a:pt x="5696" y="925"/>
                  </a:cubicBezTo>
                  <a:cubicBezTo>
                    <a:pt x="5079" y="309"/>
                    <a:pt x="4272" y="0"/>
                    <a:pt x="3464" y="0"/>
                  </a:cubicBezTo>
                  <a:close/>
                </a:path>
              </a:pathLst>
            </a:custGeom>
            <a:solidFill>
              <a:srgbClr val="F9C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0"/>
            <p:cNvSpPr/>
            <p:nvPr/>
          </p:nvSpPr>
          <p:spPr>
            <a:xfrm>
              <a:off x="3646434" y="3468152"/>
              <a:ext cx="192615" cy="183012"/>
            </a:xfrm>
            <a:custGeom>
              <a:avLst/>
              <a:gdLst/>
              <a:ahLst/>
              <a:cxnLst/>
              <a:rect l="l" t="t" r="r" b="b"/>
              <a:pathLst>
                <a:path w="6178" h="5870" extrusionOk="0">
                  <a:moveTo>
                    <a:pt x="4324" y="0"/>
                  </a:moveTo>
                  <a:lnTo>
                    <a:pt x="4324" y="0"/>
                  </a:lnTo>
                  <a:cubicBezTo>
                    <a:pt x="5043" y="1210"/>
                    <a:pt x="4882" y="2800"/>
                    <a:pt x="3842" y="3841"/>
                  </a:cubicBezTo>
                  <a:cubicBezTo>
                    <a:pt x="3226" y="4457"/>
                    <a:pt x="2418" y="4766"/>
                    <a:pt x="1610" y="4766"/>
                  </a:cubicBezTo>
                  <a:cubicBezTo>
                    <a:pt x="1052" y="4766"/>
                    <a:pt x="495" y="4619"/>
                    <a:pt x="1" y="4324"/>
                  </a:cubicBezTo>
                  <a:lnTo>
                    <a:pt x="1" y="4324"/>
                  </a:lnTo>
                  <a:cubicBezTo>
                    <a:pt x="132" y="4547"/>
                    <a:pt x="293" y="4755"/>
                    <a:pt x="482" y="4946"/>
                  </a:cubicBezTo>
                  <a:cubicBezTo>
                    <a:pt x="1099" y="5561"/>
                    <a:pt x="1906" y="5869"/>
                    <a:pt x="2714" y="5869"/>
                  </a:cubicBezTo>
                  <a:cubicBezTo>
                    <a:pt x="3522" y="5869"/>
                    <a:pt x="4329" y="5561"/>
                    <a:pt x="4946" y="4946"/>
                  </a:cubicBezTo>
                  <a:cubicBezTo>
                    <a:pt x="6178" y="3711"/>
                    <a:pt x="6178" y="1715"/>
                    <a:pt x="4946" y="483"/>
                  </a:cubicBezTo>
                  <a:cubicBezTo>
                    <a:pt x="4757" y="292"/>
                    <a:pt x="4547" y="130"/>
                    <a:pt x="4324" y="0"/>
                  </a:cubicBezTo>
                  <a:close/>
                </a:path>
              </a:pathLst>
            </a:custGeom>
            <a:solidFill>
              <a:srgbClr val="F7B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0"/>
            <p:cNvSpPr/>
            <p:nvPr/>
          </p:nvSpPr>
          <p:spPr>
            <a:xfrm>
              <a:off x="3655133" y="3260472"/>
              <a:ext cx="151866" cy="151866"/>
            </a:xfrm>
            <a:custGeom>
              <a:avLst/>
              <a:gdLst/>
              <a:ahLst/>
              <a:cxnLst/>
              <a:rect l="l" t="t" r="r" b="b"/>
              <a:pathLst>
                <a:path w="4871" h="4871" extrusionOk="0">
                  <a:moveTo>
                    <a:pt x="430" y="0"/>
                  </a:moveTo>
                  <a:cubicBezTo>
                    <a:pt x="352" y="64"/>
                    <a:pt x="278" y="133"/>
                    <a:pt x="206" y="205"/>
                  </a:cubicBezTo>
                  <a:cubicBezTo>
                    <a:pt x="134" y="278"/>
                    <a:pt x="66" y="351"/>
                    <a:pt x="1" y="428"/>
                  </a:cubicBezTo>
                  <a:lnTo>
                    <a:pt x="4443" y="4870"/>
                  </a:lnTo>
                  <a:cubicBezTo>
                    <a:pt x="4521" y="4807"/>
                    <a:pt x="4595" y="4739"/>
                    <a:pt x="4667" y="4666"/>
                  </a:cubicBezTo>
                  <a:cubicBezTo>
                    <a:pt x="4739" y="4594"/>
                    <a:pt x="4806" y="4519"/>
                    <a:pt x="4871" y="4442"/>
                  </a:cubicBezTo>
                  <a:lnTo>
                    <a:pt x="430" y="0"/>
                  </a:lnTo>
                  <a:close/>
                </a:path>
              </a:pathLst>
            </a:custGeom>
            <a:solidFill>
              <a:srgbClr val="FD84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0"/>
            <p:cNvSpPr/>
            <p:nvPr/>
          </p:nvSpPr>
          <p:spPr>
            <a:xfrm>
              <a:off x="3655133" y="3476789"/>
              <a:ext cx="151866" cy="151866"/>
            </a:xfrm>
            <a:custGeom>
              <a:avLst/>
              <a:gdLst/>
              <a:ahLst/>
              <a:cxnLst/>
              <a:rect l="l" t="t" r="r" b="b"/>
              <a:pathLst>
                <a:path w="4871" h="4871" extrusionOk="0">
                  <a:moveTo>
                    <a:pt x="4443" y="1"/>
                  </a:moveTo>
                  <a:lnTo>
                    <a:pt x="1" y="4443"/>
                  </a:lnTo>
                  <a:cubicBezTo>
                    <a:pt x="64" y="4521"/>
                    <a:pt x="134" y="4595"/>
                    <a:pt x="206" y="4667"/>
                  </a:cubicBezTo>
                  <a:cubicBezTo>
                    <a:pt x="278" y="4739"/>
                    <a:pt x="352" y="4806"/>
                    <a:pt x="430" y="4871"/>
                  </a:cubicBezTo>
                  <a:lnTo>
                    <a:pt x="4871" y="430"/>
                  </a:lnTo>
                  <a:cubicBezTo>
                    <a:pt x="4807" y="352"/>
                    <a:pt x="4739" y="278"/>
                    <a:pt x="4667" y="206"/>
                  </a:cubicBezTo>
                  <a:cubicBezTo>
                    <a:pt x="4595" y="134"/>
                    <a:pt x="4521" y="66"/>
                    <a:pt x="4443" y="1"/>
                  </a:cubicBezTo>
                  <a:close/>
                </a:path>
              </a:pathLst>
            </a:custGeom>
            <a:solidFill>
              <a:srgbClr val="FD84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3655133" y="3609890"/>
              <a:ext cx="26532" cy="18831"/>
            </a:xfrm>
            <a:custGeom>
              <a:avLst/>
              <a:gdLst/>
              <a:ahLst/>
              <a:cxnLst/>
              <a:rect l="l" t="t" r="r" b="b"/>
              <a:pathLst>
                <a:path w="851" h="604" extrusionOk="0">
                  <a:moveTo>
                    <a:pt x="177" y="1"/>
                  </a:moveTo>
                  <a:lnTo>
                    <a:pt x="1" y="175"/>
                  </a:lnTo>
                  <a:cubicBezTo>
                    <a:pt x="30" y="212"/>
                    <a:pt x="61" y="246"/>
                    <a:pt x="92" y="281"/>
                  </a:cubicBezTo>
                  <a:cubicBezTo>
                    <a:pt x="98" y="288"/>
                    <a:pt x="102" y="293"/>
                    <a:pt x="109" y="298"/>
                  </a:cubicBezTo>
                  <a:cubicBezTo>
                    <a:pt x="141" y="333"/>
                    <a:pt x="173" y="365"/>
                    <a:pt x="206" y="400"/>
                  </a:cubicBezTo>
                  <a:cubicBezTo>
                    <a:pt x="242" y="436"/>
                    <a:pt x="278" y="470"/>
                    <a:pt x="314" y="505"/>
                  </a:cubicBezTo>
                  <a:lnTo>
                    <a:pt x="316" y="507"/>
                  </a:lnTo>
                  <a:cubicBezTo>
                    <a:pt x="353" y="541"/>
                    <a:pt x="391" y="573"/>
                    <a:pt x="430" y="603"/>
                  </a:cubicBezTo>
                  <a:lnTo>
                    <a:pt x="851" y="181"/>
                  </a:lnTo>
                  <a:cubicBezTo>
                    <a:pt x="621" y="145"/>
                    <a:pt x="395" y="86"/>
                    <a:pt x="177"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0"/>
            <p:cNvSpPr/>
            <p:nvPr/>
          </p:nvSpPr>
          <p:spPr>
            <a:xfrm>
              <a:off x="3788141" y="3476789"/>
              <a:ext cx="18862" cy="26532"/>
            </a:xfrm>
            <a:custGeom>
              <a:avLst/>
              <a:gdLst/>
              <a:ahLst/>
              <a:cxnLst/>
              <a:rect l="l" t="t" r="r" b="b"/>
              <a:pathLst>
                <a:path w="605" h="851" extrusionOk="0">
                  <a:moveTo>
                    <a:pt x="177" y="1"/>
                  </a:moveTo>
                  <a:lnTo>
                    <a:pt x="1" y="176"/>
                  </a:lnTo>
                  <a:cubicBezTo>
                    <a:pt x="87" y="395"/>
                    <a:pt x="148" y="621"/>
                    <a:pt x="184" y="851"/>
                  </a:cubicBezTo>
                  <a:lnTo>
                    <a:pt x="605" y="429"/>
                  </a:lnTo>
                  <a:cubicBezTo>
                    <a:pt x="574" y="390"/>
                    <a:pt x="540" y="354"/>
                    <a:pt x="508" y="316"/>
                  </a:cubicBezTo>
                  <a:cubicBezTo>
                    <a:pt x="473" y="278"/>
                    <a:pt x="437" y="242"/>
                    <a:pt x="402" y="206"/>
                  </a:cubicBezTo>
                  <a:cubicBezTo>
                    <a:pt x="369" y="173"/>
                    <a:pt x="336" y="140"/>
                    <a:pt x="301" y="109"/>
                  </a:cubicBezTo>
                  <a:cubicBezTo>
                    <a:pt x="294" y="103"/>
                    <a:pt x="288" y="99"/>
                    <a:pt x="281" y="92"/>
                  </a:cubicBezTo>
                  <a:cubicBezTo>
                    <a:pt x="246" y="62"/>
                    <a:pt x="213" y="30"/>
                    <a:pt x="177"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0"/>
            <p:cNvSpPr/>
            <p:nvPr/>
          </p:nvSpPr>
          <p:spPr>
            <a:xfrm>
              <a:off x="3758802" y="3364110"/>
              <a:ext cx="48200" cy="48232"/>
            </a:xfrm>
            <a:custGeom>
              <a:avLst/>
              <a:gdLst/>
              <a:ahLst/>
              <a:cxnLst/>
              <a:rect l="l" t="t" r="r" b="b"/>
              <a:pathLst>
                <a:path w="1546" h="1547" extrusionOk="0">
                  <a:moveTo>
                    <a:pt x="428" y="1"/>
                  </a:moveTo>
                  <a:cubicBezTo>
                    <a:pt x="366" y="79"/>
                    <a:pt x="297" y="153"/>
                    <a:pt x="225" y="225"/>
                  </a:cubicBezTo>
                  <a:cubicBezTo>
                    <a:pt x="152" y="297"/>
                    <a:pt x="79" y="364"/>
                    <a:pt x="0" y="429"/>
                  </a:cubicBezTo>
                  <a:lnTo>
                    <a:pt x="1118" y="1546"/>
                  </a:lnTo>
                  <a:lnTo>
                    <a:pt x="1232" y="1449"/>
                  </a:lnTo>
                  <a:lnTo>
                    <a:pt x="1234" y="1446"/>
                  </a:lnTo>
                  <a:cubicBezTo>
                    <a:pt x="1270" y="1413"/>
                    <a:pt x="1307" y="1379"/>
                    <a:pt x="1342" y="1342"/>
                  </a:cubicBezTo>
                  <a:cubicBezTo>
                    <a:pt x="1377" y="1306"/>
                    <a:pt x="1413" y="1270"/>
                    <a:pt x="1449" y="1233"/>
                  </a:cubicBezTo>
                  <a:cubicBezTo>
                    <a:pt x="1482" y="1193"/>
                    <a:pt x="1515" y="1156"/>
                    <a:pt x="1546" y="1118"/>
                  </a:cubicBezTo>
                  <a:lnTo>
                    <a:pt x="428" y="1"/>
                  </a:ln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 name="Google Shape;1073;p40"/>
          <p:cNvGrpSpPr/>
          <p:nvPr/>
        </p:nvGrpSpPr>
        <p:grpSpPr>
          <a:xfrm>
            <a:off x="2819516" y="2715331"/>
            <a:ext cx="465961" cy="455608"/>
            <a:chOff x="2681022" y="3202168"/>
            <a:chExt cx="465961" cy="455608"/>
          </a:xfrm>
        </p:grpSpPr>
        <p:sp>
          <p:nvSpPr>
            <p:cNvPr id="1074" name="Google Shape;1074;p40"/>
            <p:cNvSpPr/>
            <p:nvPr/>
          </p:nvSpPr>
          <p:spPr>
            <a:xfrm>
              <a:off x="2718250" y="3230042"/>
              <a:ext cx="317792" cy="141359"/>
            </a:xfrm>
            <a:custGeom>
              <a:avLst/>
              <a:gdLst/>
              <a:ahLst/>
              <a:cxnLst/>
              <a:rect l="l" t="t" r="r" b="b"/>
              <a:pathLst>
                <a:path w="10193" h="4534" extrusionOk="0">
                  <a:moveTo>
                    <a:pt x="336" y="0"/>
                  </a:moveTo>
                  <a:lnTo>
                    <a:pt x="1" y="503"/>
                  </a:lnTo>
                  <a:lnTo>
                    <a:pt x="784" y="1027"/>
                  </a:lnTo>
                  <a:lnTo>
                    <a:pt x="784" y="4113"/>
                  </a:lnTo>
                  <a:lnTo>
                    <a:pt x="1390" y="4113"/>
                  </a:lnTo>
                  <a:lnTo>
                    <a:pt x="1390" y="2891"/>
                  </a:lnTo>
                  <a:lnTo>
                    <a:pt x="7129" y="2891"/>
                  </a:lnTo>
                  <a:lnTo>
                    <a:pt x="7129" y="4233"/>
                  </a:lnTo>
                  <a:cubicBezTo>
                    <a:pt x="7129" y="4399"/>
                    <a:pt x="7265" y="4534"/>
                    <a:pt x="7431" y="4534"/>
                  </a:cubicBezTo>
                  <a:cubicBezTo>
                    <a:pt x="7597" y="4534"/>
                    <a:pt x="7733" y="4399"/>
                    <a:pt x="7733" y="4233"/>
                  </a:cubicBezTo>
                  <a:lnTo>
                    <a:pt x="7733" y="2891"/>
                  </a:lnTo>
                  <a:lnTo>
                    <a:pt x="9890" y="2891"/>
                  </a:lnTo>
                  <a:cubicBezTo>
                    <a:pt x="10056" y="2891"/>
                    <a:pt x="10192" y="2756"/>
                    <a:pt x="10192" y="2591"/>
                  </a:cubicBezTo>
                  <a:cubicBezTo>
                    <a:pt x="10192" y="2425"/>
                    <a:pt x="10060" y="2286"/>
                    <a:pt x="9891" y="2286"/>
                  </a:cubicBezTo>
                  <a:lnTo>
                    <a:pt x="1390" y="2286"/>
                  </a:lnTo>
                  <a:lnTo>
                    <a:pt x="1390" y="866"/>
                  </a:lnTo>
                  <a:cubicBezTo>
                    <a:pt x="1390" y="765"/>
                    <a:pt x="1339" y="671"/>
                    <a:pt x="1257" y="615"/>
                  </a:cubicBezTo>
                  <a:lnTo>
                    <a:pt x="336"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0"/>
            <p:cNvSpPr/>
            <p:nvPr/>
          </p:nvSpPr>
          <p:spPr>
            <a:xfrm>
              <a:off x="3046559" y="3496992"/>
              <a:ext cx="18862" cy="70056"/>
            </a:xfrm>
            <a:custGeom>
              <a:avLst/>
              <a:gdLst/>
              <a:ahLst/>
              <a:cxnLst/>
              <a:rect l="l" t="t" r="r" b="b"/>
              <a:pathLst>
                <a:path w="605" h="2247" extrusionOk="0">
                  <a:moveTo>
                    <a:pt x="301" y="0"/>
                  </a:moveTo>
                  <a:cubicBezTo>
                    <a:pt x="135" y="0"/>
                    <a:pt x="0" y="136"/>
                    <a:pt x="0" y="303"/>
                  </a:cubicBezTo>
                  <a:lnTo>
                    <a:pt x="0" y="1945"/>
                  </a:lnTo>
                  <a:cubicBezTo>
                    <a:pt x="0" y="2111"/>
                    <a:pt x="135" y="2247"/>
                    <a:pt x="301" y="2247"/>
                  </a:cubicBezTo>
                  <a:cubicBezTo>
                    <a:pt x="470" y="2247"/>
                    <a:pt x="605" y="2111"/>
                    <a:pt x="603" y="1945"/>
                  </a:cubicBezTo>
                  <a:lnTo>
                    <a:pt x="603" y="303"/>
                  </a:lnTo>
                  <a:cubicBezTo>
                    <a:pt x="603" y="136"/>
                    <a:pt x="467" y="0"/>
                    <a:pt x="301" y="0"/>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2742818" y="3348676"/>
              <a:ext cx="322594" cy="163838"/>
            </a:xfrm>
            <a:custGeom>
              <a:avLst/>
              <a:gdLst/>
              <a:ahLst/>
              <a:cxnLst/>
              <a:rect l="l" t="t" r="r" b="b"/>
              <a:pathLst>
                <a:path w="10347" h="5255" extrusionOk="0">
                  <a:moveTo>
                    <a:pt x="1" y="0"/>
                  </a:moveTo>
                  <a:lnTo>
                    <a:pt x="1" y="2786"/>
                  </a:lnTo>
                  <a:cubicBezTo>
                    <a:pt x="546" y="2523"/>
                    <a:pt x="1159" y="2374"/>
                    <a:pt x="1806" y="2374"/>
                  </a:cubicBezTo>
                  <a:cubicBezTo>
                    <a:pt x="3831" y="2374"/>
                    <a:pt x="4994" y="3336"/>
                    <a:pt x="5362" y="5255"/>
                  </a:cubicBezTo>
                  <a:lnTo>
                    <a:pt x="10347" y="5255"/>
                  </a:lnTo>
                  <a:lnTo>
                    <a:pt x="10347" y="4246"/>
                  </a:lnTo>
                  <a:lnTo>
                    <a:pt x="10344" y="3177"/>
                  </a:lnTo>
                  <a:cubicBezTo>
                    <a:pt x="10248" y="1407"/>
                    <a:pt x="8782" y="0"/>
                    <a:pt x="6986"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0"/>
            <p:cNvSpPr/>
            <p:nvPr/>
          </p:nvSpPr>
          <p:spPr>
            <a:xfrm>
              <a:off x="2742787" y="3387213"/>
              <a:ext cx="214221" cy="125302"/>
            </a:xfrm>
            <a:custGeom>
              <a:avLst/>
              <a:gdLst/>
              <a:ahLst/>
              <a:cxnLst/>
              <a:rect l="l" t="t" r="r" b="b"/>
              <a:pathLst>
                <a:path w="6871" h="4019" extrusionOk="0">
                  <a:moveTo>
                    <a:pt x="1804" y="0"/>
                  </a:moveTo>
                  <a:cubicBezTo>
                    <a:pt x="1171" y="0"/>
                    <a:pt x="561" y="113"/>
                    <a:pt x="0" y="321"/>
                  </a:cubicBezTo>
                  <a:lnTo>
                    <a:pt x="0" y="1550"/>
                  </a:lnTo>
                  <a:cubicBezTo>
                    <a:pt x="545" y="1287"/>
                    <a:pt x="1158" y="1138"/>
                    <a:pt x="1804" y="1138"/>
                  </a:cubicBezTo>
                  <a:cubicBezTo>
                    <a:pt x="3831" y="1138"/>
                    <a:pt x="4992" y="2100"/>
                    <a:pt x="5360" y="4019"/>
                  </a:cubicBezTo>
                  <a:lnTo>
                    <a:pt x="6871" y="4019"/>
                  </a:lnTo>
                  <a:cubicBezTo>
                    <a:pt x="6336" y="1716"/>
                    <a:pt x="4272" y="0"/>
                    <a:pt x="1804" y="0"/>
                  </a:cubicBezTo>
                  <a:close/>
                </a:path>
              </a:pathLst>
            </a:custGeom>
            <a:solidFill>
              <a:srgbClr val="80D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0"/>
            <p:cNvSpPr/>
            <p:nvPr/>
          </p:nvSpPr>
          <p:spPr>
            <a:xfrm>
              <a:off x="2683298" y="3413652"/>
              <a:ext cx="243933" cy="243995"/>
            </a:xfrm>
            <a:custGeom>
              <a:avLst/>
              <a:gdLst/>
              <a:ahLst/>
              <a:cxnLst/>
              <a:rect l="l" t="t" r="r" b="b"/>
              <a:pathLst>
                <a:path w="7824" h="7826" extrusionOk="0">
                  <a:moveTo>
                    <a:pt x="3912" y="1"/>
                  </a:moveTo>
                  <a:cubicBezTo>
                    <a:pt x="1752" y="1"/>
                    <a:pt x="0" y="1751"/>
                    <a:pt x="0" y="3912"/>
                  </a:cubicBezTo>
                  <a:cubicBezTo>
                    <a:pt x="0" y="6072"/>
                    <a:pt x="1752" y="7825"/>
                    <a:pt x="3912" y="7825"/>
                  </a:cubicBezTo>
                  <a:cubicBezTo>
                    <a:pt x="6071" y="7825"/>
                    <a:pt x="7823" y="6073"/>
                    <a:pt x="7823" y="3912"/>
                  </a:cubicBezTo>
                  <a:cubicBezTo>
                    <a:pt x="7823" y="1754"/>
                    <a:pt x="6071" y="1"/>
                    <a:pt x="3912"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2786312" y="3413652"/>
              <a:ext cx="140922" cy="244089"/>
            </a:xfrm>
            <a:custGeom>
              <a:avLst/>
              <a:gdLst/>
              <a:ahLst/>
              <a:cxnLst/>
              <a:rect l="l" t="t" r="r" b="b"/>
              <a:pathLst>
                <a:path w="4520" h="7829" extrusionOk="0">
                  <a:moveTo>
                    <a:pt x="606" y="1"/>
                  </a:moveTo>
                  <a:cubicBezTo>
                    <a:pt x="400" y="1"/>
                    <a:pt x="197" y="16"/>
                    <a:pt x="1" y="48"/>
                  </a:cubicBezTo>
                  <a:cubicBezTo>
                    <a:pt x="1874" y="339"/>
                    <a:pt x="3309" y="1959"/>
                    <a:pt x="3309" y="3915"/>
                  </a:cubicBezTo>
                  <a:cubicBezTo>
                    <a:pt x="3309" y="5870"/>
                    <a:pt x="1874" y="7490"/>
                    <a:pt x="1" y="7782"/>
                  </a:cubicBezTo>
                  <a:cubicBezTo>
                    <a:pt x="197" y="7812"/>
                    <a:pt x="400" y="7828"/>
                    <a:pt x="606" y="7828"/>
                  </a:cubicBezTo>
                  <a:cubicBezTo>
                    <a:pt x="2767" y="7828"/>
                    <a:pt x="4518" y="6076"/>
                    <a:pt x="4518" y="3917"/>
                  </a:cubicBezTo>
                  <a:cubicBezTo>
                    <a:pt x="4519" y="1754"/>
                    <a:pt x="2767" y="1"/>
                    <a:pt x="606" y="1"/>
                  </a:cubicBezTo>
                  <a:close/>
                </a:path>
              </a:pathLst>
            </a:custGeom>
            <a:solidFill>
              <a:srgbClr val="3E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0"/>
            <p:cNvSpPr/>
            <p:nvPr/>
          </p:nvSpPr>
          <p:spPr>
            <a:xfrm>
              <a:off x="3069912" y="3596608"/>
              <a:ext cx="77071" cy="18800"/>
            </a:xfrm>
            <a:custGeom>
              <a:avLst/>
              <a:gdLst/>
              <a:ahLst/>
              <a:cxnLst/>
              <a:rect l="l" t="t" r="r" b="b"/>
              <a:pathLst>
                <a:path w="2472" h="603" extrusionOk="0">
                  <a:moveTo>
                    <a:pt x="302" y="0"/>
                  </a:moveTo>
                  <a:cubicBezTo>
                    <a:pt x="136" y="0"/>
                    <a:pt x="0" y="136"/>
                    <a:pt x="0" y="302"/>
                  </a:cubicBezTo>
                  <a:cubicBezTo>
                    <a:pt x="0" y="467"/>
                    <a:pt x="136" y="603"/>
                    <a:pt x="302" y="603"/>
                  </a:cubicBezTo>
                  <a:lnTo>
                    <a:pt x="2171" y="603"/>
                  </a:lnTo>
                  <a:cubicBezTo>
                    <a:pt x="2339" y="603"/>
                    <a:pt x="2472" y="467"/>
                    <a:pt x="2472" y="302"/>
                  </a:cubicBezTo>
                  <a:cubicBezTo>
                    <a:pt x="2472" y="136"/>
                    <a:pt x="2338" y="0"/>
                    <a:pt x="2171" y="0"/>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0"/>
            <p:cNvSpPr/>
            <p:nvPr/>
          </p:nvSpPr>
          <p:spPr>
            <a:xfrm>
              <a:off x="3004281" y="3554330"/>
              <a:ext cx="103385" cy="103353"/>
            </a:xfrm>
            <a:custGeom>
              <a:avLst/>
              <a:gdLst/>
              <a:ahLst/>
              <a:cxnLst/>
              <a:rect l="l" t="t" r="r" b="b"/>
              <a:pathLst>
                <a:path w="3316" h="3315" extrusionOk="0">
                  <a:moveTo>
                    <a:pt x="1657" y="0"/>
                  </a:moveTo>
                  <a:cubicBezTo>
                    <a:pt x="743" y="0"/>
                    <a:pt x="0" y="742"/>
                    <a:pt x="0" y="1658"/>
                  </a:cubicBezTo>
                  <a:cubicBezTo>
                    <a:pt x="0" y="2572"/>
                    <a:pt x="743" y="3315"/>
                    <a:pt x="1657" y="3315"/>
                  </a:cubicBezTo>
                  <a:cubicBezTo>
                    <a:pt x="2572" y="3315"/>
                    <a:pt x="3315" y="2573"/>
                    <a:pt x="3315" y="1658"/>
                  </a:cubicBezTo>
                  <a:cubicBezTo>
                    <a:pt x="3315" y="742"/>
                    <a:pt x="2573" y="0"/>
                    <a:pt x="1657"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3038359" y="3554330"/>
              <a:ext cx="69308" cy="103447"/>
            </a:xfrm>
            <a:custGeom>
              <a:avLst/>
              <a:gdLst/>
              <a:ahLst/>
              <a:cxnLst/>
              <a:rect l="l" t="t" r="r" b="b"/>
              <a:pathLst>
                <a:path w="2223" h="3318" extrusionOk="0">
                  <a:moveTo>
                    <a:pt x="564" y="0"/>
                  </a:moveTo>
                  <a:cubicBezTo>
                    <a:pt x="366" y="0"/>
                    <a:pt x="177" y="35"/>
                    <a:pt x="0" y="100"/>
                  </a:cubicBezTo>
                  <a:cubicBezTo>
                    <a:pt x="639" y="331"/>
                    <a:pt x="1094" y="943"/>
                    <a:pt x="1094" y="1660"/>
                  </a:cubicBezTo>
                  <a:cubicBezTo>
                    <a:pt x="1094" y="2377"/>
                    <a:pt x="639" y="2988"/>
                    <a:pt x="0" y="3219"/>
                  </a:cubicBezTo>
                  <a:cubicBezTo>
                    <a:pt x="177" y="3282"/>
                    <a:pt x="367" y="3318"/>
                    <a:pt x="564" y="3318"/>
                  </a:cubicBezTo>
                  <a:cubicBezTo>
                    <a:pt x="1480" y="3318"/>
                    <a:pt x="2222" y="2576"/>
                    <a:pt x="2222" y="1661"/>
                  </a:cubicBezTo>
                  <a:cubicBezTo>
                    <a:pt x="2222" y="742"/>
                    <a:pt x="1480" y="0"/>
                    <a:pt x="564" y="0"/>
                  </a:cubicBezTo>
                  <a:close/>
                </a:path>
              </a:pathLst>
            </a:custGeom>
            <a:solidFill>
              <a:srgbClr val="3E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0"/>
            <p:cNvSpPr/>
            <p:nvPr/>
          </p:nvSpPr>
          <p:spPr>
            <a:xfrm>
              <a:off x="2681022" y="3202168"/>
              <a:ext cx="54031" cy="47327"/>
            </a:xfrm>
            <a:custGeom>
              <a:avLst/>
              <a:gdLst/>
              <a:ahLst/>
              <a:cxnLst/>
              <a:rect l="l" t="t" r="r" b="b"/>
              <a:pathLst>
                <a:path w="1733" h="1518" extrusionOk="0">
                  <a:moveTo>
                    <a:pt x="596" y="0"/>
                  </a:moveTo>
                  <a:cubicBezTo>
                    <a:pt x="428" y="0"/>
                    <a:pt x="262" y="82"/>
                    <a:pt x="161" y="234"/>
                  </a:cubicBezTo>
                  <a:cubicBezTo>
                    <a:pt x="1" y="474"/>
                    <a:pt x="64" y="799"/>
                    <a:pt x="306" y="959"/>
                  </a:cubicBezTo>
                  <a:lnTo>
                    <a:pt x="1050" y="1486"/>
                  </a:lnTo>
                  <a:cubicBezTo>
                    <a:pt x="1079" y="1507"/>
                    <a:pt x="1113" y="1518"/>
                    <a:pt x="1147" y="1518"/>
                  </a:cubicBezTo>
                  <a:cubicBezTo>
                    <a:pt x="1200" y="1518"/>
                    <a:pt x="1254" y="1491"/>
                    <a:pt x="1286" y="1442"/>
                  </a:cubicBezTo>
                  <a:lnTo>
                    <a:pt x="1682" y="851"/>
                  </a:lnTo>
                  <a:cubicBezTo>
                    <a:pt x="1733" y="776"/>
                    <a:pt x="1714" y="672"/>
                    <a:pt x="1639" y="620"/>
                  </a:cubicBezTo>
                  <a:lnTo>
                    <a:pt x="887" y="89"/>
                  </a:lnTo>
                  <a:cubicBezTo>
                    <a:pt x="798" y="29"/>
                    <a:pt x="697" y="0"/>
                    <a:pt x="596"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0"/>
            <p:cNvSpPr/>
            <p:nvPr/>
          </p:nvSpPr>
          <p:spPr>
            <a:xfrm>
              <a:off x="2753201" y="3483554"/>
              <a:ext cx="104133" cy="104133"/>
            </a:xfrm>
            <a:custGeom>
              <a:avLst/>
              <a:gdLst/>
              <a:ahLst/>
              <a:cxnLst/>
              <a:rect l="l" t="t" r="r" b="b"/>
              <a:pathLst>
                <a:path w="3340" h="3340" extrusionOk="0">
                  <a:moveTo>
                    <a:pt x="1670" y="1"/>
                  </a:moveTo>
                  <a:cubicBezTo>
                    <a:pt x="747" y="1"/>
                    <a:pt x="0" y="748"/>
                    <a:pt x="0" y="1670"/>
                  </a:cubicBezTo>
                  <a:cubicBezTo>
                    <a:pt x="0" y="2593"/>
                    <a:pt x="747" y="3340"/>
                    <a:pt x="1670" y="3340"/>
                  </a:cubicBezTo>
                  <a:cubicBezTo>
                    <a:pt x="2591" y="3340"/>
                    <a:pt x="3339" y="2593"/>
                    <a:pt x="3339" y="1670"/>
                  </a:cubicBezTo>
                  <a:cubicBezTo>
                    <a:pt x="3339" y="749"/>
                    <a:pt x="2591" y="1"/>
                    <a:pt x="1670" y="1"/>
                  </a:cubicBezTo>
                  <a:close/>
                </a:path>
              </a:pathLst>
            </a:custGeom>
            <a:solidFill>
              <a:srgbClr val="D9F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2787996" y="3483554"/>
              <a:ext cx="69339" cy="104133"/>
            </a:xfrm>
            <a:custGeom>
              <a:avLst/>
              <a:gdLst/>
              <a:ahLst/>
              <a:cxnLst/>
              <a:rect l="l" t="t" r="r" b="b"/>
              <a:pathLst>
                <a:path w="2224" h="3340" extrusionOk="0">
                  <a:moveTo>
                    <a:pt x="552" y="1"/>
                  </a:moveTo>
                  <a:cubicBezTo>
                    <a:pt x="359" y="1"/>
                    <a:pt x="172" y="34"/>
                    <a:pt x="0" y="95"/>
                  </a:cubicBezTo>
                  <a:cubicBezTo>
                    <a:pt x="651" y="323"/>
                    <a:pt x="1119" y="942"/>
                    <a:pt x="1119" y="1670"/>
                  </a:cubicBezTo>
                  <a:cubicBezTo>
                    <a:pt x="1119" y="2399"/>
                    <a:pt x="651" y="3019"/>
                    <a:pt x="0" y="3246"/>
                  </a:cubicBezTo>
                  <a:cubicBezTo>
                    <a:pt x="174" y="3305"/>
                    <a:pt x="359" y="3340"/>
                    <a:pt x="552" y="3340"/>
                  </a:cubicBezTo>
                  <a:cubicBezTo>
                    <a:pt x="1473" y="3340"/>
                    <a:pt x="2222" y="2593"/>
                    <a:pt x="2222" y="1670"/>
                  </a:cubicBezTo>
                  <a:cubicBezTo>
                    <a:pt x="2223" y="749"/>
                    <a:pt x="1475" y="1"/>
                    <a:pt x="552" y="1"/>
                  </a:cubicBezTo>
                  <a:close/>
                </a:path>
              </a:pathLst>
            </a:custGeom>
            <a:solidFill>
              <a:srgbClr val="B8E5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0"/>
            <p:cNvSpPr/>
            <p:nvPr/>
          </p:nvSpPr>
          <p:spPr>
            <a:xfrm>
              <a:off x="2989596" y="3292150"/>
              <a:ext cx="83618" cy="37164"/>
            </a:xfrm>
            <a:custGeom>
              <a:avLst/>
              <a:gdLst/>
              <a:ahLst/>
              <a:cxnLst/>
              <a:rect l="l" t="t" r="r" b="b"/>
              <a:pathLst>
                <a:path w="2682" h="1192" extrusionOk="0">
                  <a:moveTo>
                    <a:pt x="282" y="0"/>
                  </a:moveTo>
                  <a:cubicBezTo>
                    <a:pt x="126" y="0"/>
                    <a:pt x="0" y="126"/>
                    <a:pt x="0" y="282"/>
                  </a:cubicBezTo>
                  <a:lnTo>
                    <a:pt x="0" y="908"/>
                  </a:lnTo>
                  <a:cubicBezTo>
                    <a:pt x="0" y="1064"/>
                    <a:pt x="126" y="1191"/>
                    <a:pt x="282" y="1191"/>
                  </a:cubicBezTo>
                  <a:lnTo>
                    <a:pt x="2109" y="1191"/>
                  </a:lnTo>
                  <a:cubicBezTo>
                    <a:pt x="2424" y="1191"/>
                    <a:pt x="2682" y="934"/>
                    <a:pt x="2682" y="618"/>
                  </a:cubicBezTo>
                  <a:lnTo>
                    <a:pt x="2682" y="573"/>
                  </a:lnTo>
                  <a:cubicBezTo>
                    <a:pt x="2682" y="256"/>
                    <a:pt x="2424" y="0"/>
                    <a:pt x="2109"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 name="Google Shape;1087;p40"/>
          <p:cNvGrpSpPr/>
          <p:nvPr/>
        </p:nvGrpSpPr>
        <p:grpSpPr>
          <a:xfrm>
            <a:off x="4936181" y="2711122"/>
            <a:ext cx="455827" cy="463860"/>
            <a:chOff x="5410858" y="3197959"/>
            <a:chExt cx="455827" cy="463860"/>
          </a:xfrm>
        </p:grpSpPr>
        <p:sp>
          <p:nvSpPr>
            <p:cNvPr id="1088" name="Google Shape;1088;p40"/>
            <p:cNvSpPr/>
            <p:nvPr/>
          </p:nvSpPr>
          <p:spPr>
            <a:xfrm>
              <a:off x="5419276" y="3218942"/>
              <a:ext cx="390218" cy="442876"/>
            </a:xfrm>
            <a:custGeom>
              <a:avLst/>
              <a:gdLst/>
              <a:ahLst/>
              <a:cxnLst/>
              <a:rect l="l" t="t" r="r" b="b"/>
              <a:pathLst>
                <a:path w="12516" h="14205" extrusionOk="0">
                  <a:moveTo>
                    <a:pt x="1397" y="1"/>
                  </a:moveTo>
                  <a:cubicBezTo>
                    <a:pt x="625" y="1"/>
                    <a:pt x="1" y="628"/>
                    <a:pt x="1" y="1399"/>
                  </a:cubicBezTo>
                  <a:lnTo>
                    <a:pt x="1" y="3349"/>
                  </a:lnTo>
                  <a:lnTo>
                    <a:pt x="594" y="3161"/>
                  </a:lnTo>
                  <a:lnTo>
                    <a:pt x="591" y="2517"/>
                  </a:lnTo>
                  <a:lnTo>
                    <a:pt x="591" y="1400"/>
                  </a:lnTo>
                  <a:cubicBezTo>
                    <a:pt x="591" y="955"/>
                    <a:pt x="952" y="593"/>
                    <a:pt x="1397" y="593"/>
                  </a:cubicBezTo>
                  <a:lnTo>
                    <a:pt x="2328" y="593"/>
                  </a:lnTo>
                  <a:lnTo>
                    <a:pt x="2328" y="1"/>
                  </a:lnTo>
                  <a:close/>
                  <a:moveTo>
                    <a:pt x="7132" y="1"/>
                  </a:moveTo>
                  <a:lnTo>
                    <a:pt x="7132" y="593"/>
                  </a:lnTo>
                  <a:lnTo>
                    <a:pt x="8063" y="593"/>
                  </a:lnTo>
                  <a:cubicBezTo>
                    <a:pt x="8508" y="593"/>
                    <a:pt x="8869" y="955"/>
                    <a:pt x="8869" y="1400"/>
                  </a:cubicBezTo>
                  <a:lnTo>
                    <a:pt x="8869" y="2517"/>
                  </a:lnTo>
                  <a:lnTo>
                    <a:pt x="8867" y="3161"/>
                  </a:lnTo>
                  <a:lnTo>
                    <a:pt x="9462" y="3349"/>
                  </a:lnTo>
                  <a:lnTo>
                    <a:pt x="9462" y="1400"/>
                  </a:lnTo>
                  <a:cubicBezTo>
                    <a:pt x="9462" y="628"/>
                    <a:pt x="8835" y="1"/>
                    <a:pt x="8063" y="1"/>
                  </a:cubicBezTo>
                  <a:close/>
                  <a:moveTo>
                    <a:pt x="11922" y="9637"/>
                  </a:moveTo>
                  <a:lnTo>
                    <a:pt x="11922" y="11356"/>
                  </a:lnTo>
                  <a:cubicBezTo>
                    <a:pt x="11922" y="12599"/>
                    <a:pt x="10911" y="13611"/>
                    <a:pt x="9667" y="13611"/>
                  </a:cubicBezTo>
                  <a:lnTo>
                    <a:pt x="7269" y="13611"/>
                  </a:lnTo>
                  <a:cubicBezTo>
                    <a:pt x="6026" y="13611"/>
                    <a:pt x="5014" y="12599"/>
                    <a:pt x="5014" y="11356"/>
                  </a:cubicBezTo>
                  <a:lnTo>
                    <a:pt x="5014" y="10040"/>
                  </a:lnTo>
                  <a:lnTo>
                    <a:pt x="4421" y="10040"/>
                  </a:lnTo>
                  <a:lnTo>
                    <a:pt x="4421" y="10601"/>
                  </a:lnTo>
                  <a:lnTo>
                    <a:pt x="4421" y="11357"/>
                  </a:lnTo>
                  <a:cubicBezTo>
                    <a:pt x="4421" y="12927"/>
                    <a:pt x="5699" y="14205"/>
                    <a:pt x="7269" y="14205"/>
                  </a:cubicBezTo>
                  <a:lnTo>
                    <a:pt x="9667" y="14205"/>
                  </a:lnTo>
                  <a:cubicBezTo>
                    <a:pt x="11237" y="14205"/>
                    <a:pt x="12515" y="12928"/>
                    <a:pt x="12515" y="11357"/>
                  </a:cubicBezTo>
                  <a:lnTo>
                    <a:pt x="12515" y="9641"/>
                  </a:lnTo>
                  <a:lnTo>
                    <a:pt x="11922" y="9637"/>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0"/>
            <p:cNvSpPr/>
            <p:nvPr/>
          </p:nvSpPr>
          <p:spPr>
            <a:xfrm>
              <a:off x="5485188" y="3197959"/>
              <a:ext cx="52004" cy="60453"/>
            </a:xfrm>
            <a:custGeom>
              <a:avLst/>
              <a:gdLst/>
              <a:ahLst/>
              <a:cxnLst/>
              <a:rect l="l" t="t" r="r" b="b"/>
              <a:pathLst>
                <a:path w="1668" h="1939" extrusionOk="0">
                  <a:moveTo>
                    <a:pt x="411" y="0"/>
                  </a:moveTo>
                  <a:cubicBezTo>
                    <a:pt x="182" y="0"/>
                    <a:pt x="0" y="184"/>
                    <a:pt x="0" y="411"/>
                  </a:cubicBezTo>
                  <a:lnTo>
                    <a:pt x="0" y="1528"/>
                  </a:lnTo>
                  <a:cubicBezTo>
                    <a:pt x="0" y="1756"/>
                    <a:pt x="185" y="1939"/>
                    <a:pt x="411" y="1939"/>
                  </a:cubicBezTo>
                  <a:lnTo>
                    <a:pt x="699" y="1939"/>
                  </a:lnTo>
                  <a:cubicBezTo>
                    <a:pt x="1232" y="1939"/>
                    <a:pt x="1666" y="1505"/>
                    <a:pt x="1667" y="969"/>
                  </a:cubicBezTo>
                  <a:cubicBezTo>
                    <a:pt x="1667" y="434"/>
                    <a:pt x="1233" y="0"/>
                    <a:pt x="699"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0"/>
            <p:cNvSpPr/>
            <p:nvPr/>
          </p:nvSpPr>
          <p:spPr>
            <a:xfrm>
              <a:off x="5485188" y="3197990"/>
              <a:ext cx="29556" cy="60484"/>
            </a:xfrm>
            <a:custGeom>
              <a:avLst/>
              <a:gdLst/>
              <a:ahLst/>
              <a:cxnLst/>
              <a:rect l="l" t="t" r="r" b="b"/>
              <a:pathLst>
                <a:path w="948" h="1940" extrusionOk="0">
                  <a:moveTo>
                    <a:pt x="411" y="1"/>
                  </a:moveTo>
                  <a:cubicBezTo>
                    <a:pt x="185" y="1"/>
                    <a:pt x="0" y="183"/>
                    <a:pt x="0" y="411"/>
                  </a:cubicBezTo>
                  <a:lnTo>
                    <a:pt x="0" y="1530"/>
                  </a:lnTo>
                  <a:cubicBezTo>
                    <a:pt x="0" y="1755"/>
                    <a:pt x="182" y="1939"/>
                    <a:pt x="411" y="1939"/>
                  </a:cubicBezTo>
                  <a:lnTo>
                    <a:pt x="699" y="1939"/>
                  </a:lnTo>
                  <a:cubicBezTo>
                    <a:pt x="785" y="1939"/>
                    <a:pt x="868" y="1929"/>
                    <a:pt x="947" y="1907"/>
                  </a:cubicBezTo>
                  <a:cubicBezTo>
                    <a:pt x="801" y="1844"/>
                    <a:pt x="699" y="1698"/>
                    <a:pt x="699" y="1530"/>
                  </a:cubicBezTo>
                  <a:lnTo>
                    <a:pt x="699" y="411"/>
                  </a:lnTo>
                  <a:cubicBezTo>
                    <a:pt x="699" y="241"/>
                    <a:pt x="801" y="96"/>
                    <a:pt x="947" y="34"/>
                  </a:cubicBezTo>
                  <a:cubicBezTo>
                    <a:pt x="868" y="12"/>
                    <a:pt x="785" y="1"/>
                    <a:pt x="699" y="1"/>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5596339" y="3197959"/>
              <a:ext cx="51973" cy="60453"/>
            </a:xfrm>
            <a:custGeom>
              <a:avLst/>
              <a:gdLst/>
              <a:ahLst/>
              <a:cxnLst/>
              <a:rect l="l" t="t" r="r" b="b"/>
              <a:pathLst>
                <a:path w="1667" h="1939" extrusionOk="0">
                  <a:moveTo>
                    <a:pt x="969" y="0"/>
                  </a:moveTo>
                  <a:cubicBezTo>
                    <a:pt x="434" y="0"/>
                    <a:pt x="0" y="434"/>
                    <a:pt x="0" y="969"/>
                  </a:cubicBezTo>
                  <a:cubicBezTo>
                    <a:pt x="0" y="1505"/>
                    <a:pt x="434" y="1939"/>
                    <a:pt x="969" y="1939"/>
                  </a:cubicBezTo>
                  <a:lnTo>
                    <a:pt x="1256" y="1939"/>
                  </a:lnTo>
                  <a:cubicBezTo>
                    <a:pt x="1482" y="1939"/>
                    <a:pt x="1667" y="1756"/>
                    <a:pt x="1667" y="1528"/>
                  </a:cubicBezTo>
                  <a:lnTo>
                    <a:pt x="1667" y="411"/>
                  </a:lnTo>
                  <a:cubicBezTo>
                    <a:pt x="1667" y="184"/>
                    <a:pt x="1485" y="0"/>
                    <a:pt x="1256"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0"/>
            <p:cNvSpPr/>
            <p:nvPr/>
          </p:nvSpPr>
          <p:spPr>
            <a:xfrm>
              <a:off x="5618414" y="3197990"/>
              <a:ext cx="29868" cy="60422"/>
            </a:xfrm>
            <a:custGeom>
              <a:avLst/>
              <a:gdLst/>
              <a:ahLst/>
              <a:cxnLst/>
              <a:rect l="l" t="t" r="r" b="b"/>
              <a:pathLst>
                <a:path w="958" h="1938" extrusionOk="0">
                  <a:moveTo>
                    <a:pt x="259" y="1"/>
                  </a:moveTo>
                  <a:cubicBezTo>
                    <a:pt x="170" y="1"/>
                    <a:pt x="83" y="14"/>
                    <a:pt x="0" y="37"/>
                  </a:cubicBezTo>
                  <a:cubicBezTo>
                    <a:pt x="143" y="100"/>
                    <a:pt x="245" y="245"/>
                    <a:pt x="245" y="411"/>
                  </a:cubicBezTo>
                  <a:lnTo>
                    <a:pt x="245" y="1529"/>
                  </a:lnTo>
                  <a:cubicBezTo>
                    <a:pt x="245" y="1695"/>
                    <a:pt x="145" y="1839"/>
                    <a:pt x="0" y="1903"/>
                  </a:cubicBezTo>
                  <a:cubicBezTo>
                    <a:pt x="84" y="1926"/>
                    <a:pt x="171" y="1938"/>
                    <a:pt x="259" y="1938"/>
                  </a:cubicBezTo>
                  <a:lnTo>
                    <a:pt x="547" y="1938"/>
                  </a:lnTo>
                  <a:cubicBezTo>
                    <a:pt x="772" y="1938"/>
                    <a:pt x="957" y="1755"/>
                    <a:pt x="957" y="1527"/>
                  </a:cubicBezTo>
                  <a:lnTo>
                    <a:pt x="957" y="408"/>
                  </a:lnTo>
                  <a:cubicBezTo>
                    <a:pt x="957" y="183"/>
                    <a:pt x="774" y="1"/>
                    <a:pt x="547" y="1"/>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0"/>
            <p:cNvSpPr/>
            <p:nvPr/>
          </p:nvSpPr>
          <p:spPr>
            <a:xfrm>
              <a:off x="5734460" y="3395849"/>
              <a:ext cx="132224" cy="132037"/>
            </a:xfrm>
            <a:custGeom>
              <a:avLst/>
              <a:gdLst/>
              <a:ahLst/>
              <a:cxnLst/>
              <a:rect l="l" t="t" r="r" b="b"/>
              <a:pathLst>
                <a:path w="4241" h="4235" extrusionOk="0">
                  <a:moveTo>
                    <a:pt x="2103" y="1"/>
                  </a:moveTo>
                  <a:cubicBezTo>
                    <a:pt x="1977" y="1"/>
                    <a:pt x="1836" y="10"/>
                    <a:pt x="1696" y="38"/>
                  </a:cubicBezTo>
                  <a:cubicBezTo>
                    <a:pt x="729" y="236"/>
                    <a:pt x="1" y="1091"/>
                    <a:pt x="1" y="2115"/>
                  </a:cubicBezTo>
                  <a:cubicBezTo>
                    <a:pt x="1" y="3286"/>
                    <a:pt x="950" y="4235"/>
                    <a:pt x="2121" y="4235"/>
                  </a:cubicBezTo>
                  <a:cubicBezTo>
                    <a:pt x="3291" y="4235"/>
                    <a:pt x="4241" y="3286"/>
                    <a:pt x="4241" y="2115"/>
                  </a:cubicBezTo>
                  <a:cubicBezTo>
                    <a:pt x="4241" y="1091"/>
                    <a:pt x="3512" y="236"/>
                    <a:pt x="2545" y="38"/>
                  </a:cubicBezTo>
                  <a:cubicBezTo>
                    <a:pt x="2545" y="38"/>
                    <a:pt x="2354" y="1"/>
                    <a:pt x="2103"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5782569" y="3395849"/>
              <a:ext cx="84117" cy="132037"/>
            </a:xfrm>
            <a:custGeom>
              <a:avLst/>
              <a:gdLst/>
              <a:ahLst/>
              <a:cxnLst/>
              <a:rect l="l" t="t" r="r" b="b"/>
              <a:pathLst>
                <a:path w="2698" h="4235" extrusionOk="0">
                  <a:moveTo>
                    <a:pt x="596" y="0"/>
                  </a:moveTo>
                  <a:cubicBezTo>
                    <a:pt x="454" y="0"/>
                    <a:pt x="307" y="13"/>
                    <a:pt x="153" y="38"/>
                  </a:cubicBezTo>
                  <a:cubicBezTo>
                    <a:pt x="101" y="50"/>
                    <a:pt x="49" y="63"/>
                    <a:pt x="0" y="77"/>
                  </a:cubicBezTo>
                  <a:cubicBezTo>
                    <a:pt x="889" y="327"/>
                    <a:pt x="1541" y="1147"/>
                    <a:pt x="1541" y="2115"/>
                  </a:cubicBezTo>
                  <a:cubicBezTo>
                    <a:pt x="1541" y="3085"/>
                    <a:pt x="888" y="3902"/>
                    <a:pt x="0" y="4154"/>
                  </a:cubicBezTo>
                  <a:cubicBezTo>
                    <a:pt x="184" y="4206"/>
                    <a:pt x="377" y="4235"/>
                    <a:pt x="578" y="4235"/>
                  </a:cubicBezTo>
                  <a:cubicBezTo>
                    <a:pt x="1748" y="4235"/>
                    <a:pt x="2698" y="3286"/>
                    <a:pt x="2698" y="2115"/>
                  </a:cubicBezTo>
                  <a:cubicBezTo>
                    <a:pt x="2698" y="1091"/>
                    <a:pt x="1969" y="236"/>
                    <a:pt x="1002" y="38"/>
                  </a:cubicBezTo>
                  <a:cubicBezTo>
                    <a:pt x="873" y="13"/>
                    <a:pt x="738" y="0"/>
                    <a:pt x="596" y="0"/>
                  </a:cubicBezTo>
                  <a:close/>
                </a:path>
              </a:pathLst>
            </a:custGeom>
            <a:solidFill>
              <a:srgbClr val="9595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0"/>
            <p:cNvSpPr/>
            <p:nvPr/>
          </p:nvSpPr>
          <p:spPr>
            <a:xfrm>
              <a:off x="5778110" y="3439312"/>
              <a:ext cx="44958" cy="44958"/>
            </a:xfrm>
            <a:custGeom>
              <a:avLst/>
              <a:gdLst/>
              <a:ahLst/>
              <a:cxnLst/>
              <a:rect l="l" t="t" r="r" b="b"/>
              <a:pathLst>
                <a:path w="1442" h="1442" extrusionOk="0">
                  <a:moveTo>
                    <a:pt x="721" y="0"/>
                  </a:moveTo>
                  <a:cubicBezTo>
                    <a:pt x="324" y="0"/>
                    <a:pt x="0" y="321"/>
                    <a:pt x="0" y="721"/>
                  </a:cubicBezTo>
                  <a:cubicBezTo>
                    <a:pt x="0" y="1119"/>
                    <a:pt x="324" y="1441"/>
                    <a:pt x="721" y="1441"/>
                  </a:cubicBezTo>
                  <a:cubicBezTo>
                    <a:pt x="1119" y="1441"/>
                    <a:pt x="1441" y="1119"/>
                    <a:pt x="1441" y="721"/>
                  </a:cubicBezTo>
                  <a:cubicBezTo>
                    <a:pt x="1441" y="324"/>
                    <a:pt x="1119" y="0"/>
                    <a:pt x="721"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0"/>
            <p:cNvSpPr/>
            <p:nvPr/>
          </p:nvSpPr>
          <p:spPr>
            <a:xfrm>
              <a:off x="5410858" y="3305775"/>
              <a:ext cx="310964" cy="236045"/>
            </a:xfrm>
            <a:custGeom>
              <a:avLst/>
              <a:gdLst/>
              <a:ahLst/>
              <a:cxnLst/>
              <a:rect l="l" t="t" r="r" b="b"/>
              <a:pathLst>
                <a:path w="9974" h="7571" extrusionOk="0">
                  <a:moveTo>
                    <a:pt x="640" y="1"/>
                  </a:moveTo>
                  <a:cubicBezTo>
                    <a:pt x="615" y="1"/>
                    <a:pt x="590" y="2"/>
                    <a:pt x="564" y="6"/>
                  </a:cubicBezTo>
                  <a:cubicBezTo>
                    <a:pt x="236" y="48"/>
                    <a:pt x="1" y="347"/>
                    <a:pt x="42" y="676"/>
                  </a:cubicBezTo>
                  <a:lnTo>
                    <a:pt x="324" y="2945"/>
                  </a:lnTo>
                  <a:cubicBezTo>
                    <a:pt x="530" y="4588"/>
                    <a:pt x="1932" y="5828"/>
                    <a:pt x="3590" y="5828"/>
                  </a:cubicBezTo>
                  <a:lnTo>
                    <a:pt x="4388" y="5828"/>
                  </a:lnTo>
                  <a:lnTo>
                    <a:pt x="4388" y="6970"/>
                  </a:lnTo>
                  <a:cubicBezTo>
                    <a:pt x="4388" y="7300"/>
                    <a:pt x="4657" y="7570"/>
                    <a:pt x="4988" y="7570"/>
                  </a:cubicBezTo>
                  <a:cubicBezTo>
                    <a:pt x="5319" y="7570"/>
                    <a:pt x="5588" y="7300"/>
                    <a:pt x="5588" y="6970"/>
                  </a:cubicBezTo>
                  <a:lnTo>
                    <a:pt x="5588" y="5828"/>
                  </a:lnTo>
                  <a:lnTo>
                    <a:pt x="6387" y="5828"/>
                  </a:lnTo>
                  <a:cubicBezTo>
                    <a:pt x="8044" y="5828"/>
                    <a:pt x="9447" y="4588"/>
                    <a:pt x="9651" y="2945"/>
                  </a:cubicBezTo>
                  <a:lnTo>
                    <a:pt x="9934" y="676"/>
                  </a:lnTo>
                  <a:cubicBezTo>
                    <a:pt x="9974" y="347"/>
                    <a:pt x="9741" y="48"/>
                    <a:pt x="9411" y="6"/>
                  </a:cubicBezTo>
                  <a:cubicBezTo>
                    <a:pt x="9386" y="3"/>
                    <a:pt x="9362" y="1"/>
                    <a:pt x="9337" y="1"/>
                  </a:cubicBezTo>
                  <a:cubicBezTo>
                    <a:pt x="9039" y="1"/>
                    <a:pt x="8779" y="224"/>
                    <a:pt x="8742" y="528"/>
                  </a:cubicBezTo>
                  <a:lnTo>
                    <a:pt x="8459" y="2796"/>
                  </a:lnTo>
                  <a:cubicBezTo>
                    <a:pt x="8328" y="3838"/>
                    <a:pt x="7438" y="4626"/>
                    <a:pt x="6387" y="4626"/>
                  </a:cubicBezTo>
                  <a:lnTo>
                    <a:pt x="3590" y="4626"/>
                  </a:lnTo>
                  <a:cubicBezTo>
                    <a:pt x="2538" y="4626"/>
                    <a:pt x="1647" y="3841"/>
                    <a:pt x="1517" y="2796"/>
                  </a:cubicBezTo>
                  <a:lnTo>
                    <a:pt x="1235" y="528"/>
                  </a:lnTo>
                  <a:cubicBezTo>
                    <a:pt x="1196" y="225"/>
                    <a:pt x="939" y="1"/>
                    <a:pt x="640"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40"/>
          <p:cNvGrpSpPr/>
          <p:nvPr/>
        </p:nvGrpSpPr>
        <p:grpSpPr>
          <a:xfrm>
            <a:off x="2137897" y="2711153"/>
            <a:ext cx="463890" cy="463842"/>
            <a:chOff x="2000738" y="3197990"/>
            <a:chExt cx="463890" cy="463842"/>
          </a:xfrm>
        </p:grpSpPr>
        <p:sp>
          <p:nvSpPr>
            <p:cNvPr id="1098" name="Google Shape;1098;p40"/>
            <p:cNvSpPr/>
            <p:nvPr/>
          </p:nvSpPr>
          <p:spPr>
            <a:xfrm>
              <a:off x="2000738" y="3635362"/>
              <a:ext cx="463890" cy="26470"/>
            </a:xfrm>
            <a:custGeom>
              <a:avLst/>
              <a:gdLst/>
              <a:ahLst/>
              <a:cxnLst/>
              <a:rect l="l" t="t" r="r" b="b"/>
              <a:pathLst>
                <a:path w="14879" h="849" extrusionOk="0">
                  <a:moveTo>
                    <a:pt x="219" y="0"/>
                  </a:moveTo>
                  <a:cubicBezTo>
                    <a:pt x="97" y="0"/>
                    <a:pt x="0" y="97"/>
                    <a:pt x="0" y="219"/>
                  </a:cubicBezTo>
                  <a:lnTo>
                    <a:pt x="0" y="631"/>
                  </a:lnTo>
                  <a:cubicBezTo>
                    <a:pt x="0" y="752"/>
                    <a:pt x="97" y="849"/>
                    <a:pt x="219" y="849"/>
                  </a:cubicBezTo>
                  <a:lnTo>
                    <a:pt x="14660" y="849"/>
                  </a:lnTo>
                  <a:cubicBezTo>
                    <a:pt x="14780" y="849"/>
                    <a:pt x="14877" y="752"/>
                    <a:pt x="14878" y="631"/>
                  </a:cubicBezTo>
                  <a:lnTo>
                    <a:pt x="14878" y="219"/>
                  </a:lnTo>
                  <a:cubicBezTo>
                    <a:pt x="14878" y="97"/>
                    <a:pt x="14781" y="0"/>
                    <a:pt x="14660"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0"/>
            <p:cNvSpPr/>
            <p:nvPr/>
          </p:nvSpPr>
          <p:spPr>
            <a:xfrm>
              <a:off x="2000738" y="3635362"/>
              <a:ext cx="463828" cy="11879"/>
            </a:xfrm>
            <a:custGeom>
              <a:avLst/>
              <a:gdLst/>
              <a:ahLst/>
              <a:cxnLst/>
              <a:rect l="l" t="t" r="r" b="b"/>
              <a:pathLst>
                <a:path w="14877" h="381" extrusionOk="0">
                  <a:moveTo>
                    <a:pt x="226" y="0"/>
                  </a:moveTo>
                  <a:cubicBezTo>
                    <a:pt x="102" y="0"/>
                    <a:pt x="0" y="101"/>
                    <a:pt x="0" y="224"/>
                  </a:cubicBezTo>
                  <a:lnTo>
                    <a:pt x="0" y="380"/>
                  </a:lnTo>
                  <a:lnTo>
                    <a:pt x="14877" y="380"/>
                  </a:lnTo>
                  <a:lnTo>
                    <a:pt x="14877" y="224"/>
                  </a:lnTo>
                  <a:cubicBezTo>
                    <a:pt x="14877" y="100"/>
                    <a:pt x="14776" y="0"/>
                    <a:pt x="14653" y="0"/>
                  </a:cubicBezTo>
                  <a:close/>
                </a:path>
              </a:pathLst>
            </a:custGeom>
            <a:solidFill>
              <a:srgbClr val="4E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2115849" y="3315752"/>
              <a:ext cx="233707" cy="319632"/>
            </a:xfrm>
            <a:custGeom>
              <a:avLst/>
              <a:gdLst/>
              <a:ahLst/>
              <a:cxnLst/>
              <a:rect l="l" t="t" r="r" b="b"/>
              <a:pathLst>
                <a:path w="7496" h="10252" extrusionOk="0">
                  <a:moveTo>
                    <a:pt x="0" y="1"/>
                  </a:moveTo>
                  <a:lnTo>
                    <a:pt x="0" y="10251"/>
                  </a:lnTo>
                  <a:lnTo>
                    <a:pt x="7496" y="10251"/>
                  </a:lnTo>
                  <a:lnTo>
                    <a:pt x="7496" y="1"/>
                  </a:lnTo>
                  <a:close/>
                </a:path>
              </a:pathLst>
            </a:custGeom>
            <a:solidFill>
              <a:srgbClr val="D9F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0"/>
            <p:cNvSpPr/>
            <p:nvPr/>
          </p:nvSpPr>
          <p:spPr>
            <a:xfrm>
              <a:off x="2098140" y="3290559"/>
              <a:ext cx="269124" cy="25191"/>
            </a:xfrm>
            <a:custGeom>
              <a:avLst/>
              <a:gdLst/>
              <a:ahLst/>
              <a:cxnLst/>
              <a:rect l="l" t="t" r="r" b="b"/>
              <a:pathLst>
                <a:path w="8632" h="808" extrusionOk="0">
                  <a:moveTo>
                    <a:pt x="224" y="1"/>
                  </a:moveTo>
                  <a:cubicBezTo>
                    <a:pt x="102" y="1"/>
                    <a:pt x="0" y="100"/>
                    <a:pt x="0" y="225"/>
                  </a:cubicBezTo>
                  <a:lnTo>
                    <a:pt x="0" y="583"/>
                  </a:lnTo>
                  <a:cubicBezTo>
                    <a:pt x="0" y="706"/>
                    <a:pt x="100" y="807"/>
                    <a:pt x="224" y="807"/>
                  </a:cubicBezTo>
                  <a:lnTo>
                    <a:pt x="8408" y="807"/>
                  </a:lnTo>
                  <a:cubicBezTo>
                    <a:pt x="8531" y="807"/>
                    <a:pt x="8632" y="709"/>
                    <a:pt x="8632" y="583"/>
                  </a:cubicBezTo>
                  <a:lnTo>
                    <a:pt x="8632" y="225"/>
                  </a:lnTo>
                  <a:cubicBezTo>
                    <a:pt x="8632" y="102"/>
                    <a:pt x="8532" y="1"/>
                    <a:pt x="8408"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0"/>
            <p:cNvSpPr/>
            <p:nvPr/>
          </p:nvSpPr>
          <p:spPr>
            <a:xfrm>
              <a:off x="2323841" y="3290559"/>
              <a:ext cx="43430" cy="25223"/>
            </a:xfrm>
            <a:custGeom>
              <a:avLst/>
              <a:gdLst/>
              <a:ahLst/>
              <a:cxnLst/>
              <a:rect l="l" t="t" r="r" b="b"/>
              <a:pathLst>
                <a:path w="1393" h="809" extrusionOk="0">
                  <a:moveTo>
                    <a:pt x="1" y="1"/>
                  </a:moveTo>
                  <a:lnTo>
                    <a:pt x="1" y="809"/>
                  </a:lnTo>
                  <a:lnTo>
                    <a:pt x="1169" y="809"/>
                  </a:lnTo>
                  <a:cubicBezTo>
                    <a:pt x="1293" y="809"/>
                    <a:pt x="1393" y="706"/>
                    <a:pt x="1393" y="585"/>
                  </a:cubicBezTo>
                  <a:lnTo>
                    <a:pt x="1393" y="225"/>
                  </a:lnTo>
                  <a:cubicBezTo>
                    <a:pt x="1393" y="100"/>
                    <a:pt x="1292" y="1"/>
                    <a:pt x="1169" y="1"/>
                  </a:cubicBezTo>
                  <a:close/>
                </a:path>
              </a:pathLst>
            </a:custGeom>
            <a:solidFill>
              <a:srgbClr val="4E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2000738" y="3362488"/>
              <a:ext cx="115139" cy="25285"/>
            </a:xfrm>
            <a:custGeom>
              <a:avLst/>
              <a:gdLst/>
              <a:ahLst/>
              <a:cxnLst/>
              <a:rect l="l" t="t" r="r" b="b"/>
              <a:pathLst>
                <a:path w="3693" h="811" extrusionOk="0">
                  <a:moveTo>
                    <a:pt x="219" y="1"/>
                  </a:moveTo>
                  <a:cubicBezTo>
                    <a:pt x="97" y="1"/>
                    <a:pt x="0" y="98"/>
                    <a:pt x="0" y="219"/>
                  </a:cubicBezTo>
                  <a:lnTo>
                    <a:pt x="0" y="592"/>
                  </a:lnTo>
                  <a:cubicBezTo>
                    <a:pt x="0" y="714"/>
                    <a:pt x="97" y="810"/>
                    <a:pt x="219" y="810"/>
                  </a:cubicBezTo>
                  <a:lnTo>
                    <a:pt x="3692" y="810"/>
                  </a:lnTo>
                  <a:lnTo>
                    <a:pt x="3692"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0"/>
            <p:cNvSpPr/>
            <p:nvPr/>
          </p:nvSpPr>
          <p:spPr>
            <a:xfrm>
              <a:off x="2093619" y="3362551"/>
              <a:ext cx="22261" cy="25223"/>
            </a:xfrm>
            <a:custGeom>
              <a:avLst/>
              <a:gdLst/>
              <a:ahLst/>
              <a:cxnLst/>
              <a:rect l="l" t="t" r="r" b="b"/>
              <a:pathLst>
                <a:path w="714" h="809" extrusionOk="0">
                  <a:moveTo>
                    <a:pt x="1" y="0"/>
                  </a:moveTo>
                  <a:lnTo>
                    <a:pt x="1" y="808"/>
                  </a:lnTo>
                  <a:lnTo>
                    <a:pt x="713" y="808"/>
                  </a:lnTo>
                  <a:lnTo>
                    <a:pt x="713" y="0"/>
                  </a:lnTo>
                  <a:close/>
                </a:path>
              </a:pathLst>
            </a:custGeom>
            <a:solidFill>
              <a:srgbClr val="4E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0"/>
            <p:cNvSpPr/>
            <p:nvPr/>
          </p:nvSpPr>
          <p:spPr>
            <a:xfrm>
              <a:off x="2093619" y="3362551"/>
              <a:ext cx="22261" cy="25223"/>
            </a:xfrm>
            <a:custGeom>
              <a:avLst/>
              <a:gdLst/>
              <a:ahLst/>
              <a:cxnLst/>
              <a:rect l="l" t="t" r="r" b="b"/>
              <a:pathLst>
                <a:path w="714" h="809" extrusionOk="0">
                  <a:moveTo>
                    <a:pt x="1" y="0"/>
                  </a:moveTo>
                  <a:lnTo>
                    <a:pt x="1" y="808"/>
                  </a:lnTo>
                  <a:lnTo>
                    <a:pt x="713" y="808"/>
                  </a:lnTo>
                  <a:lnTo>
                    <a:pt x="713" y="0"/>
                  </a:lnTo>
                  <a:close/>
                </a:path>
              </a:pathLst>
            </a:custGeom>
            <a:solidFill>
              <a:srgbClr val="4E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2170100" y="3517601"/>
              <a:ext cx="125115" cy="117789"/>
            </a:xfrm>
            <a:custGeom>
              <a:avLst/>
              <a:gdLst/>
              <a:ahLst/>
              <a:cxnLst/>
              <a:rect l="l" t="t" r="r" b="b"/>
              <a:pathLst>
                <a:path w="4013" h="3778" extrusionOk="0">
                  <a:moveTo>
                    <a:pt x="621" y="0"/>
                  </a:moveTo>
                  <a:cubicBezTo>
                    <a:pt x="280" y="0"/>
                    <a:pt x="1" y="278"/>
                    <a:pt x="1" y="620"/>
                  </a:cubicBezTo>
                  <a:lnTo>
                    <a:pt x="1" y="3777"/>
                  </a:lnTo>
                  <a:lnTo>
                    <a:pt x="4012" y="3777"/>
                  </a:lnTo>
                  <a:lnTo>
                    <a:pt x="4012" y="620"/>
                  </a:lnTo>
                  <a:cubicBezTo>
                    <a:pt x="4012" y="279"/>
                    <a:pt x="3736" y="0"/>
                    <a:pt x="3394"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0"/>
            <p:cNvSpPr/>
            <p:nvPr/>
          </p:nvSpPr>
          <p:spPr>
            <a:xfrm>
              <a:off x="2216681" y="3517601"/>
              <a:ext cx="32050" cy="117789"/>
            </a:xfrm>
            <a:custGeom>
              <a:avLst/>
              <a:gdLst/>
              <a:ahLst/>
              <a:cxnLst/>
              <a:rect l="l" t="t" r="r" b="b"/>
              <a:pathLst>
                <a:path w="1028" h="3778" extrusionOk="0">
                  <a:moveTo>
                    <a:pt x="0" y="0"/>
                  </a:moveTo>
                  <a:lnTo>
                    <a:pt x="0" y="3777"/>
                  </a:lnTo>
                  <a:lnTo>
                    <a:pt x="1028" y="3777"/>
                  </a:lnTo>
                  <a:lnTo>
                    <a:pt x="1028" y="0"/>
                  </a:lnTo>
                  <a:close/>
                </a:path>
              </a:pathLst>
            </a:custGeom>
            <a:solidFill>
              <a:srgbClr val="80D1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0"/>
            <p:cNvSpPr/>
            <p:nvPr/>
          </p:nvSpPr>
          <p:spPr>
            <a:xfrm>
              <a:off x="2010871" y="3387743"/>
              <a:ext cx="105006" cy="247643"/>
            </a:xfrm>
            <a:custGeom>
              <a:avLst/>
              <a:gdLst/>
              <a:ahLst/>
              <a:cxnLst/>
              <a:rect l="l" t="t" r="r" b="b"/>
              <a:pathLst>
                <a:path w="3368" h="7943" extrusionOk="0">
                  <a:moveTo>
                    <a:pt x="1" y="0"/>
                  </a:moveTo>
                  <a:lnTo>
                    <a:pt x="1" y="7942"/>
                  </a:lnTo>
                  <a:lnTo>
                    <a:pt x="3367" y="7942"/>
                  </a:lnTo>
                  <a:lnTo>
                    <a:pt x="3367" y="0"/>
                  </a:lnTo>
                  <a:close/>
                </a:path>
              </a:pathLst>
            </a:custGeom>
            <a:solidFill>
              <a:srgbClr val="D9F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2093619" y="3387743"/>
              <a:ext cx="22261" cy="247643"/>
            </a:xfrm>
            <a:custGeom>
              <a:avLst/>
              <a:gdLst/>
              <a:ahLst/>
              <a:cxnLst/>
              <a:rect l="l" t="t" r="r" b="b"/>
              <a:pathLst>
                <a:path w="714" h="7943" extrusionOk="0">
                  <a:moveTo>
                    <a:pt x="1" y="0"/>
                  </a:moveTo>
                  <a:lnTo>
                    <a:pt x="1" y="7942"/>
                  </a:lnTo>
                  <a:lnTo>
                    <a:pt x="713" y="7942"/>
                  </a:lnTo>
                  <a:lnTo>
                    <a:pt x="713" y="0"/>
                  </a:lnTo>
                  <a:close/>
                </a:path>
              </a:pathLst>
            </a:custGeom>
            <a:solidFill>
              <a:srgbClr val="BAE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0"/>
            <p:cNvSpPr/>
            <p:nvPr/>
          </p:nvSpPr>
          <p:spPr>
            <a:xfrm>
              <a:off x="2093619" y="3387743"/>
              <a:ext cx="22261" cy="247643"/>
            </a:xfrm>
            <a:custGeom>
              <a:avLst/>
              <a:gdLst/>
              <a:ahLst/>
              <a:cxnLst/>
              <a:rect l="l" t="t" r="r" b="b"/>
              <a:pathLst>
                <a:path w="714" h="7943" extrusionOk="0">
                  <a:moveTo>
                    <a:pt x="1" y="0"/>
                  </a:moveTo>
                  <a:lnTo>
                    <a:pt x="1" y="7942"/>
                  </a:lnTo>
                  <a:lnTo>
                    <a:pt x="713" y="7942"/>
                  </a:lnTo>
                  <a:lnTo>
                    <a:pt x="713" y="0"/>
                  </a:lnTo>
                  <a:close/>
                </a:path>
              </a:pathLst>
            </a:custGeom>
            <a:solidFill>
              <a:srgbClr val="BAE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0"/>
            <p:cNvSpPr/>
            <p:nvPr/>
          </p:nvSpPr>
          <p:spPr>
            <a:xfrm>
              <a:off x="2349532" y="3387743"/>
              <a:ext cx="104943" cy="247643"/>
            </a:xfrm>
            <a:custGeom>
              <a:avLst/>
              <a:gdLst/>
              <a:ahLst/>
              <a:cxnLst/>
              <a:rect l="l" t="t" r="r" b="b"/>
              <a:pathLst>
                <a:path w="3366" h="7943" extrusionOk="0">
                  <a:moveTo>
                    <a:pt x="1" y="0"/>
                  </a:moveTo>
                  <a:lnTo>
                    <a:pt x="1" y="7942"/>
                  </a:lnTo>
                  <a:lnTo>
                    <a:pt x="3366" y="7942"/>
                  </a:lnTo>
                  <a:lnTo>
                    <a:pt x="3366" y="0"/>
                  </a:lnTo>
                  <a:close/>
                </a:path>
              </a:pathLst>
            </a:custGeom>
            <a:solidFill>
              <a:srgbClr val="D9F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2349532" y="3387743"/>
              <a:ext cx="22198" cy="247643"/>
            </a:xfrm>
            <a:custGeom>
              <a:avLst/>
              <a:gdLst/>
              <a:ahLst/>
              <a:cxnLst/>
              <a:rect l="l" t="t" r="r" b="b"/>
              <a:pathLst>
                <a:path w="712" h="7943" extrusionOk="0">
                  <a:moveTo>
                    <a:pt x="1" y="0"/>
                  </a:moveTo>
                  <a:lnTo>
                    <a:pt x="1" y="7942"/>
                  </a:lnTo>
                  <a:lnTo>
                    <a:pt x="712" y="7942"/>
                  </a:lnTo>
                  <a:lnTo>
                    <a:pt x="712" y="0"/>
                  </a:lnTo>
                  <a:close/>
                </a:path>
              </a:pathLst>
            </a:custGeom>
            <a:solidFill>
              <a:srgbClr val="BAE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0"/>
            <p:cNvSpPr/>
            <p:nvPr/>
          </p:nvSpPr>
          <p:spPr>
            <a:xfrm>
              <a:off x="2141447" y="3365481"/>
              <a:ext cx="38068" cy="75387"/>
            </a:xfrm>
            <a:custGeom>
              <a:avLst/>
              <a:gdLst/>
              <a:ahLst/>
              <a:cxnLst/>
              <a:rect l="l" t="t" r="r" b="b"/>
              <a:pathLst>
                <a:path w="1221" h="2418" extrusionOk="0">
                  <a:moveTo>
                    <a:pt x="236" y="0"/>
                  </a:moveTo>
                  <a:cubicBezTo>
                    <a:pt x="106" y="0"/>
                    <a:pt x="1" y="106"/>
                    <a:pt x="1" y="236"/>
                  </a:cubicBezTo>
                  <a:lnTo>
                    <a:pt x="1" y="2182"/>
                  </a:lnTo>
                  <a:cubicBezTo>
                    <a:pt x="1" y="2312"/>
                    <a:pt x="106" y="2417"/>
                    <a:pt x="236" y="2417"/>
                  </a:cubicBezTo>
                  <a:lnTo>
                    <a:pt x="986" y="2417"/>
                  </a:lnTo>
                  <a:cubicBezTo>
                    <a:pt x="1116" y="2417"/>
                    <a:pt x="1221" y="2312"/>
                    <a:pt x="1221" y="2182"/>
                  </a:cubicBezTo>
                  <a:lnTo>
                    <a:pt x="1221" y="236"/>
                  </a:lnTo>
                  <a:cubicBezTo>
                    <a:pt x="1221" y="106"/>
                    <a:pt x="1116" y="0"/>
                    <a:pt x="986"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0"/>
            <p:cNvSpPr/>
            <p:nvPr/>
          </p:nvSpPr>
          <p:spPr>
            <a:xfrm>
              <a:off x="2213656" y="3365481"/>
              <a:ext cx="38005" cy="75387"/>
            </a:xfrm>
            <a:custGeom>
              <a:avLst/>
              <a:gdLst/>
              <a:ahLst/>
              <a:cxnLst/>
              <a:rect l="l" t="t" r="r" b="b"/>
              <a:pathLst>
                <a:path w="1219" h="2418" extrusionOk="0">
                  <a:moveTo>
                    <a:pt x="234" y="0"/>
                  </a:moveTo>
                  <a:cubicBezTo>
                    <a:pt x="104" y="0"/>
                    <a:pt x="0" y="106"/>
                    <a:pt x="0" y="236"/>
                  </a:cubicBezTo>
                  <a:lnTo>
                    <a:pt x="0" y="2182"/>
                  </a:lnTo>
                  <a:cubicBezTo>
                    <a:pt x="0" y="2312"/>
                    <a:pt x="104" y="2417"/>
                    <a:pt x="234" y="2417"/>
                  </a:cubicBezTo>
                  <a:lnTo>
                    <a:pt x="985" y="2417"/>
                  </a:lnTo>
                  <a:cubicBezTo>
                    <a:pt x="1115" y="2417"/>
                    <a:pt x="1219" y="2312"/>
                    <a:pt x="1219" y="2182"/>
                  </a:cubicBezTo>
                  <a:lnTo>
                    <a:pt x="1219" y="236"/>
                  </a:lnTo>
                  <a:cubicBezTo>
                    <a:pt x="1219" y="106"/>
                    <a:pt x="1115" y="0"/>
                    <a:pt x="985"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0"/>
            <p:cNvSpPr/>
            <p:nvPr/>
          </p:nvSpPr>
          <p:spPr>
            <a:xfrm>
              <a:off x="2285803" y="3365481"/>
              <a:ext cx="38068" cy="75387"/>
            </a:xfrm>
            <a:custGeom>
              <a:avLst/>
              <a:gdLst/>
              <a:ahLst/>
              <a:cxnLst/>
              <a:rect l="l" t="t" r="r" b="b"/>
              <a:pathLst>
                <a:path w="1221" h="2418" extrusionOk="0">
                  <a:moveTo>
                    <a:pt x="235" y="0"/>
                  </a:moveTo>
                  <a:cubicBezTo>
                    <a:pt x="105" y="0"/>
                    <a:pt x="1" y="106"/>
                    <a:pt x="1" y="236"/>
                  </a:cubicBezTo>
                  <a:lnTo>
                    <a:pt x="1" y="2182"/>
                  </a:lnTo>
                  <a:cubicBezTo>
                    <a:pt x="1" y="2312"/>
                    <a:pt x="105" y="2417"/>
                    <a:pt x="235" y="2417"/>
                  </a:cubicBezTo>
                  <a:lnTo>
                    <a:pt x="985" y="2417"/>
                  </a:lnTo>
                  <a:cubicBezTo>
                    <a:pt x="1115" y="2417"/>
                    <a:pt x="1221" y="2312"/>
                    <a:pt x="1221" y="2182"/>
                  </a:cubicBezTo>
                  <a:lnTo>
                    <a:pt x="1221" y="236"/>
                  </a:lnTo>
                  <a:cubicBezTo>
                    <a:pt x="1221" y="106"/>
                    <a:pt x="1115" y="0"/>
                    <a:pt x="985"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0"/>
            <p:cNvSpPr/>
            <p:nvPr/>
          </p:nvSpPr>
          <p:spPr>
            <a:xfrm>
              <a:off x="2044326" y="3473858"/>
              <a:ext cx="38068" cy="75356"/>
            </a:xfrm>
            <a:custGeom>
              <a:avLst/>
              <a:gdLst/>
              <a:ahLst/>
              <a:cxnLst/>
              <a:rect l="l" t="t" r="r" b="b"/>
              <a:pathLst>
                <a:path w="1221" h="2417" extrusionOk="0">
                  <a:moveTo>
                    <a:pt x="236" y="1"/>
                  </a:moveTo>
                  <a:cubicBezTo>
                    <a:pt x="106" y="1"/>
                    <a:pt x="0" y="106"/>
                    <a:pt x="0" y="236"/>
                  </a:cubicBezTo>
                  <a:lnTo>
                    <a:pt x="0" y="2182"/>
                  </a:lnTo>
                  <a:cubicBezTo>
                    <a:pt x="0" y="2312"/>
                    <a:pt x="106" y="2416"/>
                    <a:pt x="236" y="2416"/>
                  </a:cubicBezTo>
                  <a:lnTo>
                    <a:pt x="986" y="2416"/>
                  </a:lnTo>
                  <a:cubicBezTo>
                    <a:pt x="1113" y="2416"/>
                    <a:pt x="1219" y="2312"/>
                    <a:pt x="1220" y="2182"/>
                  </a:cubicBezTo>
                  <a:lnTo>
                    <a:pt x="1220" y="236"/>
                  </a:lnTo>
                  <a:cubicBezTo>
                    <a:pt x="1220" y="106"/>
                    <a:pt x="1116" y="1"/>
                    <a:pt x="986"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0"/>
            <p:cNvSpPr/>
            <p:nvPr/>
          </p:nvSpPr>
          <p:spPr>
            <a:xfrm>
              <a:off x="2382987" y="3473858"/>
              <a:ext cx="37974" cy="75356"/>
            </a:xfrm>
            <a:custGeom>
              <a:avLst/>
              <a:gdLst/>
              <a:ahLst/>
              <a:cxnLst/>
              <a:rect l="l" t="t" r="r" b="b"/>
              <a:pathLst>
                <a:path w="1218" h="2417" extrusionOk="0">
                  <a:moveTo>
                    <a:pt x="236" y="1"/>
                  </a:moveTo>
                  <a:cubicBezTo>
                    <a:pt x="106" y="1"/>
                    <a:pt x="0" y="106"/>
                    <a:pt x="0" y="236"/>
                  </a:cubicBezTo>
                  <a:lnTo>
                    <a:pt x="0" y="2182"/>
                  </a:lnTo>
                  <a:cubicBezTo>
                    <a:pt x="2" y="2312"/>
                    <a:pt x="107" y="2416"/>
                    <a:pt x="236" y="2416"/>
                  </a:cubicBezTo>
                  <a:lnTo>
                    <a:pt x="983" y="2416"/>
                  </a:lnTo>
                  <a:cubicBezTo>
                    <a:pt x="1113" y="2416"/>
                    <a:pt x="1217" y="2312"/>
                    <a:pt x="1217" y="2182"/>
                  </a:cubicBezTo>
                  <a:lnTo>
                    <a:pt x="1217" y="236"/>
                  </a:lnTo>
                  <a:cubicBezTo>
                    <a:pt x="1217" y="106"/>
                    <a:pt x="1113" y="1"/>
                    <a:pt x="983"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0"/>
            <p:cNvSpPr/>
            <p:nvPr/>
          </p:nvSpPr>
          <p:spPr>
            <a:xfrm>
              <a:off x="2349532" y="3362551"/>
              <a:ext cx="115045" cy="25223"/>
            </a:xfrm>
            <a:custGeom>
              <a:avLst/>
              <a:gdLst/>
              <a:ahLst/>
              <a:cxnLst/>
              <a:rect l="l" t="t" r="r" b="b"/>
              <a:pathLst>
                <a:path w="3690" h="809" extrusionOk="0">
                  <a:moveTo>
                    <a:pt x="1" y="0"/>
                  </a:moveTo>
                  <a:lnTo>
                    <a:pt x="1" y="808"/>
                  </a:lnTo>
                  <a:lnTo>
                    <a:pt x="3466" y="808"/>
                  </a:lnTo>
                  <a:cubicBezTo>
                    <a:pt x="3589" y="808"/>
                    <a:pt x="3690" y="709"/>
                    <a:pt x="3690" y="584"/>
                  </a:cubicBezTo>
                  <a:lnTo>
                    <a:pt x="3690" y="224"/>
                  </a:lnTo>
                  <a:cubicBezTo>
                    <a:pt x="3690" y="101"/>
                    <a:pt x="3590" y="0"/>
                    <a:pt x="3466"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0"/>
            <p:cNvSpPr/>
            <p:nvPr/>
          </p:nvSpPr>
          <p:spPr>
            <a:xfrm>
              <a:off x="2349532" y="3362551"/>
              <a:ext cx="22198" cy="25223"/>
            </a:xfrm>
            <a:custGeom>
              <a:avLst/>
              <a:gdLst/>
              <a:ahLst/>
              <a:cxnLst/>
              <a:rect l="l" t="t" r="r" b="b"/>
              <a:pathLst>
                <a:path w="712" h="809" extrusionOk="0">
                  <a:moveTo>
                    <a:pt x="1" y="0"/>
                  </a:moveTo>
                  <a:lnTo>
                    <a:pt x="1" y="808"/>
                  </a:lnTo>
                  <a:lnTo>
                    <a:pt x="712" y="808"/>
                  </a:lnTo>
                  <a:lnTo>
                    <a:pt x="712" y="0"/>
                  </a:lnTo>
                  <a:close/>
                </a:path>
              </a:pathLst>
            </a:custGeom>
            <a:solidFill>
              <a:srgbClr val="4E4E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0"/>
            <p:cNvSpPr/>
            <p:nvPr/>
          </p:nvSpPr>
          <p:spPr>
            <a:xfrm>
              <a:off x="2167512" y="3197990"/>
              <a:ext cx="130322" cy="92597"/>
            </a:xfrm>
            <a:custGeom>
              <a:avLst/>
              <a:gdLst/>
              <a:ahLst/>
              <a:cxnLst/>
              <a:rect l="l" t="t" r="r" b="b"/>
              <a:pathLst>
                <a:path w="4180" h="2970" extrusionOk="0">
                  <a:moveTo>
                    <a:pt x="484" y="1"/>
                  </a:moveTo>
                  <a:cubicBezTo>
                    <a:pt x="217" y="1"/>
                    <a:pt x="0" y="217"/>
                    <a:pt x="0" y="485"/>
                  </a:cubicBezTo>
                  <a:lnTo>
                    <a:pt x="0" y="2970"/>
                  </a:lnTo>
                  <a:lnTo>
                    <a:pt x="4179" y="2970"/>
                  </a:lnTo>
                  <a:lnTo>
                    <a:pt x="4179" y="485"/>
                  </a:lnTo>
                  <a:cubicBezTo>
                    <a:pt x="4179" y="217"/>
                    <a:pt x="3962" y="1"/>
                    <a:pt x="3695"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0"/>
            <p:cNvSpPr/>
            <p:nvPr/>
          </p:nvSpPr>
          <p:spPr>
            <a:xfrm>
              <a:off x="2274797" y="3197990"/>
              <a:ext cx="23071" cy="92597"/>
            </a:xfrm>
            <a:custGeom>
              <a:avLst/>
              <a:gdLst/>
              <a:ahLst/>
              <a:cxnLst/>
              <a:rect l="l" t="t" r="r" b="b"/>
              <a:pathLst>
                <a:path w="740" h="2970" extrusionOk="0">
                  <a:moveTo>
                    <a:pt x="1" y="1"/>
                  </a:moveTo>
                  <a:lnTo>
                    <a:pt x="1" y="2970"/>
                  </a:lnTo>
                  <a:lnTo>
                    <a:pt x="740" y="2970"/>
                  </a:lnTo>
                  <a:lnTo>
                    <a:pt x="740" y="485"/>
                  </a:lnTo>
                  <a:cubicBezTo>
                    <a:pt x="740" y="217"/>
                    <a:pt x="523" y="1"/>
                    <a:pt x="255" y="1"/>
                  </a:cubicBezTo>
                  <a:close/>
                </a:path>
              </a:pathLst>
            </a:custGeom>
            <a:solidFill>
              <a:srgbClr val="FC6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0"/>
            <p:cNvSpPr/>
            <p:nvPr/>
          </p:nvSpPr>
          <p:spPr>
            <a:xfrm>
              <a:off x="2204240" y="3215793"/>
              <a:ext cx="56899" cy="56899"/>
            </a:xfrm>
            <a:custGeom>
              <a:avLst/>
              <a:gdLst/>
              <a:ahLst/>
              <a:cxnLst/>
              <a:rect l="l" t="t" r="r" b="b"/>
              <a:pathLst>
                <a:path w="1825" h="1825" extrusionOk="0">
                  <a:moveTo>
                    <a:pt x="912" y="1"/>
                  </a:moveTo>
                  <a:cubicBezTo>
                    <a:pt x="788" y="1"/>
                    <a:pt x="688" y="102"/>
                    <a:pt x="688" y="225"/>
                  </a:cubicBezTo>
                  <a:lnTo>
                    <a:pt x="688" y="689"/>
                  </a:lnTo>
                  <a:lnTo>
                    <a:pt x="224" y="689"/>
                  </a:lnTo>
                  <a:cubicBezTo>
                    <a:pt x="100" y="689"/>
                    <a:pt x="0" y="790"/>
                    <a:pt x="0" y="913"/>
                  </a:cubicBezTo>
                  <a:cubicBezTo>
                    <a:pt x="0" y="1037"/>
                    <a:pt x="101" y="1137"/>
                    <a:pt x="224" y="1137"/>
                  </a:cubicBezTo>
                  <a:lnTo>
                    <a:pt x="688" y="1137"/>
                  </a:lnTo>
                  <a:lnTo>
                    <a:pt x="688" y="1601"/>
                  </a:lnTo>
                  <a:cubicBezTo>
                    <a:pt x="688" y="1727"/>
                    <a:pt x="789" y="1825"/>
                    <a:pt x="912" y="1825"/>
                  </a:cubicBezTo>
                  <a:cubicBezTo>
                    <a:pt x="1037" y="1825"/>
                    <a:pt x="1136" y="1724"/>
                    <a:pt x="1136" y="1601"/>
                  </a:cubicBezTo>
                  <a:lnTo>
                    <a:pt x="1136" y="1137"/>
                  </a:lnTo>
                  <a:lnTo>
                    <a:pt x="1600" y="1137"/>
                  </a:lnTo>
                  <a:cubicBezTo>
                    <a:pt x="1726" y="1137"/>
                    <a:pt x="1824" y="1036"/>
                    <a:pt x="1824" y="913"/>
                  </a:cubicBezTo>
                  <a:cubicBezTo>
                    <a:pt x="1824" y="790"/>
                    <a:pt x="1726" y="689"/>
                    <a:pt x="1600" y="689"/>
                  </a:cubicBezTo>
                  <a:lnTo>
                    <a:pt x="1136" y="689"/>
                  </a:lnTo>
                  <a:lnTo>
                    <a:pt x="1136" y="225"/>
                  </a:lnTo>
                  <a:cubicBezTo>
                    <a:pt x="1136" y="100"/>
                    <a:pt x="1035" y="1"/>
                    <a:pt x="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 name="Google Shape;1123;p40"/>
          <p:cNvGrpSpPr/>
          <p:nvPr/>
        </p:nvGrpSpPr>
        <p:grpSpPr>
          <a:xfrm>
            <a:off x="1427374" y="2711621"/>
            <a:ext cx="463403" cy="462935"/>
            <a:chOff x="1319550" y="3198458"/>
            <a:chExt cx="463403" cy="462935"/>
          </a:xfrm>
        </p:grpSpPr>
        <p:sp>
          <p:nvSpPr>
            <p:cNvPr id="1124" name="Google Shape;1124;p40"/>
            <p:cNvSpPr/>
            <p:nvPr/>
          </p:nvSpPr>
          <p:spPr>
            <a:xfrm>
              <a:off x="1686427" y="3198458"/>
              <a:ext cx="96526" cy="94873"/>
            </a:xfrm>
            <a:custGeom>
              <a:avLst/>
              <a:gdLst/>
              <a:ahLst/>
              <a:cxnLst/>
              <a:rect l="l" t="t" r="r" b="b"/>
              <a:pathLst>
                <a:path w="3096" h="3043" extrusionOk="0">
                  <a:moveTo>
                    <a:pt x="320" y="0"/>
                  </a:moveTo>
                  <a:cubicBezTo>
                    <a:pt x="247" y="0"/>
                    <a:pt x="175" y="27"/>
                    <a:pt x="120" y="82"/>
                  </a:cubicBezTo>
                  <a:lnTo>
                    <a:pt x="110" y="93"/>
                  </a:lnTo>
                  <a:cubicBezTo>
                    <a:pt x="0" y="202"/>
                    <a:pt x="0" y="382"/>
                    <a:pt x="110" y="492"/>
                  </a:cubicBezTo>
                  <a:lnTo>
                    <a:pt x="2579" y="2961"/>
                  </a:lnTo>
                  <a:cubicBezTo>
                    <a:pt x="2634" y="3015"/>
                    <a:pt x="2705" y="3043"/>
                    <a:pt x="2777" y="3043"/>
                  </a:cubicBezTo>
                  <a:cubicBezTo>
                    <a:pt x="2849" y="3043"/>
                    <a:pt x="2922" y="3014"/>
                    <a:pt x="2977" y="2958"/>
                  </a:cubicBezTo>
                  <a:lnTo>
                    <a:pt x="2985" y="2949"/>
                  </a:lnTo>
                  <a:cubicBezTo>
                    <a:pt x="3095" y="2839"/>
                    <a:pt x="3095" y="2660"/>
                    <a:pt x="2985" y="2550"/>
                  </a:cubicBezTo>
                  <a:lnTo>
                    <a:pt x="519" y="82"/>
                  </a:lnTo>
                  <a:cubicBezTo>
                    <a:pt x="464" y="27"/>
                    <a:pt x="392" y="0"/>
                    <a:pt x="320" y="0"/>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0"/>
            <p:cNvSpPr/>
            <p:nvPr/>
          </p:nvSpPr>
          <p:spPr>
            <a:xfrm>
              <a:off x="1319550" y="3553363"/>
              <a:ext cx="109371" cy="108030"/>
            </a:xfrm>
            <a:custGeom>
              <a:avLst/>
              <a:gdLst/>
              <a:ahLst/>
              <a:cxnLst/>
              <a:rect l="l" t="t" r="r" b="b"/>
              <a:pathLst>
                <a:path w="3508" h="3465" extrusionOk="0">
                  <a:moveTo>
                    <a:pt x="3264" y="1"/>
                  </a:moveTo>
                  <a:cubicBezTo>
                    <a:pt x="3207" y="1"/>
                    <a:pt x="3150" y="23"/>
                    <a:pt x="3107" y="66"/>
                  </a:cubicBezTo>
                  <a:lnTo>
                    <a:pt x="87" y="3086"/>
                  </a:lnTo>
                  <a:cubicBezTo>
                    <a:pt x="0" y="3172"/>
                    <a:pt x="0" y="3313"/>
                    <a:pt x="87" y="3399"/>
                  </a:cubicBezTo>
                  <a:cubicBezTo>
                    <a:pt x="130" y="3443"/>
                    <a:pt x="188" y="3464"/>
                    <a:pt x="245" y="3464"/>
                  </a:cubicBezTo>
                  <a:cubicBezTo>
                    <a:pt x="299" y="3464"/>
                    <a:pt x="359" y="3443"/>
                    <a:pt x="402" y="3399"/>
                  </a:cubicBezTo>
                  <a:lnTo>
                    <a:pt x="3420" y="380"/>
                  </a:lnTo>
                  <a:cubicBezTo>
                    <a:pt x="3507" y="294"/>
                    <a:pt x="3507" y="153"/>
                    <a:pt x="3420" y="66"/>
                  </a:cubicBezTo>
                  <a:cubicBezTo>
                    <a:pt x="3377" y="23"/>
                    <a:pt x="3320" y="1"/>
                    <a:pt x="3264"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0"/>
            <p:cNvSpPr/>
            <p:nvPr/>
          </p:nvSpPr>
          <p:spPr>
            <a:xfrm>
              <a:off x="1409905" y="3514608"/>
              <a:ext cx="56088" cy="54685"/>
            </a:xfrm>
            <a:custGeom>
              <a:avLst/>
              <a:gdLst/>
              <a:ahLst/>
              <a:cxnLst/>
              <a:rect l="l" t="t" r="r" b="b"/>
              <a:pathLst>
                <a:path w="1799" h="1754" extrusionOk="0">
                  <a:moveTo>
                    <a:pt x="783" y="1"/>
                  </a:moveTo>
                  <a:lnTo>
                    <a:pt x="183" y="601"/>
                  </a:lnTo>
                  <a:cubicBezTo>
                    <a:pt x="1" y="783"/>
                    <a:pt x="1" y="1078"/>
                    <a:pt x="183" y="1260"/>
                  </a:cubicBezTo>
                  <a:lnTo>
                    <a:pt x="540" y="1615"/>
                  </a:lnTo>
                  <a:cubicBezTo>
                    <a:pt x="631" y="1707"/>
                    <a:pt x="750" y="1753"/>
                    <a:pt x="869" y="1753"/>
                  </a:cubicBezTo>
                  <a:cubicBezTo>
                    <a:pt x="989" y="1753"/>
                    <a:pt x="1108" y="1707"/>
                    <a:pt x="1199" y="1615"/>
                  </a:cubicBezTo>
                  <a:lnTo>
                    <a:pt x="1799" y="1017"/>
                  </a:lnTo>
                  <a:lnTo>
                    <a:pt x="783" y="1"/>
                  </a:lnTo>
                  <a:close/>
                </a:path>
              </a:pathLst>
            </a:custGeom>
            <a:solidFill>
              <a:srgbClr val="E2F4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40"/>
            <p:cNvSpPr/>
            <p:nvPr/>
          </p:nvSpPr>
          <p:spPr>
            <a:xfrm>
              <a:off x="1433071" y="3285166"/>
              <a:ext cx="262421" cy="260332"/>
            </a:xfrm>
            <a:custGeom>
              <a:avLst/>
              <a:gdLst/>
              <a:ahLst/>
              <a:cxnLst/>
              <a:rect l="l" t="t" r="r" b="b"/>
              <a:pathLst>
                <a:path w="8417" h="8350" extrusionOk="0">
                  <a:moveTo>
                    <a:pt x="5764" y="0"/>
                  </a:moveTo>
                  <a:lnTo>
                    <a:pt x="1041" y="4723"/>
                  </a:lnTo>
                  <a:cubicBezTo>
                    <a:pt x="353" y="5410"/>
                    <a:pt x="1" y="6364"/>
                    <a:pt x="76" y="7334"/>
                  </a:cubicBezTo>
                  <a:cubicBezTo>
                    <a:pt x="118" y="7871"/>
                    <a:pt x="544" y="8298"/>
                    <a:pt x="1080" y="8340"/>
                  </a:cubicBezTo>
                  <a:cubicBezTo>
                    <a:pt x="1166" y="8346"/>
                    <a:pt x="1252" y="8350"/>
                    <a:pt x="1338" y="8350"/>
                  </a:cubicBezTo>
                  <a:cubicBezTo>
                    <a:pt x="2216" y="8350"/>
                    <a:pt x="3064" y="8001"/>
                    <a:pt x="3693" y="7374"/>
                  </a:cubicBezTo>
                  <a:lnTo>
                    <a:pt x="8417" y="2653"/>
                  </a:lnTo>
                  <a:lnTo>
                    <a:pt x="5764" y="0"/>
                  </a:lnTo>
                  <a:close/>
                </a:path>
              </a:pathLst>
            </a:custGeom>
            <a:solidFill>
              <a:srgbClr val="E2F4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40"/>
            <p:cNvSpPr/>
            <p:nvPr/>
          </p:nvSpPr>
          <p:spPr>
            <a:xfrm>
              <a:off x="1437935" y="3349331"/>
              <a:ext cx="257557" cy="196169"/>
            </a:xfrm>
            <a:custGeom>
              <a:avLst/>
              <a:gdLst/>
              <a:ahLst/>
              <a:cxnLst/>
              <a:rect l="l" t="t" r="r" b="b"/>
              <a:pathLst>
                <a:path w="8261" h="6292" extrusionOk="0">
                  <a:moveTo>
                    <a:pt x="7668" y="1"/>
                  </a:moveTo>
                  <a:lnTo>
                    <a:pt x="6698" y="971"/>
                  </a:lnTo>
                  <a:lnTo>
                    <a:pt x="6163" y="1506"/>
                  </a:lnTo>
                  <a:lnTo>
                    <a:pt x="2945" y="4723"/>
                  </a:lnTo>
                  <a:cubicBezTo>
                    <a:pt x="2319" y="5349"/>
                    <a:pt x="1473" y="5698"/>
                    <a:pt x="595" y="5698"/>
                  </a:cubicBezTo>
                  <a:cubicBezTo>
                    <a:pt x="508" y="5698"/>
                    <a:pt x="421" y="5695"/>
                    <a:pt x="333" y="5688"/>
                  </a:cubicBezTo>
                  <a:cubicBezTo>
                    <a:pt x="216" y="5679"/>
                    <a:pt x="105" y="5651"/>
                    <a:pt x="1" y="5610"/>
                  </a:cubicBezTo>
                  <a:lnTo>
                    <a:pt x="1" y="5610"/>
                  </a:lnTo>
                  <a:cubicBezTo>
                    <a:pt x="155" y="5981"/>
                    <a:pt x="507" y="6248"/>
                    <a:pt x="926" y="6282"/>
                  </a:cubicBezTo>
                  <a:cubicBezTo>
                    <a:pt x="1012" y="6288"/>
                    <a:pt x="1098" y="6292"/>
                    <a:pt x="1184" y="6292"/>
                  </a:cubicBezTo>
                  <a:cubicBezTo>
                    <a:pt x="2064" y="6292"/>
                    <a:pt x="2912" y="5943"/>
                    <a:pt x="3538" y="5316"/>
                  </a:cubicBezTo>
                  <a:lnTo>
                    <a:pt x="6756" y="2098"/>
                  </a:lnTo>
                  <a:lnTo>
                    <a:pt x="8261" y="592"/>
                  </a:lnTo>
                  <a:lnTo>
                    <a:pt x="7668" y="1"/>
                  </a:lnTo>
                  <a:close/>
                </a:path>
              </a:pathLst>
            </a:custGeom>
            <a:solidFill>
              <a:srgbClr val="CCED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0"/>
            <p:cNvSpPr/>
            <p:nvPr/>
          </p:nvSpPr>
          <p:spPr>
            <a:xfrm>
              <a:off x="1433039" y="3380478"/>
              <a:ext cx="169512" cy="164960"/>
            </a:xfrm>
            <a:custGeom>
              <a:avLst/>
              <a:gdLst/>
              <a:ahLst/>
              <a:cxnLst/>
              <a:rect l="l" t="t" r="r" b="b"/>
              <a:pathLst>
                <a:path w="5437" h="5291" extrusionOk="0">
                  <a:moveTo>
                    <a:pt x="2705" y="1"/>
                  </a:moveTo>
                  <a:lnTo>
                    <a:pt x="1041" y="1664"/>
                  </a:lnTo>
                  <a:cubicBezTo>
                    <a:pt x="351" y="2353"/>
                    <a:pt x="0" y="3307"/>
                    <a:pt x="75" y="4275"/>
                  </a:cubicBezTo>
                  <a:cubicBezTo>
                    <a:pt x="117" y="4813"/>
                    <a:pt x="544" y="5239"/>
                    <a:pt x="1080" y="5280"/>
                  </a:cubicBezTo>
                  <a:cubicBezTo>
                    <a:pt x="1167" y="5287"/>
                    <a:pt x="1255" y="5290"/>
                    <a:pt x="1342" y="5290"/>
                  </a:cubicBezTo>
                  <a:cubicBezTo>
                    <a:pt x="2220" y="5290"/>
                    <a:pt x="3066" y="4942"/>
                    <a:pt x="3691" y="4316"/>
                  </a:cubicBezTo>
                  <a:lnTo>
                    <a:pt x="5437" y="2574"/>
                  </a:lnTo>
                  <a:lnTo>
                    <a:pt x="5437" y="2574"/>
                  </a:lnTo>
                  <a:cubicBezTo>
                    <a:pt x="5437" y="2574"/>
                    <a:pt x="5433" y="2574"/>
                    <a:pt x="5427" y="2574"/>
                  </a:cubicBezTo>
                  <a:cubicBezTo>
                    <a:pt x="5331" y="2574"/>
                    <a:pt x="4571" y="2535"/>
                    <a:pt x="4030" y="1326"/>
                  </a:cubicBezTo>
                  <a:cubicBezTo>
                    <a:pt x="3452" y="35"/>
                    <a:pt x="2705" y="1"/>
                    <a:pt x="2705"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40"/>
            <p:cNvSpPr/>
            <p:nvPr/>
          </p:nvSpPr>
          <p:spPr>
            <a:xfrm>
              <a:off x="1437903" y="3449040"/>
              <a:ext cx="164648" cy="96463"/>
            </a:xfrm>
            <a:custGeom>
              <a:avLst/>
              <a:gdLst/>
              <a:ahLst/>
              <a:cxnLst/>
              <a:rect l="l" t="t" r="r" b="b"/>
              <a:pathLst>
                <a:path w="5281" h="3094" extrusionOk="0">
                  <a:moveTo>
                    <a:pt x="4470" y="0"/>
                  </a:moveTo>
                  <a:lnTo>
                    <a:pt x="2945" y="1525"/>
                  </a:lnTo>
                  <a:cubicBezTo>
                    <a:pt x="2317" y="2151"/>
                    <a:pt x="1471" y="2500"/>
                    <a:pt x="594" y="2500"/>
                  </a:cubicBezTo>
                  <a:cubicBezTo>
                    <a:pt x="507" y="2500"/>
                    <a:pt x="420" y="2497"/>
                    <a:pt x="333" y="2490"/>
                  </a:cubicBezTo>
                  <a:cubicBezTo>
                    <a:pt x="216" y="2481"/>
                    <a:pt x="104" y="2453"/>
                    <a:pt x="0" y="2412"/>
                  </a:cubicBezTo>
                  <a:lnTo>
                    <a:pt x="0" y="2412"/>
                  </a:lnTo>
                  <a:cubicBezTo>
                    <a:pt x="154" y="2783"/>
                    <a:pt x="506" y="3050"/>
                    <a:pt x="925" y="3084"/>
                  </a:cubicBezTo>
                  <a:cubicBezTo>
                    <a:pt x="1011" y="3090"/>
                    <a:pt x="1097" y="3094"/>
                    <a:pt x="1183" y="3094"/>
                  </a:cubicBezTo>
                  <a:cubicBezTo>
                    <a:pt x="2063" y="3094"/>
                    <a:pt x="2910" y="2745"/>
                    <a:pt x="3536" y="2118"/>
                  </a:cubicBezTo>
                  <a:lnTo>
                    <a:pt x="5281" y="375"/>
                  </a:lnTo>
                  <a:lnTo>
                    <a:pt x="5281" y="375"/>
                  </a:lnTo>
                  <a:cubicBezTo>
                    <a:pt x="5281" y="375"/>
                    <a:pt x="5277" y="375"/>
                    <a:pt x="5270" y="375"/>
                  </a:cubicBezTo>
                  <a:cubicBezTo>
                    <a:pt x="5205" y="375"/>
                    <a:pt x="4856" y="357"/>
                    <a:pt x="4470" y="0"/>
                  </a:cubicBezTo>
                  <a:close/>
                </a:path>
              </a:pathLst>
            </a:custGeom>
            <a:solidFill>
              <a:srgbClr val="82D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40"/>
            <p:cNvSpPr/>
            <p:nvPr/>
          </p:nvSpPr>
          <p:spPr>
            <a:xfrm>
              <a:off x="1596010" y="3253675"/>
              <a:ext cx="131943" cy="129885"/>
            </a:xfrm>
            <a:custGeom>
              <a:avLst/>
              <a:gdLst/>
              <a:ahLst/>
              <a:cxnLst/>
              <a:rect l="l" t="t" r="r" b="b"/>
              <a:pathLst>
                <a:path w="4232" h="4166" extrusionOk="0">
                  <a:moveTo>
                    <a:pt x="392" y="1"/>
                  </a:moveTo>
                  <a:cubicBezTo>
                    <a:pt x="303" y="1"/>
                    <a:pt x="214" y="35"/>
                    <a:pt x="146" y="102"/>
                  </a:cubicBezTo>
                  <a:lnTo>
                    <a:pt x="136" y="114"/>
                  </a:lnTo>
                  <a:cubicBezTo>
                    <a:pt x="0" y="251"/>
                    <a:pt x="0" y="471"/>
                    <a:pt x="136" y="607"/>
                  </a:cubicBezTo>
                  <a:lnTo>
                    <a:pt x="3593" y="4063"/>
                  </a:lnTo>
                  <a:cubicBezTo>
                    <a:pt x="3660" y="4131"/>
                    <a:pt x="3749" y="4165"/>
                    <a:pt x="3838" y="4165"/>
                  </a:cubicBezTo>
                  <a:cubicBezTo>
                    <a:pt x="3928" y="4165"/>
                    <a:pt x="4017" y="4131"/>
                    <a:pt x="4085" y="4063"/>
                  </a:cubicBezTo>
                  <a:lnTo>
                    <a:pt x="4097" y="4053"/>
                  </a:lnTo>
                  <a:cubicBezTo>
                    <a:pt x="4231" y="3916"/>
                    <a:pt x="4231" y="3695"/>
                    <a:pt x="4097" y="3559"/>
                  </a:cubicBezTo>
                  <a:lnTo>
                    <a:pt x="639" y="102"/>
                  </a:lnTo>
                  <a:cubicBezTo>
                    <a:pt x="571" y="35"/>
                    <a:pt x="481" y="1"/>
                    <a:pt x="392" y="1"/>
                  </a:cubicBezTo>
                  <a:close/>
                </a:path>
              </a:pathLst>
            </a:custGeom>
            <a:solidFill>
              <a:srgbClr val="BCE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1696592" y="3353228"/>
              <a:ext cx="31333" cy="30180"/>
            </a:xfrm>
            <a:custGeom>
              <a:avLst/>
              <a:gdLst/>
              <a:ahLst/>
              <a:cxnLst/>
              <a:rect l="l" t="t" r="r" b="b"/>
              <a:pathLst>
                <a:path w="1005" h="968" extrusionOk="0">
                  <a:moveTo>
                    <a:pt x="505" y="0"/>
                  </a:moveTo>
                  <a:lnTo>
                    <a:pt x="1" y="503"/>
                  </a:lnTo>
                  <a:lnTo>
                    <a:pt x="361" y="863"/>
                  </a:lnTo>
                  <a:cubicBezTo>
                    <a:pt x="430" y="932"/>
                    <a:pt x="522" y="967"/>
                    <a:pt x="613" y="967"/>
                  </a:cubicBezTo>
                  <a:cubicBezTo>
                    <a:pt x="704" y="967"/>
                    <a:pt x="796" y="932"/>
                    <a:pt x="865" y="863"/>
                  </a:cubicBezTo>
                  <a:cubicBezTo>
                    <a:pt x="1004" y="724"/>
                    <a:pt x="1004" y="499"/>
                    <a:pt x="865" y="359"/>
                  </a:cubicBezTo>
                  <a:lnTo>
                    <a:pt x="505" y="0"/>
                  </a:lnTo>
                  <a:close/>
                </a:path>
              </a:pathLst>
            </a:custGeom>
            <a:solidFill>
              <a:srgbClr val="9AD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40"/>
            <p:cNvSpPr/>
            <p:nvPr/>
          </p:nvSpPr>
          <p:spPr>
            <a:xfrm>
              <a:off x="1640564" y="3222996"/>
              <a:ext cx="117009" cy="117009"/>
            </a:xfrm>
            <a:custGeom>
              <a:avLst/>
              <a:gdLst/>
              <a:ahLst/>
              <a:cxnLst/>
              <a:rect l="l" t="t" r="r" b="b"/>
              <a:pathLst>
                <a:path w="3753" h="3753" extrusionOk="0">
                  <a:moveTo>
                    <a:pt x="1876" y="1"/>
                  </a:moveTo>
                  <a:lnTo>
                    <a:pt x="1" y="1877"/>
                  </a:lnTo>
                  <a:lnTo>
                    <a:pt x="1877" y="3752"/>
                  </a:lnTo>
                  <a:lnTo>
                    <a:pt x="3752" y="1877"/>
                  </a:lnTo>
                  <a:lnTo>
                    <a:pt x="1876"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40"/>
            <p:cNvSpPr/>
            <p:nvPr/>
          </p:nvSpPr>
          <p:spPr>
            <a:xfrm>
              <a:off x="1640626" y="3222996"/>
              <a:ext cx="116978" cy="116947"/>
            </a:xfrm>
            <a:custGeom>
              <a:avLst/>
              <a:gdLst/>
              <a:ahLst/>
              <a:cxnLst/>
              <a:rect l="l" t="t" r="r" b="b"/>
              <a:pathLst>
                <a:path w="3752" h="3751" extrusionOk="0">
                  <a:moveTo>
                    <a:pt x="0" y="1874"/>
                  </a:moveTo>
                  <a:lnTo>
                    <a:pt x="1355" y="3230"/>
                  </a:lnTo>
                  <a:lnTo>
                    <a:pt x="1355" y="3230"/>
                  </a:lnTo>
                  <a:lnTo>
                    <a:pt x="1355" y="3230"/>
                  </a:lnTo>
                  <a:lnTo>
                    <a:pt x="0" y="1874"/>
                  </a:lnTo>
                  <a:close/>
                  <a:moveTo>
                    <a:pt x="1875" y="1"/>
                  </a:moveTo>
                  <a:lnTo>
                    <a:pt x="1557" y="319"/>
                  </a:lnTo>
                  <a:lnTo>
                    <a:pt x="2543" y="1303"/>
                  </a:lnTo>
                  <a:cubicBezTo>
                    <a:pt x="2747" y="1509"/>
                    <a:pt x="2747" y="1838"/>
                    <a:pt x="2543" y="2042"/>
                  </a:cubicBezTo>
                  <a:lnTo>
                    <a:pt x="1355" y="3230"/>
                  </a:lnTo>
                  <a:lnTo>
                    <a:pt x="1355" y="3230"/>
                  </a:lnTo>
                  <a:lnTo>
                    <a:pt x="1875" y="3751"/>
                  </a:lnTo>
                  <a:lnTo>
                    <a:pt x="3752" y="1874"/>
                  </a:lnTo>
                  <a:lnTo>
                    <a:pt x="1875" y="1"/>
                  </a:ln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40"/>
            <p:cNvSpPr/>
            <p:nvPr/>
          </p:nvSpPr>
          <p:spPr>
            <a:xfrm>
              <a:off x="1576804" y="3307552"/>
              <a:ext cx="35636" cy="34295"/>
            </a:xfrm>
            <a:custGeom>
              <a:avLst/>
              <a:gdLst/>
              <a:ahLst/>
              <a:cxnLst/>
              <a:rect l="l" t="t" r="r" b="b"/>
              <a:pathLst>
                <a:path w="1143" h="1100" extrusionOk="0">
                  <a:moveTo>
                    <a:pt x="244" y="1"/>
                  </a:moveTo>
                  <a:cubicBezTo>
                    <a:pt x="187" y="1"/>
                    <a:pt x="131" y="22"/>
                    <a:pt x="87" y="66"/>
                  </a:cubicBezTo>
                  <a:cubicBezTo>
                    <a:pt x="1" y="153"/>
                    <a:pt x="1" y="294"/>
                    <a:pt x="87" y="381"/>
                  </a:cubicBezTo>
                  <a:lnTo>
                    <a:pt x="741" y="1034"/>
                  </a:lnTo>
                  <a:cubicBezTo>
                    <a:pt x="784" y="1078"/>
                    <a:pt x="842" y="1099"/>
                    <a:pt x="898" y="1099"/>
                  </a:cubicBezTo>
                  <a:cubicBezTo>
                    <a:pt x="956" y="1099"/>
                    <a:pt x="1012" y="1076"/>
                    <a:pt x="1056" y="1034"/>
                  </a:cubicBezTo>
                  <a:cubicBezTo>
                    <a:pt x="1143" y="948"/>
                    <a:pt x="1143" y="807"/>
                    <a:pt x="1056" y="721"/>
                  </a:cubicBezTo>
                  <a:lnTo>
                    <a:pt x="401" y="66"/>
                  </a:lnTo>
                  <a:cubicBezTo>
                    <a:pt x="358" y="22"/>
                    <a:pt x="301" y="1"/>
                    <a:pt x="244"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40"/>
            <p:cNvSpPr/>
            <p:nvPr/>
          </p:nvSpPr>
          <p:spPr>
            <a:xfrm>
              <a:off x="1552453" y="3331902"/>
              <a:ext cx="35636" cy="34264"/>
            </a:xfrm>
            <a:custGeom>
              <a:avLst/>
              <a:gdLst/>
              <a:ahLst/>
              <a:cxnLst/>
              <a:rect l="l" t="t" r="r" b="b"/>
              <a:pathLst>
                <a:path w="1143" h="1099" extrusionOk="0">
                  <a:moveTo>
                    <a:pt x="244" y="0"/>
                  </a:moveTo>
                  <a:cubicBezTo>
                    <a:pt x="188" y="0"/>
                    <a:pt x="131" y="22"/>
                    <a:pt x="88" y="65"/>
                  </a:cubicBezTo>
                  <a:cubicBezTo>
                    <a:pt x="1" y="152"/>
                    <a:pt x="1" y="294"/>
                    <a:pt x="88" y="381"/>
                  </a:cubicBezTo>
                  <a:lnTo>
                    <a:pt x="741" y="1034"/>
                  </a:lnTo>
                  <a:cubicBezTo>
                    <a:pt x="784" y="1077"/>
                    <a:pt x="842" y="1099"/>
                    <a:pt x="899" y="1099"/>
                  </a:cubicBezTo>
                  <a:cubicBezTo>
                    <a:pt x="956" y="1099"/>
                    <a:pt x="1013" y="1077"/>
                    <a:pt x="1056" y="1034"/>
                  </a:cubicBezTo>
                  <a:cubicBezTo>
                    <a:pt x="1143" y="947"/>
                    <a:pt x="1143" y="807"/>
                    <a:pt x="1056" y="720"/>
                  </a:cubicBezTo>
                  <a:lnTo>
                    <a:pt x="401" y="65"/>
                  </a:lnTo>
                  <a:cubicBezTo>
                    <a:pt x="358" y="22"/>
                    <a:pt x="301" y="0"/>
                    <a:pt x="244" y="0"/>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40"/>
            <p:cNvSpPr/>
            <p:nvPr/>
          </p:nvSpPr>
          <p:spPr>
            <a:xfrm>
              <a:off x="1528165" y="3356221"/>
              <a:ext cx="53937" cy="52628"/>
            </a:xfrm>
            <a:custGeom>
              <a:avLst/>
              <a:gdLst/>
              <a:ahLst/>
              <a:cxnLst/>
              <a:rect l="l" t="t" r="r" b="b"/>
              <a:pathLst>
                <a:path w="1730" h="1688" extrusionOk="0">
                  <a:moveTo>
                    <a:pt x="244" y="1"/>
                  </a:moveTo>
                  <a:cubicBezTo>
                    <a:pt x="188" y="1"/>
                    <a:pt x="131" y="23"/>
                    <a:pt x="87" y="66"/>
                  </a:cubicBezTo>
                  <a:cubicBezTo>
                    <a:pt x="1" y="153"/>
                    <a:pt x="1" y="294"/>
                    <a:pt x="87" y="381"/>
                  </a:cubicBezTo>
                  <a:lnTo>
                    <a:pt x="1329" y="1621"/>
                  </a:lnTo>
                  <a:cubicBezTo>
                    <a:pt x="1373" y="1666"/>
                    <a:pt x="1430" y="1688"/>
                    <a:pt x="1485" y="1688"/>
                  </a:cubicBezTo>
                  <a:cubicBezTo>
                    <a:pt x="1542" y="1688"/>
                    <a:pt x="1600" y="1666"/>
                    <a:pt x="1643" y="1621"/>
                  </a:cubicBezTo>
                  <a:cubicBezTo>
                    <a:pt x="1730" y="1536"/>
                    <a:pt x="1730" y="1394"/>
                    <a:pt x="1643" y="1308"/>
                  </a:cubicBezTo>
                  <a:lnTo>
                    <a:pt x="401" y="66"/>
                  </a:lnTo>
                  <a:cubicBezTo>
                    <a:pt x="358" y="23"/>
                    <a:pt x="301" y="1"/>
                    <a:pt x="244"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40"/>
            <p:cNvSpPr/>
            <p:nvPr/>
          </p:nvSpPr>
          <p:spPr>
            <a:xfrm>
              <a:off x="1503784" y="3380572"/>
              <a:ext cx="35636" cy="34295"/>
            </a:xfrm>
            <a:custGeom>
              <a:avLst/>
              <a:gdLst/>
              <a:ahLst/>
              <a:cxnLst/>
              <a:rect l="l" t="t" r="r" b="b"/>
              <a:pathLst>
                <a:path w="1143" h="1100" extrusionOk="0">
                  <a:moveTo>
                    <a:pt x="244" y="1"/>
                  </a:moveTo>
                  <a:cubicBezTo>
                    <a:pt x="188" y="1"/>
                    <a:pt x="131" y="22"/>
                    <a:pt x="87" y="66"/>
                  </a:cubicBezTo>
                  <a:cubicBezTo>
                    <a:pt x="1" y="152"/>
                    <a:pt x="1" y="294"/>
                    <a:pt x="87" y="381"/>
                  </a:cubicBezTo>
                  <a:lnTo>
                    <a:pt x="741" y="1034"/>
                  </a:lnTo>
                  <a:cubicBezTo>
                    <a:pt x="784" y="1077"/>
                    <a:pt x="842" y="1099"/>
                    <a:pt x="898" y="1099"/>
                  </a:cubicBezTo>
                  <a:cubicBezTo>
                    <a:pt x="955" y="1099"/>
                    <a:pt x="1013" y="1077"/>
                    <a:pt x="1056" y="1034"/>
                  </a:cubicBezTo>
                  <a:cubicBezTo>
                    <a:pt x="1143" y="947"/>
                    <a:pt x="1143" y="807"/>
                    <a:pt x="1056" y="720"/>
                  </a:cubicBezTo>
                  <a:lnTo>
                    <a:pt x="401" y="66"/>
                  </a:lnTo>
                  <a:cubicBezTo>
                    <a:pt x="358" y="22"/>
                    <a:pt x="301" y="1"/>
                    <a:pt x="244"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40"/>
            <p:cNvSpPr/>
            <p:nvPr/>
          </p:nvSpPr>
          <p:spPr>
            <a:xfrm>
              <a:off x="1479464" y="3404922"/>
              <a:ext cx="35636" cy="34264"/>
            </a:xfrm>
            <a:custGeom>
              <a:avLst/>
              <a:gdLst/>
              <a:ahLst/>
              <a:cxnLst/>
              <a:rect l="l" t="t" r="r" b="b"/>
              <a:pathLst>
                <a:path w="1143" h="1099" extrusionOk="0">
                  <a:moveTo>
                    <a:pt x="244" y="0"/>
                  </a:moveTo>
                  <a:cubicBezTo>
                    <a:pt x="187" y="0"/>
                    <a:pt x="130" y="22"/>
                    <a:pt x="87" y="65"/>
                  </a:cubicBezTo>
                  <a:cubicBezTo>
                    <a:pt x="0" y="152"/>
                    <a:pt x="0" y="294"/>
                    <a:pt x="87" y="380"/>
                  </a:cubicBezTo>
                  <a:lnTo>
                    <a:pt x="740" y="1034"/>
                  </a:lnTo>
                  <a:cubicBezTo>
                    <a:pt x="784" y="1077"/>
                    <a:pt x="841" y="1099"/>
                    <a:pt x="898" y="1099"/>
                  </a:cubicBezTo>
                  <a:cubicBezTo>
                    <a:pt x="954" y="1099"/>
                    <a:pt x="1012" y="1077"/>
                    <a:pt x="1055" y="1034"/>
                  </a:cubicBezTo>
                  <a:cubicBezTo>
                    <a:pt x="1142" y="947"/>
                    <a:pt x="1142" y="807"/>
                    <a:pt x="1055" y="720"/>
                  </a:cubicBezTo>
                  <a:lnTo>
                    <a:pt x="401" y="65"/>
                  </a:lnTo>
                  <a:cubicBezTo>
                    <a:pt x="357" y="22"/>
                    <a:pt x="300" y="0"/>
                    <a:pt x="244" y="0"/>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40"/>
            <p:cNvSpPr/>
            <p:nvPr/>
          </p:nvSpPr>
          <p:spPr>
            <a:xfrm>
              <a:off x="1455114" y="3429304"/>
              <a:ext cx="53937" cy="52628"/>
            </a:xfrm>
            <a:custGeom>
              <a:avLst/>
              <a:gdLst/>
              <a:ahLst/>
              <a:cxnLst/>
              <a:rect l="l" t="t" r="r" b="b"/>
              <a:pathLst>
                <a:path w="1730" h="1688" extrusionOk="0">
                  <a:moveTo>
                    <a:pt x="244" y="1"/>
                  </a:moveTo>
                  <a:cubicBezTo>
                    <a:pt x="187" y="1"/>
                    <a:pt x="131" y="23"/>
                    <a:pt x="87" y="67"/>
                  </a:cubicBezTo>
                  <a:cubicBezTo>
                    <a:pt x="0" y="152"/>
                    <a:pt x="0" y="294"/>
                    <a:pt x="87" y="380"/>
                  </a:cubicBezTo>
                  <a:lnTo>
                    <a:pt x="1328" y="1622"/>
                  </a:lnTo>
                  <a:cubicBezTo>
                    <a:pt x="1371" y="1665"/>
                    <a:pt x="1429" y="1687"/>
                    <a:pt x="1485" y="1687"/>
                  </a:cubicBezTo>
                  <a:cubicBezTo>
                    <a:pt x="1543" y="1687"/>
                    <a:pt x="1599" y="1664"/>
                    <a:pt x="1643" y="1622"/>
                  </a:cubicBezTo>
                  <a:cubicBezTo>
                    <a:pt x="1729" y="1535"/>
                    <a:pt x="1729" y="1394"/>
                    <a:pt x="1643" y="1307"/>
                  </a:cubicBezTo>
                  <a:lnTo>
                    <a:pt x="401" y="67"/>
                  </a:lnTo>
                  <a:cubicBezTo>
                    <a:pt x="358" y="23"/>
                    <a:pt x="301" y="1"/>
                    <a:pt x="244"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40"/>
          <p:cNvGrpSpPr/>
          <p:nvPr/>
        </p:nvGrpSpPr>
        <p:grpSpPr>
          <a:xfrm>
            <a:off x="790200" y="2763221"/>
            <a:ext cx="463841" cy="359672"/>
            <a:chOff x="637800" y="3250059"/>
            <a:chExt cx="463841" cy="359672"/>
          </a:xfrm>
        </p:grpSpPr>
        <p:sp>
          <p:nvSpPr>
            <p:cNvPr id="1142" name="Google Shape;1142;p40"/>
            <p:cNvSpPr/>
            <p:nvPr/>
          </p:nvSpPr>
          <p:spPr>
            <a:xfrm>
              <a:off x="637800" y="3266084"/>
              <a:ext cx="254440" cy="282312"/>
            </a:xfrm>
            <a:custGeom>
              <a:avLst/>
              <a:gdLst/>
              <a:ahLst/>
              <a:cxnLst/>
              <a:rect l="l" t="t" r="r" b="b"/>
              <a:pathLst>
                <a:path w="8161" h="9055" extrusionOk="0">
                  <a:moveTo>
                    <a:pt x="690" y="1"/>
                  </a:moveTo>
                  <a:cubicBezTo>
                    <a:pt x="310" y="1"/>
                    <a:pt x="1" y="310"/>
                    <a:pt x="1" y="692"/>
                  </a:cubicBezTo>
                  <a:lnTo>
                    <a:pt x="1" y="8363"/>
                  </a:lnTo>
                  <a:cubicBezTo>
                    <a:pt x="1" y="8745"/>
                    <a:pt x="309" y="9054"/>
                    <a:pt x="690" y="9054"/>
                  </a:cubicBezTo>
                  <a:lnTo>
                    <a:pt x="2386" y="9054"/>
                  </a:lnTo>
                  <a:cubicBezTo>
                    <a:pt x="2509" y="8229"/>
                    <a:pt x="3220" y="7594"/>
                    <a:pt x="4080" y="7594"/>
                  </a:cubicBezTo>
                  <a:cubicBezTo>
                    <a:pt x="4940" y="7594"/>
                    <a:pt x="5653" y="8229"/>
                    <a:pt x="5776" y="9054"/>
                  </a:cubicBezTo>
                  <a:lnTo>
                    <a:pt x="8161" y="9054"/>
                  </a:lnTo>
                  <a:lnTo>
                    <a:pt x="8161" y="692"/>
                  </a:lnTo>
                  <a:cubicBezTo>
                    <a:pt x="8161" y="310"/>
                    <a:pt x="7852" y="1"/>
                    <a:pt x="7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0"/>
            <p:cNvSpPr/>
            <p:nvPr/>
          </p:nvSpPr>
          <p:spPr>
            <a:xfrm>
              <a:off x="829984" y="3266084"/>
              <a:ext cx="62230" cy="282312"/>
            </a:xfrm>
            <a:custGeom>
              <a:avLst/>
              <a:gdLst/>
              <a:ahLst/>
              <a:cxnLst/>
              <a:rect l="l" t="t" r="r" b="b"/>
              <a:pathLst>
                <a:path w="1996" h="9055" extrusionOk="0">
                  <a:moveTo>
                    <a:pt x="1" y="1"/>
                  </a:moveTo>
                  <a:cubicBezTo>
                    <a:pt x="381" y="1"/>
                    <a:pt x="690" y="310"/>
                    <a:pt x="690" y="692"/>
                  </a:cubicBezTo>
                  <a:lnTo>
                    <a:pt x="690" y="9054"/>
                  </a:lnTo>
                  <a:lnTo>
                    <a:pt x="1995" y="9054"/>
                  </a:lnTo>
                  <a:lnTo>
                    <a:pt x="1995" y="692"/>
                  </a:lnTo>
                  <a:cubicBezTo>
                    <a:pt x="1995" y="310"/>
                    <a:pt x="1686" y="1"/>
                    <a:pt x="1304" y="1"/>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40"/>
            <p:cNvSpPr/>
            <p:nvPr/>
          </p:nvSpPr>
          <p:spPr>
            <a:xfrm>
              <a:off x="892186" y="3320085"/>
              <a:ext cx="209450" cy="228344"/>
            </a:xfrm>
            <a:custGeom>
              <a:avLst/>
              <a:gdLst/>
              <a:ahLst/>
              <a:cxnLst/>
              <a:rect l="l" t="t" r="r" b="b"/>
              <a:pathLst>
                <a:path w="6718" h="7324" extrusionOk="0">
                  <a:moveTo>
                    <a:pt x="0" y="1"/>
                  </a:moveTo>
                  <a:lnTo>
                    <a:pt x="0" y="7324"/>
                  </a:lnTo>
                  <a:lnTo>
                    <a:pt x="1406" y="7324"/>
                  </a:lnTo>
                  <a:cubicBezTo>
                    <a:pt x="1528" y="6498"/>
                    <a:pt x="2241" y="5864"/>
                    <a:pt x="3101" y="5864"/>
                  </a:cubicBezTo>
                  <a:cubicBezTo>
                    <a:pt x="3960" y="5864"/>
                    <a:pt x="4672" y="6498"/>
                    <a:pt x="4795" y="7324"/>
                  </a:cubicBezTo>
                  <a:lnTo>
                    <a:pt x="6028" y="7324"/>
                  </a:lnTo>
                  <a:cubicBezTo>
                    <a:pt x="6409" y="7324"/>
                    <a:pt x="6718" y="7014"/>
                    <a:pt x="6718" y="6634"/>
                  </a:cubicBezTo>
                  <a:lnTo>
                    <a:pt x="6718" y="3237"/>
                  </a:lnTo>
                  <a:cubicBezTo>
                    <a:pt x="6718" y="2994"/>
                    <a:pt x="6630" y="2762"/>
                    <a:pt x="6469" y="2582"/>
                  </a:cubicBezTo>
                  <a:lnTo>
                    <a:pt x="4448" y="327"/>
                  </a:lnTo>
                  <a:cubicBezTo>
                    <a:pt x="4265" y="119"/>
                    <a:pt x="3997" y="1"/>
                    <a:pt x="3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0"/>
            <p:cNvSpPr/>
            <p:nvPr/>
          </p:nvSpPr>
          <p:spPr>
            <a:xfrm>
              <a:off x="972720" y="3320085"/>
              <a:ext cx="128919" cy="228344"/>
            </a:xfrm>
            <a:custGeom>
              <a:avLst/>
              <a:gdLst/>
              <a:ahLst/>
              <a:cxnLst/>
              <a:rect l="l" t="t" r="r" b="b"/>
              <a:pathLst>
                <a:path w="4135" h="7324" extrusionOk="0">
                  <a:moveTo>
                    <a:pt x="1" y="1"/>
                  </a:moveTo>
                  <a:cubicBezTo>
                    <a:pt x="280" y="1"/>
                    <a:pt x="547" y="119"/>
                    <a:pt x="731" y="327"/>
                  </a:cubicBezTo>
                  <a:lnTo>
                    <a:pt x="1134" y="780"/>
                  </a:lnTo>
                  <a:lnTo>
                    <a:pt x="1769" y="1488"/>
                  </a:lnTo>
                  <a:lnTo>
                    <a:pt x="2747" y="2582"/>
                  </a:lnTo>
                  <a:cubicBezTo>
                    <a:pt x="2908" y="2762"/>
                    <a:pt x="2997" y="2994"/>
                    <a:pt x="2997" y="3237"/>
                  </a:cubicBezTo>
                  <a:lnTo>
                    <a:pt x="2997" y="6634"/>
                  </a:lnTo>
                  <a:cubicBezTo>
                    <a:pt x="2997" y="7014"/>
                    <a:pt x="2688" y="7324"/>
                    <a:pt x="2306" y="7324"/>
                  </a:cubicBezTo>
                  <a:lnTo>
                    <a:pt x="3443" y="7324"/>
                  </a:lnTo>
                  <a:cubicBezTo>
                    <a:pt x="3824" y="7324"/>
                    <a:pt x="4134" y="7014"/>
                    <a:pt x="4134" y="6634"/>
                  </a:cubicBezTo>
                  <a:lnTo>
                    <a:pt x="4134" y="3237"/>
                  </a:lnTo>
                  <a:cubicBezTo>
                    <a:pt x="4135" y="2994"/>
                    <a:pt x="4047" y="2762"/>
                    <a:pt x="3886" y="2582"/>
                  </a:cubicBezTo>
                  <a:lnTo>
                    <a:pt x="2906" y="1488"/>
                  </a:lnTo>
                  <a:lnTo>
                    <a:pt x="2272" y="780"/>
                  </a:lnTo>
                  <a:lnTo>
                    <a:pt x="1870" y="327"/>
                  </a:lnTo>
                  <a:cubicBezTo>
                    <a:pt x="1683" y="119"/>
                    <a:pt x="1417" y="1"/>
                    <a:pt x="1140" y="1"/>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0"/>
            <p:cNvSpPr/>
            <p:nvPr/>
          </p:nvSpPr>
          <p:spPr>
            <a:xfrm>
              <a:off x="940543" y="3354444"/>
              <a:ext cx="85613" cy="79783"/>
            </a:xfrm>
            <a:custGeom>
              <a:avLst/>
              <a:gdLst/>
              <a:ahLst/>
              <a:cxnLst/>
              <a:rect l="l" t="t" r="r" b="b"/>
              <a:pathLst>
                <a:path w="2746" h="2559" extrusionOk="0">
                  <a:moveTo>
                    <a:pt x="333" y="0"/>
                  </a:moveTo>
                  <a:cubicBezTo>
                    <a:pt x="149" y="0"/>
                    <a:pt x="1" y="149"/>
                    <a:pt x="1" y="333"/>
                  </a:cubicBezTo>
                  <a:lnTo>
                    <a:pt x="1" y="2226"/>
                  </a:lnTo>
                  <a:cubicBezTo>
                    <a:pt x="1" y="2411"/>
                    <a:pt x="149" y="2559"/>
                    <a:pt x="333" y="2559"/>
                  </a:cubicBezTo>
                  <a:lnTo>
                    <a:pt x="2412" y="2559"/>
                  </a:lnTo>
                  <a:cubicBezTo>
                    <a:pt x="2595" y="2559"/>
                    <a:pt x="2746" y="2411"/>
                    <a:pt x="2746" y="2226"/>
                  </a:cubicBezTo>
                  <a:lnTo>
                    <a:pt x="2746" y="1502"/>
                  </a:lnTo>
                  <a:cubicBezTo>
                    <a:pt x="2746" y="1423"/>
                    <a:pt x="2717" y="1344"/>
                    <a:pt x="2665" y="1285"/>
                  </a:cubicBezTo>
                  <a:lnTo>
                    <a:pt x="1659" y="116"/>
                  </a:lnTo>
                  <a:cubicBezTo>
                    <a:pt x="1595" y="42"/>
                    <a:pt x="1502" y="0"/>
                    <a:pt x="1406"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0"/>
            <p:cNvSpPr/>
            <p:nvPr/>
          </p:nvSpPr>
          <p:spPr>
            <a:xfrm>
              <a:off x="926045" y="3299851"/>
              <a:ext cx="70866" cy="20265"/>
            </a:xfrm>
            <a:custGeom>
              <a:avLst/>
              <a:gdLst/>
              <a:ahLst/>
              <a:cxnLst/>
              <a:rect l="l" t="t" r="r" b="b"/>
              <a:pathLst>
                <a:path w="2273" h="650" extrusionOk="0">
                  <a:moveTo>
                    <a:pt x="276" y="1"/>
                  </a:moveTo>
                  <a:cubicBezTo>
                    <a:pt x="123" y="1"/>
                    <a:pt x="0" y="123"/>
                    <a:pt x="0" y="275"/>
                  </a:cubicBezTo>
                  <a:lnTo>
                    <a:pt x="0" y="650"/>
                  </a:lnTo>
                  <a:lnTo>
                    <a:pt x="2272" y="650"/>
                  </a:lnTo>
                  <a:lnTo>
                    <a:pt x="2272" y="275"/>
                  </a:lnTo>
                  <a:cubicBezTo>
                    <a:pt x="2272" y="123"/>
                    <a:pt x="2150" y="1"/>
                    <a:pt x="1998" y="1"/>
                  </a:cubicBez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0"/>
            <p:cNvSpPr/>
            <p:nvPr/>
          </p:nvSpPr>
          <p:spPr>
            <a:xfrm>
              <a:off x="934090" y="3250059"/>
              <a:ext cx="54841" cy="49822"/>
            </a:xfrm>
            <a:custGeom>
              <a:avLst/>
              <a:gdLst/>
              <a:ahLst/>
              <a:cxnLst/>
              <a:rect l="l" t="t" r="r" b="b"/>
              <a:pathLst>
                <a:path w="1759" h="1598" extrusionOk="0">
                  <a:moveTo>
                    <a:pt x="854" y="0"/>
                  </a:moveTo>
                  <a:cubicBezTo>
                    <a:pt x="381" y="0"/>
                    <a:pt x="1" y="383"/>
                    <a:pt x="1" y="853"/>
                  </a:cubicBezTo>
                  <a:lnTo>
                    <a:pt x="1" y="1598"/>
                  </a:lnTo>
                  <a:lnTo>
                    <a:pt x="1759" y="1598"/>
                  </a:lnTo>
                  <a:lnTo>
                    <a:pt x="1759" y="853"/>
                  </a:lnTo>
                  <a:cubicBezTo>
                    <a:pt x="1759" y="382"/>
                    <a:pt x="1376" y="0"/>
                    <a:pt x="906"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40"/>
            <p:cNvSpPr/>
            <p:nvPr/>
          </p:nvSpPr>
          <p:spPr>
            <a:xfrm>
              <a:off x="951051" y="3250059"/>
              <a:ext cx="37849" cy="49822"/>
            </a:xfrm>
            <a:custGeom>
              <a:avLst/>
              <a:gdLst/>
              <a:ahLst/>
              <a:cxnLst/>
              <a:rect l="l" t="t" r="r" b="b"/>
              <a:pathLst>
                <a:path w="1214" h="1598" extrusionOk="0">
                  <a:moveTo>
                    <a:pt x="334" y="0"/>
                  </a:moveTo>
                  <a:cubicBezTo>
                    <a:pt x="216" y="0"/>
                    <a:pt x="103" y="23"/>
                    <a:pt x="0" y="67"/>
                  </a:cubicBezTo>
                  <a:cubicBezTo>
                    <a:pt x="320" y="198"/>
                    <a:pt x="544" y="513"/>
                    <a:pt x="544" y="878"/>
                  </a:cubicBezTo>
                  <a:lnTo>
                    <a:pt x="544" y="1598"/>
                  </a:lnTo>
                  <a:lnTo>
                    <a:pt x="1213" y="1598"/>
                  </a:lnTo>
                  <a:lnTo>
                    <a:pt x="1213" y="879"/>
                  </a:lnTo>
                  <a:cubicBezTo>
                    <a:pt x="1213" y="395"/>
                    <a:pt x="819" y="0"/>
                    <a:pt x="334" y="0"/>
                  </a:cubicBezTo>
                  <a:close/>
                </a:path>
              </a:pathLst>
            </a:custGeom>
            <a:solidFill>
              <a:srgbClr val="FC5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40"/>
            <p:cNvSpPr/>
            <p:nvPr/>
          </p:nvSpPr>
          <p:spPr>
            <a:xfrm>
              <a:off x="711600" y="3502885"/>
              <a:ext cx="106845" cy="106845"/>
            </a:xfrm>
            <a:custGeom>
              <a:avLst/>
              <a:gdLst/>
              <a:ahLst/>
              <a:cxnLst/>
              <a:rect l="l" t="t" r="r" b="b"/>
              <a:pathLst>
                <a:path w="3427" h="3427" extrusionOk="0">
                  <a:moveTo>
                    <a:pt x="1713" y="1"/>
                  </a:moveTo>
                  <a:cubicBezTo>
                    <a:pt x="769" y="1"/>
                    <a:pt x="0" y="767"/>
                    <a:pt x="0" y="1714"/>
                  </a:cubicBezTo>
                  <a:cubicBezTo>
                    <a:pt x="0" y="2659"/>
                    <a:pt x="766" y="3427"/>
                    <a:pt x="1713" y="3427"/>
                  </a:cubicBezTo>
                  <a:cubicBezTo>
                    <a:pt x="2658" y="3427"/>
                    <a:pt x="3426" y="2661"/>
                    <a:pt x="3426" y="1714"/>
                  </a:cubicBezTo>
                  <a:cubicBezTo>
                    <a:pt x="3426" y="767"/>
                    <a:pt x="2658" y="1"/>
                    <a:pt x="1713" y="1"/>
                  </a:cubicBez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0"/>
            <p:cNvSpPr/>
            <p:nvPr/>
          </p:nvSpPr>
          <p:spPr>
            <a:xfrm>
              <a:off x="721577" y="3511272"/>
              <a:ext cx="98427" cy="98459"/>
            </a:xfrm>
            <a:custGeom>
              <a:avLst/>
              <a:gdLst/>
              <a:ahLst/>
              <a:cxnLst/>
              <a:rect l="l" t="t" r="r" b="b"/>
              <a:pathLst>
                <a:path w="3157" h="3158" extrusionOk="0">
                  <a:moveTo>
                    <a:pt x="2366" y="1"/>
                  </a:moveTo>
                  <a:lnTo>
                    <a:pt x="2366" y="1"/>
                  </a:lnTo>
                  <a:cubicBezTo>
                    <a:pt x="2538" y="267"/>
                    <a:pt x="2636" y="585"/>
                    <a:pt x="2636" y="924"/>
                  </a:cubicBezTo>
                  <a:cubicBezTo>
                    <a:pt x="2636" y="1871"/>
                    <a:pt x="1869" y="2637"/>
                    <a:pt x="923" y="2637"/>
                  </a:cubicBezTo>
                  <a:cubicBezTo>
                    <a:pt x="584" y="2637"/>
                    <a:pt x="268" y="2538"/>
                    <a:pt x="1" y="2367"/>
                  </a:cubicBezTo>
                  <a:lnTo>
                    <a:pt x="1" y="2367"/>
                  </a:lnTo>
                  <a:cubicBezTo>
                    <a:pt x="306" y="2841"/>
                    <a:pt x="837" y="3158"/>
                    <a:pt x="1444" y="3158"/>
                  </a:cubicBezTo>
                  <a:cubicBezTo>
                    <a:pt x="2390" y="3158"/>
                    <a:pt x="3157" y="2390"/>
                    <a:pt x="3157" y="1445"/>
                  </a:cubicBezTo>
                  <a:cubicBezTo>
                    <a:pt x="3155" y="838"/>
                    <a:pt x="2841" y="307"/>
                    <a:pt x="2366"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0"/>
            <p:cNvSpPr/>
            <p:nvPr/>
          </p:nvSpPr>
          <p:spPr>
            <a:xfrm>
              <a:off x="742310" y="3533596"/>
              <a:ext cx="45426" cy="45457"/>
            </a:xfrm>
            <a:custGeom>
              <a:avLst/>
              <a:gdLst/>
              <a:ahLst/>
              <a:cxnLst/>
              <a:rect l="l" t="t" r="r" b="b"/>
              <a:pathLst>
                <a:path w="1457" h="1458" extrusionOk="0">
                  <a:moveTo>
                    <a:pt x="728" y="0"/>
                  </a:moveTo>
                  <a:cubicBezTo>
                    <a:pt x="326" y="0"/>
                    <a:pt x="1" y="328"/>
                    <a:pt x="1" y="729"/>
                  </a:cubicBezTo>
                  <a:cubicBezTo>
                    <a:pt x="1" y="1131"/>
                    <a:pt x="326" y="1457"/>
                    <a:pt x="728" y="1457"/>
                  </a:cubicBezTo>
                  <a:cubicBezTo>
                    <a:pt x="1131" y="1457"/>
                    <a:pt x="1457" y="1132"/>
                    <a:pt x="1457" y="729"/>
                  </a:cubicBezTo>
                  <a:cubicBezTo>
                    <a:pt x="1457" y="325"/>
                    <a:pt x="1130" y="0"/>
                    <a:pt x="728" y="0"/>
                  </a:cubicBezTo>
                  <a:close/>
                </a:path>
              </a:pathLst>
            </a:custGeom>
            <a:solidFill>
              <a:srgbClr val="D0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0"/>
            <p:cNvSpPr/>
            <p:nvPr/>
          </p:nvSpPr>
          <p:spPr>
            <a:xfrm>
              <a:off x="935461" y="3502885"/>
              <a:ext cx="106845" cy="106845"/>
            </a:xfrm>
            <a:custGeom>
              <a:avLst/>
              <a:gdLst/>
              <a:ahLst/>
              <a:cxnLst/>
              <a:rect l="l" t="t" r="r" b="b"/>
              <a:pathLst>
                <a:path w="3427" h="3427" extrusionOk="0">
                  <a:moveTo>
                    <a:pt x="1713" y="1"/>
                  </a:moveTo>
                  <a:cubicBezTo>
                    <a:pt x="768" y="1"/>
                    <a:pt x="0" y="767"/>
                    <a:pt x="0" y="1714"/>
                  </a:cubicBezTo>
                  <a:cubicBezTo>
                    <a:pt x="0" y="2659"/>
                    <a:pt x="768" y="3427"/>
                    <a:pt x="1713" y="3427"/>
                  </a:cubicBezTo>
                  <a:cubicBezTo>
                    <a:pt x="2657" y="3427"/>
                    <a:pt x="3426" y="2661"/>
                    <a:pt x="3426" y="1714"/>
                  </a:cubicBezTo>
                  <a:cubicBezTo>
                    <a:pt x="3426" y="767"/>
                    <a:pt x="2657" y="1"/>
                    <a:pt x="1713" y="1"/>
                  </a:cubicBez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0"/>
            <p:cNvSpPr/>
            <p:nvPr/>
          </p:nvSpPr>
          <p:spPr>
            <a:xfrm>
              <a:off x="943880" y="3511272"/>
              <a:ext cx="98459" cy="98459"/>
            </a:xfrm>
            <a:custGeom>
              <a:avLst/>
              <a:gdLst/>
              <a:ahLst/>
              <a:cxnLst/>
              <a:rect l="l" t="t" r="r" b="b"/>
              <a:pathLst>
                <a:path w="3158" h="3158" extrusionOk="0">
                  <a:moveTo>
                    <a:pt x="2365" y="1"/>
                  </a:moveTo>
                  <a:lnTo>
                    <a:pt x="2365" y="1"/>
                  </a:lnTo>
                  <a:cubicBezTo>
                    <a:pt x="2537" y="267"/>
                    <a:pt x="2637" y="585"/>
                    <a:pt x="2637" y="924"/>
                  </a:cubicBezTo>
                  <a:cubicBezTo>
                    <a:pt x="2637" y="1871"/>
                    <a:pt x="1870" y="2637"/>
                    <a:pt x="924" y="2637"/>
                  </a:cubicBezTo>
                  <a:cubicBezTo>
                    <a:pt x="584" y="2637"/>
                    <a:pt x="268" y="2538"/>
                    <a:pt x="0" y="2367"/>
                  </a:cubicBezTo>
                  <a:lnTo>
                    <a:pt x="0" y="2367"/>
                  </a:lnTo>
                  <a:cubicBezTo>
                    <a:pt x="305" y="2841"/>
                    <a:pt x="837" y="3158"/>
                    <a:pt x="1445" y="3158"/>
                  </a:cubicBezTo>
                  <a:cubicBezTo>
                    <a:pt x="2391" y="3158"/>
                    <a:pt x="3158" y="2390"/>
                    <a:pt x="3158" y="1445"/>
                  </a:cubicBezTo>
                  <a:cubicBezTo>
                    <a:pt x="3156" y="838"/>
                    <a:pt x="2841" y="307"/>
                    <a:pt x="2365"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0"/>
            <p:cNvSpPr/>
            <p:nvPr/>
          </p:nvSpPr>
          <p:spPr>
            <a:xfrm>
              <a:off x="966141" y="3533596"/>
              <a:ext cx="45426" cy="45457"/>
            </a:xfrm>
            <a:custGeom>
              <a:avLst/>
              <a:gdLst/>
              <a:ahLst/>
              <a:cxnLst/>
              <a:rect l="l" t="t" r="r" b="b"/>
              <a:pathLst>
                <a:path w="1457" h="1458" extrusionOk="0">
                  <a:moveTo>
                    <a:pt x="729" y="0"/>
                  </a:moveTo>
                  <a:cubicBezTo>
                    <a:pt x="327" y="0"/>
                    <a:pt x="1" y="328"/>
                    <a:pt x="1" y="729"/>
                  </a:cubicBezTo>
                  <a:cubicBezTo>
                    <a:pt x="1" y="1131"/>
                    <a:pt x="326" y="1457"/>
                    <a:pt x="729" y="1457"/>
                  </a:cubicBezTo>
                  <a:cubicBezTo>
                    <a:pt x="1130" y="1457"/>
                    <a:pt x="1456" y="1132"/>
                    <a:pt x="1456" y="729"/>
                  </a:cubicBezTo>
                  <a:cubicBezTo>
                    <a:pt x="1456" y="325"/>
                    <a:pt x="1130" y="0"/>
                    <a:pt x="729" y="0"/>
                  </a:cubicBezTo>
                  <a:close/>
                </a:path>
              </a:pathLst>
            </a:custGeom>
            <a:solidFill>
              <a:srgbClr val="D0D0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0"/>
            <p:cNvSpPr/>
            <p:nvPr/>
          </p:nvSpPr>
          <p:spPr>
            <a:xfrm>
              <a:off x="706549" y="3314317"/>
              <a:ext cx="116978" cy="116978"/>
            </a:xfrm>
            <a:custGeom>
              <a:avLst/>
              <a:gdLst/>
              <a:ahLst/>
              <a:cxnLst/>
              <a:rect l="l" t="t" r="r" b="b"/>
              <a:pathLst>
                <a:path w="3752" h="3752" extrusionOk="0">
                  <a:moveTo>
                    <a:pt x="1606" y="1"/>
                  </a:moveTo>
                  <a:cubicBezTo>
                    <a:pt x="1412" y="1"/>
                    <a:pt x="1258" y="157"/>
                    <a:pt x="1258" y="350"/>
                  </a:cubicBezTo>
                  <a:lnTo>
                    <a:pt x="1258" y="1258"/>
                  </a:lnTo>
                  <a:lnTo>
                    <a:pt x="349" y="1258"/>
                  </a:lnTo>
                  <a:cubicBezTo>
                    <a:pt x="155" y="1258"/>
                    <a:pt x="0" y="1416"/>
                    <a:pt x="0" y="1608"/>
                  </a:cubicBezTo>
                  <a:lnTo>
                    <a:pt x="0" y="2146"/>
                  </a:lnTo>
                  <a:cubicBezTo>
                    <a:pt x="0" y="2339"/>
                    <a:pt x="155" y="2494"/>
                    <a:pt x="349" y="2494"/>
                  </a:cubicBezTo>
                  <a:lnTo>
                    <a:pt x="1258" y="2494"/>
                  </a:lnTo>
                  <a:lnTo>
                    <a:pt x="1258" y="3403"/>
                  </a:lnTo>
                  <a:cubicBezTo>
                    <a:pt x="1258" y="3597"/>
                    <a:pt x="1415" y="3752"/>
                    <a:pt x="1606" y="3752"/>
                  </a:cubicBezTo>
                  <a:lnTo>
                    <a:pt x="2145" y="3752"/>
                  </a:lnTo>
                  <a:cubicBezTo>
                    <a:pt x="2338" y="3752"/>
                    <a:pt x="2494" y="3596"/>
                    <a:pt x="2494" y="3403"/>
                  </a:cubicBezTo>
                  <a:lnTo>
                    <a:pt x="2494" y="2494"/>
                  </a:lnTo>
                  <a:lnTo>
                    <a:pt x="3403" y="2494"/>
                  </a:lnTo>
                  <a:cubicBezTo>
                    <a:pt x="3595" y="2494"/>
                    <a:pt x="3751" y="2338"/>
                    <a:pt x="3751" y="2146"/>
                  </a:cubicBezTo>
                  <a:lnTo>
                    <a:pt x="3751" y="1608"/>
                  </a:lnTo>
                  <a:cubicBezTo>
                    <a:pt x="3751" y="1414"/>
                    <a:pt x="3594" y="1258"/>
                    <a:pt x="3400" y="1258"/>
                  </a:cubicBezTo>
                  <a:lnTo>
                    <a:pt x="2494" y="1258"/>
                  </a:lnTo>
                  <a:lnTo>
                    <a:pt x="2494" y="350"/>
                  </a:lnTo>
                  <a:cubicBezTo>
                    <a:pt x="2494" y="157"/>
                    <a:pt x="2336" y="1"/>
                    <a:pt x="2145"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0"/>
            <p:cNvSpPr/>
            <p:nvPr/>
          </p:nvSpPr>
          <p:spPr>
            <a:xfrm>
              <a:off x="892186" y="3480624"/>
              <a:ext cx="209450" cy="67811"/>
            </a:xfrm>
            <a:custGeom>
              <a:avLst/>
              <a:gdLst/>
              <a:ahLst/>
              <a:cxnLst/>
              <a:rect l="l" t="t" r="r" b="b"/>
              <a:pathLst>
                <a:path w="6718" h="2175" extrusionOk="0">
                  <a:moveTo>
                    <a:pt x="0" y="1"/>
                  </a:moveTo>
                  <a:lnTo>
                    <a:pt x="0" y="2175"/>
                  </a:lnTo>
                  <a:lnTo>
                    <a:pt x="1406" y="2175"/>
                  </a:lnTo>
                  <a:cubicBezTo>
                    <a:pt x="1528" y="1348"/>
                    <a:pt x="2241" y="715"/>
                    <a:pt x="3101" y="715"/>
                  </a:cubicBezTo>
                  <a:cubicBezTo>
                    <a:pt x="3960" y="715"/>
                    <a:pt x="4672" y="1349"/>
                    <a:pt x="4795" y="2175"/>
                  </a:cubicBezTo>
                  <a:lnTo>
                    <a:pt x="6028" y="2175"/>
                  </a:lnTo>
                  <a:cubicBezTo>
                    <a:pt x="6409" y="2175"/>
                    <a:pt x="6718" y="1865"/>
                    <a:pt x="6718" y="1485"/>
                  </a:cubicBezTo>
                  <a:lnTo>
                    <a:pt x="6718" y="1"/>
                  </a:ln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0"/>
            <p:cNvSpPr/>
            <p:nvPr/>
          </p:nvSpPr>
          <p:spPr>
            <a:xfrm>
              <a:off x="1044649" y="3480592"/>
              <a:ext cx="56992" cy="67811"/>
            </a:xfrm>
            <a:custGeom>
              <a:avLst/>
              <a:gdLst/>
              <a:ahLst/>
              <a:cxnLst/>
              <a:rect l="l" t="t" r="r" b="b"/>
              <a:pathLst>
                <a:path w="1828" h="2175" extrusionOk="0">
                  <a:moveTo>
                    <a:pt x="692" y="0"/>
                  </a:moveTo>
                  <a:lnTo>
                    <a:pt x="692" y="1483"/>
                  </a:lnTo>
                  <a:cubicBezTo>
                    <a:pt x="692" y="1865"/>
                    <a:pt x="382" y="2174"/>
                    <a:pt x="1" y="2174"/>
                  </a:cubicBezTo>
                  <a:lnTo>
                    <a:pt x="1138" y="2174"/>
                  </a:lnTo>
                  <a:cubicBezTo>
                    <a:pt x="1519" y="2174"/>
                    <a:pt x="1828" y="1865"/>
                    <a:pt x="1828" y="1483"/>
                  </a:cubicBezTo>
                  <a:lnTo>
                    <a:pt x="1828" y="0"/>
                  </a:lnTo>
                  <a:close/>
                </a:path>
              </a:pathLst>
            </a:custGeom>
            <a:solidFill>
              <a:srgbClr val="FC5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0"/>
            <p:cNvSpPr/>
            <p:nvPr/>
          </p:nvSpPr>
          <p:spPr>
            <a:xfrm>
              <a:off x="637800" y="3480592"/>
              <a:ext cx="254440" cy="67811"/>
            </a:xfrm>
            <a:custGeom>
              <a:avLst/>
              <a:gdLst/>
              <a:ahLst/>
              <a:cxnLst/>
              <a:rect l="l" t="t" r="r" b="b"/>
              <a:pathLst>
                <a:path w="8161" h="2175" extrusionOk="0">
                  <a:moveTo>
                    <a:pt x="1" y="0"/>
                  </a:moveTo>
                  <a:lnTo>
                    <a:pt x="1" y="1483"/>
                  </a:lnTo>
                  <a:cubicBezTo>
                    <a:pt x="1" y="1865"/>
                    <a:pt x="309" y="2174"/>
                    <a:pt x="690" y="2174"/>
                  </a:cubicBezTo>
                  <a:lnTo>
                    <a:pt x="2386" y="2174"/>
                  </a:lnTo>
                  <a:cubicBezTo>
                    <a:pt x="2509" y="1349"/>
                    <a:pt x="3220" y="714"/>
                    <a:pt x="4080" y="714"/>
                  </a:cubicBezTo>
                  <a:cubicBezTo>
                    <a:pt x="4940" y="714"/>
                    <a:pt x="5653" y="1349"/>
                    <a:pt x="5776" y="2174"/>
                  </a:cubicBezTo>
                  <a:lnTo>
                    <a:pt x="8161" y="2174"/>
                  </a:lnTo>
                  <a:lnTo>
                    <a:pt x="8161" y="0"/>
                  </a:ln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0"/>
            <p:cNvSpPr/>
            <p:nvPr/>
          </p:nvSpPr>
          <p:spPr>
            <a:xfrm>
              <a:off x="851498" y="3480592"/>
              <a:ext cx="40718" cy="67811"/>
            </a:xfrm>
            <a:custGeom>
              <a:avLst/>
              <a:gdLst/>
              <a:ahLst/>
              <a:cxnLst/>
              <a:rect l="l" t="t" r="r" b="b"/>
              <a:pathLst>
                <a:path w="1306" h="2175" extrusionOk="0">
                  <a:moveTo>
                    <a:pt x="0" y="0"/>
                  </a:moveTo>
                  <a:lnTo>
                    <a:pt x="0" y="2174"/>
                  </a:lnTo>
                  <a:lnTo>
                    <a:pt x="1305" y="2174"/>
                  </a:lnTo>
                  <a:lnTo>
                    <a:pt x="1305" y="0"/>
                  </a:lnTo>
                  <a:close/>
                </a:path>
              </a:pathLst>
            </a:custGeom>
            <a:solidFill>
              <a:srgbClr val="FC5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40"/>
          <p:cNvGrpSpPr/>
          <p:nvPr/>
        </p:nvGrpSpPr>
        <p:grpSpPr>
          <a:xfrm>
            <a:off x="5620846" y="2711153"/>
            <a:ext cx="309936" cy="463828"/>
            <a:chOff x="6085250" y="3197990"/>
            <a:chExt cx="309936" cy="463828"/>
          </a:xfrm>
        </p:grpSpPr>
        <p:sp>
          <p:nvSpPr>
            <p:cNvPr id="1162" name="Google Shape;1162;p40"/>
            <p:cNvSpPr/>
            <p:nvPr/>
          </p:nvSpPr>
          <p:spPr>
            <a:xfrm>
              <a:off x="6085250" y="3197990"/>
              <a:ext cx="309936" cy="463828"/>
            </a:xfrm>
            <a:custGeom>
              <a:avLst/>
              <a:gdLst/>
              <a:ahLst/>
              <a:cxnLst/>
              <a:rect l="l" t="t" r="r" b="b"/>
              <a:pathLst>
                <a:path w="9941" h="14877" extrusionOk="0">
                  <a:moveTo>
                    <a:pt x="849" y="1"/>
                  </a:moveTo>
                  <a:cubicBezTo>
                    <a:pt x="382" y="1"/>
                    <a:pt x="1" y="381"/>
                    <a:pt x="1" y="851"/>
                  </a:cubicBezTo>
                  <a:lnTo>
                    <a:pt x="1" y="14028"/>
                  </a:lnTo>
                  <a:cubicBezTo>
                    <a:pt x="1" y="14497"/>
                    <a:pt x="379" y="14877"/>
                    <a:pt x="849" y="14877"/>
                  </a:cubicBezTo>
                  <a:lnTo>
                    <a:pt x="9092" y="14877"/>
                  </a:lnTo>
                  <a:cubicBezTo>
                    <a:pt x="9561" y="14877"/>
                    <a:pt x="9940" y="14498"/>
                    <a:pt x="9940" y="14028"/>
                  </a:cubicBezTo>
                  <a:lnTo>
                    <a:pt x="9940" y="851"/>
                  </a:lnTo>
                  <a:cubicBezTo>
                    <a:pt x="9940" y="382"/>
                    <a:pt x="9561" y="1"/>
                    <a:pt x="9092" y="1"/>
                  </a:cubicBezTo>
                  <a:close/>
                </a:path>
              </a:pathLst>
            </a:custGeom>
            <a:solidFill>
              <a:srgbClr val="C1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0"/>
            <p:cNvSpPr/>
            <p:nvPr/>
          </p:nvSpPr>
          <p:spPr>
            <a:xfrm>
              <a:off x="6085250" y="3197990"/>
              <a:ext cx="309936" cy="463828"/>
            </a:xfrm>
            <a:custGeom>
              <a:avLst/>
              <a:gdLst/>
              <a:ahLst/>
              <a:cxnLst/>
              <a:rect l="l" t="t" r="r" b="b"/>
              <a:pathLst>
                <a:path w="9941" h="14877" extrusionOk="0">
                  <a:moveTo>
                    <a:pt x="8876" y="1"/>
                  </a:moveTo>
                  <a:lnTo>
                    <a:pt x="8876" y="12963"/>
                  </a:lnTo>
                  <a:cubicBezTo>
                    <a:pt x="8876" y="13433"/>
                    <a:pt x="8495" y="13813"/>
                    <a:pt x="8026" y="13813"/>
                  </a:cubicBezTo>
                  <a:lnTo>
                    <a:pt x="1" y="13813"/>
                  </a:lnTo>
                  <a:lnTo>
                    <a:pt x="1" y="14028"/>
                  </a:lnTo>
                  <a:cubicBezTo>
                    <a:pt x="1" y="14498"/>
                    <a:pt x="382" y="14877"/>
                    <a:pt x="849" y="14877"/>
                  </a:cubicBezTo>
                  <a:lnTo>
                    <a:pt x="9092" y="14877"/>
                  </a:lnTo>
                  <a:cubicBezTo>
                    <a:pt x="9561" y="14877"/>
                    <a:pt x="9940" y="14498"/>
                    <a:pt x="9940" y="14028"/>
                  </a:cubicBezTo>
                  <a:lnTo>
                    <a:pt x="9940" y="851"/>
                  </a:lnTo>
                  <a:cubicBezTo>
                    <a:pt x="9940" y="381"/>
                    <a:pt x="9561" y="1"/>
                    <a:pt x="9092" y="1"/>
                  </a:cubicBezTo>
                  <a:close/>
                </a:path>
              </a:pathLst>
            </a:custGeom>
            <a:solidFill>
              <a:srgbClr val="ACE1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0"/>
            <p:cNvSpPr/>
            <p:nvPr/>
          </p:nvSpPr>
          <p:spPr>
            <a:xfrm>
              <a:off x="6130864" y="3236122"/>
              <a:ext cx="91288" cy="91288"/>
            </a:xfrm>
            <a:custGeom>
              <a:avLst/>
              <a:gdLst/>
              <a:ahLst/>
              <a:cxnLst/>
              <a:rect l="l" t="t" r="r" b="b"/>
              <a:pathLst>
                <a:path w="2928" h="2928" extrusionOk="0">
                  <a:moveTo>
                    <a:pt x="1465" y="1"/>
                  </a:moveTo>
                  <a:cubicBezTo>
                    <a:pt x="655" y="1"/>
                    <a:pt x="0" y="657"/>
                    <a:pt x="0" y="1465"/>
                  </a:cubicBezTo>
                  <a:cubicBezTo>
                    <a:pt x="0" y="2274"/>
                    <a:pt x="657" y="2928"/>
                    <a:pt x="1465" y="2928"/>
                  </a:cubicBezTo>
                  <a:cubicBezTo>
                    <a:pt x="2274" y="2928"/>
                    <a:pt x="2928" y="2271"/>
                    <a:pt x="2928" y="1465"/>
                  </a:cubicBezTo>
                  <a:cubicBezTo>
                    <a:pt x="2928" y="657"/>
                    <a:pt x="2273" y="3"/>
                    <a:pt x="1465"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0"/>
            <p:cNvSpPr/>
            <p:nvPr/>
          </p:nvSpPr>
          <p:spPr>
            <a:xfrm>
              <a:off x="6167904" y="3236215"/>
              <a:ext cx="54249" cy="91288"/>
            </a:xfrm>
            <a:custGeom>
              <a:avLst/>
              <a:gdLst/>
              <a:ahLst/>
              <a:cxnLst/>
              <a:rect l="l" t="t" r="r" b="b"/>
              <a:pathLst>
                <a:path w="1740" h="2928" extrusionOk="0">
                  <a:moveTo>
                    <a:pt x="277" y="0"/>
                  </a:moveTo>
                  <a:cubicBezTo>
                    <a:pt x="183" y="0"/>
                    <a:pt x="89" y="9"/>
                    <a:pt x="1" y="26"/>
                  </a:cubicBezTo>
                  <a:cubicBezTo>
                    <a:pt x="676" y="157"/>
                    <a:pt x="1186" y="749"/>
                    <a:pt x="1186" y="1463"/>
                  </a:cubicBezTo>
                  <a:cubicBezTo>
                    <a:pt x="1186" y="2177"/>
                    <a:pt x="674" y="2770"/>
                    <a:pt x="1" y="2900"/>
                  </a:cubicBezTo>
                  <a:cubicBezTo>
                    <a:pt x="90" y="2918"/>
                    <a:pt x="183" y="2928"/>
                    <a:pt x="277" y="2928"/>
                  </a:cubicBezTo>
                  <a:cubicBezTo>
                    <a:pt x="1085" y="2928"/>
                    <a:pt x="1740" y="2273"/>
                    <a:pt x="1740" y="1463"/>
                  </a:cubicBezTo>
                  <a:cubicBezTo>
                    <a:pt x="1740" y="654"/>
                    <a:pt x="1085" y="0"/>
                    <a:pt x="277" y="0"/>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0"/>
            <p:cNvSpPr/>
            <p:nvPr/>
          </p:nvSpPr>
          <p:spPr>
            <a:xfrm>
              <a:off x="6139750" y="3244945"/>
              <a:ext cx="73610" cy="73672"/>
            </a:xfrm>
            <a:custGeom>
              <a:avLst/>
              <a:gdLst/>
              <a:ahLst/>
              <a:cxnLst/>
              <a:rect l="l" t="t" r="r" b="b"/>
              <a:pathLst>
                <a:path w="2361" h="2363" extrusionOk="0">
                  <a:moveTo>
                    <a:pt x="2043" y="1"/>
                  </a:moveTo>
                  <a:lnTo>
                    <a:pt x="0" y="2045"/>
                  </a:lnTo>
                  <a:cubicBezTo>
                    <a:pt x="88" y="2166"/>
                    <a:pt x="197" y="2275"/>
                    <a:pt x="318" y="2363"/>
                  </a:cubicBezTo>
                  <a:lnTo>
                    <a:pt x="2361" y="320"/>
                  </a:lnTo>
                  <a:cubicBezTo>
                    <a:pt x="2271" y="197"/>
                    <a:pt x="2164" y="90"/>
                    <a:pt x="2043" y="1"/>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0"/>
            <p:cNvSpPr/>
            <p:nvPr/>
          </p:nvSpPr>
          <p:spPr>
            <a:xfrm>
              <a:off x="6194905" y="3244914"/>
              <a:ext cx="18426" cy="21170"/>
            </a:xfrm>
            <a:custGeom>
              <a:avLst/>
              <a:gdLst/>
              <a:ahLst/>
              <a:cxnLst/>
              <a:rect l="l" t="t" r="r" b="b"/>
              <a:pathLst>
                <a:path w="591" h="679" extrusionOk="0">
                  <a:moveTo>
                    <a:pt x="272" y="0"/>
                  </a:moveTo>
                  <a:lnTo>
                    <a:pt x="1" y="272"/>
                  </a:lnTo>
                  <a:cubicBezTo>
                    <a:pt x="97" y="392"/>
                    <a:pt x="174" y="529"/>
                    <a:pt x="230" y="678"/>
                  </a:cubicBezTo>
                  <a:lnTo>
                    <a:pt x="590" y="318"/>
                  </a:lnTo>
                  <a:cubicBezTo>
                    <a:pt x="582" y="307"/>
                    <a:pt x="573" y="294"/>
                    <a:pt x="561" y="281"/>
                  </a:cubicBezTo>
                  <a:cubicBezTo>
                    <a:pt x="559" y="278"/>
                    <a:pt x="556" y="274"/>
                    <a:pt x="553" y="271"/>
                  </a:cubicBezTo>
                  <a:cubicBezTo>
                    <a:pt x="544" y="258"/>
                    <a:pt x="533" y="246"/>
                    <a:pt x="524" y="235"/>
                  </a:cubicBezTo>
                  <a:cubicBezTo>
                    <a:pt x="520" y="230"/>
                    <a:pt x="518" y="227"/>
                    <a:pt x="515" y="223"/>
                  </a:cubicBezTo>
                  <a:cubicBezTo>
                    <a:pt x="469" y="171"/>
                    <a:pt x="420" y="122"/>
                    <a:pt x="368" y="77"/>
                  </a:cubicBezTo>
                  <a:cubicBezTo>
                    <a:pt x="365" y="73"/>
                    <a:pt x="361" y="71"/>
                    <a:pt x="358" y="67"/>
                  </a:cubicBezTo>
                  <a:cubicBezTo>
                    <a:pt x="346" y="58"/>
                    <a:pt x="334" y="48"/>
                    <a:pt x="321" y="38"/>
                  </a:cubicBezTo>
                  <a:cubicBezTo>
                    <a:pt x="317" y="35"/>
                    <a:pt x="314" y="34"/>
                    <a:pt x="310" y="29"/>
                  </a:cubicBezTo>
                  <a:cubicBezTo>
                    <a:pt x="297" y="21"/>
                    <a:pt x="285" y="9"/>
                    <a:pt x="272" y="0"/>
                  </a:cubicBezTo>
                  <a:close/>
                </a:path>
              </a:pathLst>
            </a:custGeom>
            <a:solidFill>
              <a:srgbClr val="60C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0"/>
            <p:cNvSpPr/>
            <p:nvPr/>
          </p:nvSpPr>
          <p:spPr>
            <a:xfrm>
              <a:off x="6258291" y="3236122"/>
              <a:ext cx="91288" cy="91288"/>
            </a:xfrm>
            <a:custGeom>
              <a:avLst/>
              <a:gdLst/>
              <a:ahLst/>
              <a:cxnLst/>
              <a:rect l="l" t="t" r="r" b="b"/>
              <a:pathLst>
                <a:path w="2928" h="2928" extrusionOk="0">
                  <a:moveTo>
                    <a:pt x="1463" y="1"/>
                  </a:moveTo>
                  <a:cubicBezTo>
                    <a:pt x="655" y="1"/>
                    <a:pt x="0" y="657"/>
                    <a:pt x="0" y="1465"/>
                  </a:cubicBezTo>
                  <a:cubicBezTo>
                    <a:pt x="0" y="2274"/>
                    <a:pt x="655" y="2928"/>
                    <a:pt x="1463" y="2928"/>
                  </a:cubicBezTo>
                  <a:cubicBezTo>
                    <a:pt x="2272" y="2928"/>
                    <a:pt x="2927" y="2271"/>
                    <a:pt x="2927" y="1465"/>
                  </a:cubicBezTo>
                  <a:cubicBezTo>
                    <a:pt x="2927" y="657"/>
                    <a:pt x="2271" y="3"/>
                    <a:pt x="1463"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0"/>
            <p:cNvSpPr/>
            <p:nvPr/>
          </p:nvSpPr>
          <p:spPr>
            <a:xfrm>
              <a:off x="6295268" y="3236215"/>
              <a:ext cx="54311" cy="91288"/>
            </a:xfrm>
            <a:custGeom>
              <a:avLst/>
              <a:gdLst/>
              <a:ahLst/>
              <a:cxnLst/>
              <a:rect l="l" t="t" r="r" b="b"/>
              <a:pathLst>
                <a:path w="1742" h="2928" extrusionOk="0">
                  <a:moveTo>
                    <a:pt x="277" y="0"/>
                  </a:moveTo>
                  <a:cubicBezTo>
                    <a:pt x="183" y="0"/>
                    <a:pt x="89" y="9"/>
                    <a:pt x="1" y="26"/>
                  </a:cubicBezTo>
                  <a:cubicBezTo>
                    <a:pt x="676" y="157"/>
                    <a:pt x="1186" y="749"/>
                    <a:pt x="1186" y="1463"/>
                  </a:cubicBezTo>
                  <a:cubicBezTo>
                    <a:pt x="1186" y="2177"/>
                    <a:pt x="674" y="2770"/>
                    <a:pt x="1" y="2900"/>
                  </a:cubicBezTo>
                  <a:cubicBezTo>
                    <a:pt x="90" y="2918"/>
                    <a:pt x="183" y="2928"/>
                    <a:pt x="277" y="2928"/>
                  </a:cubicBezTo>
                  <a:cubicBezTo>
                    <a:pt x="1085" y="2928"/>
                    <a:pt x="1741" y="2273"/>
                    <a:pt x="1741" y="1463"/>
                  </a:cubicBezTo>
                  <a:cubicBezTo>
                    <a:pt x="1741" y="654"/>
                    <a:pt x="1085" y="0"/>
                    <a:pt x="277" y="0"/>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0"/>
            <p:cNvSpPr/>
            <p:nvPr/>
          </p:nvSpPr>
          <p:spPr>
            <a:xfrm>
              <a:off x="6267114" y="3244945"/>
              <a:ext cx="73672" cy="73672"/>
            </a:xfrm>
            <a:custGeom>
              <a:avLst/>
              <a:gdLst/>
              <a:ahLst/>
              <a:cxnLst/>
              <a:rect l="l" t="t" r="r" b="b"/>
              <a:pathLst>
                <a:path w="2363" h="2363" extrusionOk="0">
                  <a:moveTo>
                    <a:pt x="2044" y="1"/>
                  </a:moveTo>
                  <a:lnTo>
                    <a:pt x="0" y="2045"/>
                  </a:lnTo>
                  <a:cubicBezTo>
                    <a:pt x="89" y="2166"/>
                    <a:pt x="197" y="2275"/>
                    <a:pt x="318" y="2363"/>
                  </a:cubicBezTo>
                  <a:lnTo>
                    <a:pt x="2362" y="320"/>
                  </a:lnTo>
                  <a:cubicBezTo>
                    <a:pt x="2271" y="197"/>
                    <a:pt x="2164" y="90"/>
                    <a:pt x="2044" y="1"/>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0"/>
            <p:cNvSpPr/>
            <p:nvPr/>
          </p:nvSpPr>
          <p:spPr>
            <a:xfrm>
              <a:off x="6322331" y="3244914"/>
              <a:ext cx="18364" cy="21170"/>
            </a:xfrm>
            <a:custGeom>
              <a:avLst/>
              <a:gdLst/>
              <a:ahLst/>
              <a:cxnLst/>
              <a:rect l="l" t="t" r="r" b="b"/>
              <a:pathLst>
                <a:path w="589" h="679" extrusionOk="0">
                  <a:moveTo>
                    <a:pt x="270" y="0"/>
                  </a:moveTo>
                  <a:lnTo>
                    <a:pt x="0" y="272"/>
                  </a:lnTo>
                  <a:cubicBezTo>
                    <a:pt x="96" y="392"/>
                    <a:pt x="174" y="529"/>
                    <a:pt x="230" y="678"/>
                  </a:cubicBezTo>
                  <a:lnTo>
                    <a:pt x="589" y="318"/>
                  </a:lnTo>
                  <a:cubicBezTo>
                    <a:pt x="580" y="307"/>
                    <a:pt x="571" y="294"/>
                    <a:pt x="560" y="281"/>
                  </a:cubicBezTo>
                  <a:cubicBezTo>
                    <a:pt x="557" y="278"/>
                    <a:pt x="555" y="274"/>
                    <a:pt x="551" y="271"/>
                  </a:cubicBezTo>
                  <a:cubicBezTo>
                    <a:pt x="542" y="258"/>
                    <a:pt x="531" y="246"/>
                    <a:pt x="522" y="235"/>
                  </a:cubicBezTo>
                  <a:cubicBezTo>
                    <a:pt x="519" y="230"/>
                    <a:pt x="516" y="227"/>
                    <a:pt x="513" y="223"/>
                  </a:cubicBezTo>
                  <a:cubicBezTo>
                    <a:pt x="469" y="171"/>
                    <a:pt x="419" y="122"/>
                    <a:pt x="367" y="77"/>
                  </a:cubicBezTo>
                  <a:cubicBezTo>
                    <a:pt x="363" y="73"/>
                    <a:pt x="360" y="71"/>
                    <a:pt x="356" y="67"/>
                  </a:cubicBezTo>
                  <a:cubicBezTo>
                    <a:pt x="344" y="58"/>
                    <a:pt x="333" y="48"/>
                    <a:pt x="320" y="38"/>
                  </a:cubicBezTo>
                  <a:cubicBezTo>
                    <a:pt x="315" y="35"/>
                    <a:pt x="312" y="34"/>
                    <a:pt x="308" y="29"/>
                  </a:cubicBezTo>
                  <a:cubicBezTo>
                    <a:pt x="297" y="21"/>
                    <a:pt x="283" y="9"/>
                    <a:pt x="270" y="0"/>
                  </a:cubicBezTo>
                  <a:close/>
                </a:path>
              </a:pathLst>
            </a:custGeom>
            <a:solidFill>
              <a:srgbClr val="60C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0"/>
            <p:cNvSpPr/>
            <p:nvPr/>
          </p:nvSpPr>
          <p:spPr>
            <a:xfrm>
              <a:off x="6130864" y="3380790"/>
              <a:ext cx="91288" cy="91319"/>
            </a:xfrm>
            <a:custGeom>
              <a:avLst/>
              <a:gdLst/>
              <a:ahLst/>
              <a:cxnLst/>
              <a:rect l="l" t="t" r="r" b="b"/>
              <a:pathLst>
                <a:path w="2928" h="2929" extrusionOk="0">
                  <a:moveTo>
                    <a:pt x="1465" y="1"/>
                  </a:moveTo>
                  <a:cubicBezTo>
                    <a:pt x="655" y="1"/>
                    <a:pt x="0" y="657"/>
                    <a:pt x="0" y="1465"/>
                  </a:cubicBezTo>
                  <a:cubicBezTo>
                    <a:pt x="0" y="2275"/>
                    <a:pt x="657" y="2928"/>
                    <a:pt x="1465" y="2928"/>
                  </a:cubicBezTo>
                  <a:cubicBezTo>
                    <a:pt x="2274" y="2928"/>
                    <a:pt x="2928" y="2273"/>
                    <a:pt x="2928" y="1465"/>
                  </a:cubicBezTo>
                  <a:cubicBezTo>
                    <a:pt x="2928" y="657"/>
                    <a:pt x="2273" y="4"/>
                    <a:pt x="1465"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0"/>
            <p:cNvSpPr/>
            <p:nvPr/>
          </p:nvSpPr>
          <p:spPr>
            <a:xfrm>
              <a:off x="6167904" y="3380884"/>
              <a:ext cx="54249" cy="91288"/>
            </a:xfrm>
            <a:custGeom>
              <a:avLst/>
              <a:gdLst/>
              <a:ahLst/>
              <a:cxnLst/>
              <a:rect l="l" t="t" r="r" b="b"/>
              <a:pathLst>
                <a:path w="1740" h="2928" extrusionOk="0">
                  <a:moveTo>
                    <a:pt x="277" y="1"/>
                  </a:moveTo>
                  <a:cubicBezTo>
                    <a:pt x="183" y="1"/>
                    <a:pt x="89" y="9"/>
                    <a:pt x="1" y="27"/>
                  </a:cubicBezTo>
                  <a:cubicBezTo>
                    <a:pt x="676" y="157"/>
                    <a:pt x="1186" y="749"/>
                    <a:pt x="1186" y="1464"/>
                  </a:cubicBezTo>
                  <a:cubicBezTo>
                    <a:pt x="1186" y="2178"/>
                    <a:pt x="674" y="2770"/>
                    <a:pt x="1" y="2900"/>
                  </a:cubicBezTo>
                  <a:cubicBezTo>
                    <a:pt x="90" y="2918"/>
                    <a:pt x="183" y="2928"/>
                    <a:pt x="277" y="2928"/>
                  </a:cubicBezTo>
                  <a:cubicBezTo>
                    <a:pt x="1085" y="2928"/>
                    <a:pt x="1740" y="2273"/>
                    <a:pt x="1740" y="1464"/>
                  </a:cubicBezTo>
                  <a:cubicBezTo>
                    <a:pt x="1740" y="654"/>
                    <a:pt x="1085" y="1"/>
                    <a:pt x="277" y="1"/>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0"/>
            <p:cNvSpPr/>
            <p:nvPr/>
          </p:nvSpPr>
          <p:spPr>
            <a:xfrm>
              <a:off x="6139750" y="3389676"/>
              <a:ext cx="73610" cy="73641"/>
            </a:xfrm>
            <a:custGeom>
              <a:avLst/>
              <a:gdLst/>
              <a:ahLst/>
              <a:cxnLst/>
              <a:rect l="l" t="t" r="r" b="b"/>
              <a:pathLst>
                <a:path w="2361" h="2362" extrusionOk="0">
                  <a:moveTo>
                    <a:pt x="2043" y="1"/>
                  </a:moveTo>
                  <a:lnTo>
                    <a:pt x="0" y="2043"/>
                  </a:lnTo>
                  <a:cubicBezTo>
                    <a:pt x="88" y="2165"/>
                    <a:pt x="197" y="2273"/>
                    <a:pt x="318" y="2361"/>
                  </a:cubicBezTo>
                  <a:lnTo>
                    <a:pt x="2361" y="319"/>
                  </a:lnTo>
                  <a:cubicBezTo>
                    <a:pt x="2271" y="196"/>
                    <a:pt x="2164" y="89"/>
                    <a:pt x="2043" y="1"/>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0"/>
            <p:cNvSpPr/>
            <p:nvPr/>
          </p:nvSpPr>
          <p:spPr>
            <a:xfrm>
              <a:off x="6194905" y="3389645"/>
              <a:ext cx="18426" cy="21170"/>
            </a:xfrm>
            <a:custGeom>
              <a:avLst/>
              <a:gdLst/>
              <a:ahLst/>
              <a:cxnLst/>
              <a:rect l="l" t="t" r="r" b="b"/>
              <a:pathLst>
                <a:path w="591" h="679" extrusionOk="0">
                  <a:moveTo>
                    <a:pt x="272" y="0"/>
                  </a:moveTo>
                  <a:lnTo>
                    <a:pt x="1" y="272"/>
                  </a:lnTo>
                  <a:cubicBezTo>
                    <a:pt x="97" y="393"/>
                    <a:pt x="174" y="531"/>
                    <a:pt x="230" y="678"/>
                  </a:cubicBezTo>
                  <a:lnTo>
                    <a:pt x="590" y="318"/>
                  </a:lnTo>
                  <a:cubicBezTo>
                    <a:pt x="582" y="305"/>
                    <a:pt x="573" y="292"/>
                    <a:pt x="561" y="281"/>
                  </a:cubicBezTo>
                  <a:cubicBezTo>
                    <a:pt x="559" y="278"/>
                    <a:pt x="556" y="273"/>
                    <a:pt x="553" y="270"/>
                  </a:cubicBezTo>
                  <a:cubicBezTo>
                    <a:pt x="544" y="257"/>
                    <a:pt x="533" y="246"/>
                    <a:pt x="524" y="234"/>
                  </a:cubicBezTo>
                  <a:cubicBezTo>
                    <a:pt x="520" y="230"/>
                    <a:pt x="518" y="227"/>
                    <a:pt x="515" y="223"/>
                  </a:cubicBezTo>
                  <a:cubicBezTo>
                    <a:pt x="469" y="171"/>
                    <a:pt x="420" y="122"/>
                    <a:pt x="368" y="77"/>
                  </a:cubicBezTo>
                  <a:cubicBezTo>
                    <a:pt x="365" y="72"/>
                    <a:pt x="361" y="71"/>
                    <a:pt x="358" y="68"/>
                  </a:cubicBezTo>
                  <a:cubicBezTo>
                    <a:pt x="346" y="56"/>
                    <a:pt x="334" y="48"/>
                    <a:pt x="321" y="39"/>
                  </a:cubicBezTo>
                  <a:cubicBezTo>
                    <a:pt x="317" y="35"/>
                    <a:pt x="314" y="33"/>
                    <a:pt x="310" y="29"/>
                  </a:cubicBezTo>
                  <a:cubicBezTo>
                    <a:pt x="297" y="20"/>
                    <a:pt x="285" y="10"/>
                    <a:pt x="272" y="0"/>
                  </a:cubicBezTo>
                  <a:close/>
                </a:path>
              </a:pathLst>
            </a:custGeom>
            <a:solidFill>
              <a:srgbClr val="60C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0"/>
            <p:cNvSpPr/>
            <p:nvPr/>
          </p:nvSpPr>
          <p:spPr>
            <a:xfrm>
              <a:off x="6258291" y="3380790"/>
              <a:ext cx="91288" cy="91319"/>
            </a:xfrm>
            <a:custGeom>
              <a:avLst/>
              <a:gdLst/>
              <a:ahLst/>
              <a:cxnLst/>
              <a:rect l="l" t="t" r="r" b="b"/>
              <a:pathLst>
                <a:path w="2928" h="2929" extrusionOk="0">
                  <a:moveTo>
                    <a:pt x="1463" y="1"/>
                  </a:moveTo>
                  <a:cubicBezTo>
                    <a:pt x="655" y="1"/>
                    <a:pt x="0" y="657"/>
                    <a:pt x="0" y="1465"/>
                  </a:cubicBezTo>
                  <a:cubicBezTo>
                    <a:pt x="0" y="2275"/>
                    <a:pt x="655" y="2928"/>
                    <a:pt x="1463" y="2928"/>
                  </a:cubicBezTo>
                  <a:cubicBezTo>
                    <a:pt x="2272" y="2928"/>
                    <a:pt x="2927" y="2273"/>
                    <a:pt x="2927" y="1465"/>
                  </a:cubicBezTo>
                  <a:cubicBezTo>
                    <a:pt x="2927" y="657"/>
                    <a:pt x="2271" y="4"/>
                    <a:pt x="1463"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0"/>
            <p:cNvSpPr/>
            <p:nvPr/>
          </p:nvSpPr>
          <p:spPr>
            <a:xfrm>
              <a:off x="6295268" y="3380884"/>
              <a:ext cx="54311" cy="91288"/>
            </a:xfrm>
            <a:custGeom>
              <a:avLst/>
              <a:gdLst/>
              <a:ahLst/>
              <a:cxnLst/>
              <a:rect l="l" t="t" r="r" b="b"/>
              <a:pathLst>
                <a:path w="1742" h="2928" extrusionOk="0">
                  <a:moveTo>
                    <a:pt x="277" y="1"/>
                  </a:moveTo>
                  <a:cubicBezTo>
                    <a:pt x="183" y="1"/>
                    <a:pt x="89" y="9"/>
                    <a:pt x="1" y="27"/>
                  </a:cubicBezTo>
                  <a:cubicBezTo>
                    <a:pt x="676" y="157"/>
                    <a:pt x="1186" y="749"/>
                    <a:pt x="1186" y="1464"/>
                  </a:cubicBezTo>
                  <a:cubicBezTo>
                    <a:pt x="1186" y="2178"/>
                    <a:pt x="674" y="2770"/>
                    <a:pt x="1" y="2900"/>
                  </a:cubicBezTo>
                  <a:cubicBezTo>
                    <a:pt x="90" y="2918"/>
                    <a:pt x="183" y="2928"/>
                    <a:pt x="277" y="2928"/>
                  </a:cubicBezTo>
                  <a:cubicBezTo>
                    <a:pt x="1085" y="2928"/>
                    <a:pt x="1741" y="2273"/>
                    <a:pt x="1741" y="1464"/>
                  </a:cubicBezTo>
                  <a:cubicBezTo>
                    <a:pt x="1741" y="654"/>
                    <a:pt x="1085" y="1"/>
                    <a:pt x="277" y="1"/>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0"/>
            <p:cNvSpPr/>
            <p:nvPr/>
          </p:nvSpPr>
          <p:spPr>
            <a:xfrm>
              <a:off x="6267114" y="3389676"/>
              <a:ext cx="73672" cy="73641"/>
            </a:xfrm>
            <a:custGeom>
              <a:avLst/>
              <a:gdLst/>
              <a:ahLst/>
              <a:cxnLst/>
              <a:rect l="l" t="t" r="r" b="b"/>
              <a:pathLst>
                <a:path w="2363" h="2362" extrusionOk="0">
                  <a:moveTo>
                    <a:pt x="2044" y="1"/>
                  </a:moveTo>
                  <a:lnTo>
                    <a:pt x="0" y="2043"/>
                  </a:lnTo>
                  <a:cubicBezTo>
                    <a:pt x="89" y="2165"/>
                    <a:pt x="197" y="2273"/>
                    <a:pt x="318" y="2361"/>
                  </a:cubicBezTo>
                  <a:lnTo>
                    <a:pt x="2362" y="319"/>
                  </a:lnTo>
                  <a:cubicBezTo>
                    <a:pt x="2271" y="196"/>
                    <a:pt x="2164" y="89"/>
                    <a:pt x="2044" y="1"/>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0"/>
            <p:cNvSpPr/>
            <p:nvPr/>
          </p:nvSpPr>
          <p:spPr>
            <a:xfrm>
              <a:off x="6322331" y="3389645"/>
              <a:ext cx="18364" cy="21170"/>
            </a:xfrm>
            <a:custGeom>
              <a:avLst/>
              <a:gdLst/>
              <a:ahLst/>
              <a:cxnLst/>
              <a:rect l="l" t="t" r="r" b="b"/>
              <a:pathLst>
                <a:path w="589" h="679" extrusionOk="0">
                  <a:moveTo>
                    <a:pt x="270" y="0"/>
                  </a:moveTo>
                  <a:lnTo>
                    <a:pt x="0" y="272"/>
                  </a:lnTo>
                  <a:cubicBezTo>
                    <a:pt x="96" y="393"/>
                    <a:pt x="174" y="531"/>
                    <a:pt x="230" y="678"/>
                  </a:cubicBezTo>
                  <a:lnTo>
                    <a:pt x="589" y="318"/>
                  </a:lnTo>
                  <a:cubicBezTo>
                    <a:pt x="580" y="305"/>
                    <a:pt x="571" y="292"/>
                    <a:pt x="560" y="281"/>
                  </a:cubicBezTo>
                  <a:cubicBezTo>
                    <a:pt x="557" y="278"/>
                    <a:pt x="555" y="273"/>
                    <a:pt x="551" y="270"/>
                  </a:cubicBezTo>
                  <a:cubicBezTo>
                    <a:pt x="542" y="257"/>
                    <a:pt x="531" y="246"/>
                    <a:pt x="522" y="234"/>
                  </a:cubicBezTo>
                  <a:cubicBezTo>
                    <a:pt x="519" y="230"/>
                    <a:pt x="516" y="227"/>
                    <a:pt x="513" y="223"/>
                  </a:cubicBezTo>
                  <a:cubicBezTo>
                    <a:pt x="469" y="171"/>
                    <a:pt x="419" y="122"/>
                    <a:pt x="367" y="77"/>
                  </a:cubicBezTo>
                  <a:cubicBezTo>
                    <a:pt x="363" y="72"/>
                    <a:pt x="360" y="71"/>
                    <a:pt x="356" y="68"/>
                  </a:cubicBezTo>
                  <a:cubicBezTo>
                    <a:pt x="344" y="56"/>
                    <a:pt x="333" y="48"/>
                    <a:pt x="320" y="39"/>
                  </a:cubicBezTo>
                  <a:cubicBezTo>
                    <a:pt x="315" y="35"/>
                    <a:pt x="312" y="33"/>
                    <a:pt x="308" y="29"/>
                  </a:cubicBezTo>
                  <a:cubicBezTo>
                    <a:pt x="297" y="20"/>
                    <a:pt x="283" y="10"/>
                    <a:pt x="270" y="0"/>
                  </a:cubicBezTo>
                  <a:close/>
                </a:path>
              </a:pathLst>
            </a:custGeom>
            <a:solidFill>
              <a:srgbClr val="60C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0"/>
            <p:cNvSpPr/>
            <p:nvPr/>
          </p:nvSpPr>
          <p:spPr>
            <a:xfrm>
              <a:off x="6130864" y="3525521"/>
              <a:ext cx="91288" cy="91288"/>
            </a:xfrm>
            <a:custGeom>
              <a:avLst/>
              <a:gdLst/>
              <a:ahLst/>
              <a:cxnLst/>
              <a:rect l="l" t="t" r="r" b="b"/>
              <a:pathLst>
                <a:path w="2928" h="2928" extrusionOk="0">
                  <a:moveTo>
                    <a:pt x="1465" y="0"/>
                  </a:moveTo>
                  <a:cubicBezTo>
                    <a:pt x="655" y="0"/>
                    <a:pt x="0" y="657"/>
                    <a:pt x="0" y="1465"/>
                  </a:cubicBezTo>
                  <a:cubicBezTo>
                    <a:pt x="0" y="2273"/>
                    <a:pt x="657" y="2928"/>
                    <a:pt x="1465" y="2928"/>
                  </a:cubicBezTo>
                  <a:cubicBezTo>
                    <a:pt x="2274" y="2928"/>
                    <a:pt x="2928" y="2273"/>
                    <a:pt x="2928" y="1465"/>
                  </a:cubicBezTo>
                  <a:cubicBezTo>
                    <a:pt x="2928" y="655"/>
                    <a:pt x="2273" y="0"/>
                    <a:pt x="1465"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0"/>
            <p:cNvSpPr/>
            <p:nvPr/>
          </p:nvSpPr>
          <p:spPr>
            <a:xfrm>
              <a:off x="6167904" y="3525521"/>
              <a:ext cx="54249" cy="91288"/>
            </a:xfrm>
            <a:custGeom>
              <a:avLst/>
              <a:gdLst/>
              <a:ahLst/>
              <a:cxnLst/>
              <a:rect l="l" t="t" r="r" b="b"/>
              <a:pathLst>
                <a:path w="1740" h="2928" extrusionOk="0">
                  <a:moveTo>
                    <a:pt x="277" y="0"/>
                  </a:moveTo>
                  <a:cubicBezTo>
                    <a:pt x="183" y="0"/>
                    <a:pt x="89" y="11"/>
                    <a:pt x="1" y="28"/>
                  </a:cubicBezTo>
                  <a:cubicBezTo>
                    <a:pt x="676" y="158"/>
                    <a:pt x="1186" y="751"/>
                    <a:pt x="1186" y="1465"/>
                  </a:cubicBezTo>
                  <a:cubicBezTo>
                    <a:pt x="1186" y="2179"/>
                    <a:pt x="674" y="2772"/>
                    <a:pt x="1" y="2902"/>
                  </a:cubicBezTo>
                  <a:cubicBezTo>
                    <a:pt x="90" y="2919"/>
                    <a:pt x="183" y="2928"/>
                    <a:pt x="277" y="2928"/>
                  </a:cubicBezTo>
                  <a:cubicBezTo>
                    <a:pt x="1085" y="2928"/>
                    <a:pt x="1740" y="2274"/>
                    <a:pt x="1740" y="1465"/>
                  </a:cubicBezTo>
                  <a:cubicBezTo>
                    <a:pt x="1740" y="655"/>
                    <a:pt x="1085" y="0"/>
                    <a:pt x="277" y="0"/>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0"/>
            <p:cNvSpPr/>
            <p:nvPr/>
          </p:nvSpPr>
          <p:spPr>
            <a:xfrm>
              <a:off x="6139750" y="3534344"/>
              <a:ext cx="73610" cy="73641"/>
            </a:xfrm>
            <a:custGeom>
              <a:avLst/>
              <a:gdLst/>
              <a:ahLst/>
              <a:cxnLst/>
              <a:rect l="l" t="t" r="r" b="b"/>
              <a:pathLst>
                <a:path w="2361" h="2362" extrusionOk="0">
                  <a:moveTo>
                    <a:pt x="2043" y="1"/>
                  </a:moveTo>
                  <a:lnTo>
                    <a:pt x="0" y="2043"/>
                  </a:lnTo>
                  <a:cubicBezTo>
                    <a:pt x="88" y="2165"/>
                    <a:pt x="197" y="2273"/>
                    <a:pt x="318" y="2361"/>
                  </a:cubicBezTo>
                  <a:lnTo>
                    <a:pt x="2361" y="319"/>
                  </a:lnTo>
                  <a:cubicBezTo>
                    <a:pt x="2271" y="197"/>
                    <a:pt x="2164" y="89"/>
                    <a:pt x="2043" y="1"/>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0"/>
            <p:cNvSpPr/>
            <p:nvPr/>
          </p:nvSpPr>
          <p:spPr>
            <a:xfrm>
              <a:off x="6194905" y="3534313"/>
              <a:ext cx="18426" cy="21170"/>
            </a:xfrm>
            <a:custGeom>
              <a:avLst/>
              <a:gdLst/>
              <a:ahLst/>
              <a:cxnLst/>
              <a:rect l="l" t="t" r="r" b="b"/>
              <a:pathLst>
                <a:path w="591" h="679" extrusionOk="0">
                  <a:moveTo>
                    <a:pt x="272" y="0"/>
                  </a:moveTo>
                  <a:lnTo>
                    <a:pt x="1" y="272"/>
                  </a:lnTo>
                  <a:cubicBezTo>
                    <a:pt x="97" y="394"/>
                    <a:pt x="174" y="531"/>
                    <a:pt x="230" y="678"/>
                  </a:cubicBezTo>
                  <a:lnTo>
                    <a:pt x="590" y="318"/>
                  </a:lnTo>
                  <a:cubicBezTo>
                    <a:pt x="582" y="307"/>
                    <a:pt x="573" y="294"/>
                    <a:pt x="561" y="281"/>
                  </a:cubicBezTo>
                  <a:cubicBezTo>
                    <a:pt x="559" y="278"/>
                    <a:pt x="556" y="274"/>
                    <a:pt x="553" y="271"/>
                  </a:cubicBezTo>
                  <a:cubicBezTo>
                    <a:pt x="544" y="258"/>
                    <a:pt x="533" y="246"/>
                    <a:pt x="524" y="235"/>
                  </a:cubicBezTo>
                  <a:cubicBezTo>
                    <a:pt x="520" y="230"/>
                    <a:pt x="518" y="227"/>
                    <a:pt x="515" y="223"/>
                  </a:cubicBezTo>
                  <a:cubicBezTo>
                    <a:pt x="469" y="171"/>
                    <a:pt x="420" y="122"/>
                    <a:pt x="368" y="77"/>
                  </a:cubicBezTo>
                  <a:cubicBezTo>
                    <a:pt x="365" y="73"/>
                    <a:pt x="361" y="71"/>
                    <a:pt x="358" y="68"/>
                  </a:cubicBezTo>
                  <a:cubicBezTo>
                    <a:pt x="346" y="57"/>
                    <a:pt x="334" y="48"/>
                    <a:pt x="321" y="39"/>
                  </a:cubicBezTo>
                  <a:cubicBezTo>
                    <a:pt x="317" y="35"/>
                    <a:pt x="314" y="34"/>
                    <a:pt x="310" y="29"/>
                  </a:cubicBezTo>
                  <a:cubicBezTo>
                    <a:pt x="297" y="21"/>
                    <a:pt x="285" y="10"/>
                    <a:pt x="272" y="0"/>
                  </a:cubicBezTo>
                  <a:close/>
                </a:path>
              </a:pathLst>
            </a:custGeom>
            <a:solidFill>
              <a:srgbClr val="60C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0"/>
            <p:cNvSpPr/>
            <p:nvPr/>
          </p:nvSpPr>
          <p:spPr>
            <a:xfrm>
              <a:off x="6258291" y="3525521"/>
              <a:ext cx="91288" cy="91288"/>
            </a:xfrm>
            <a:custGeom>
              <a:avLst/>
              <a:gdLst/>
              <a:ahLst/>
              <a:cxnLst/>
              <a:rect l="l" t="t" r="r" b="b"/>
              <a:pathLst>
                <a:path w="2928" h="2928" extrusionOk="0">
                  <a:moveTo>
                    <a:pt x="1463" y="0"/>
                  </a:moveTo>
                  <a:cubicBezTo>
                    <a:pt x="655" y="0"/>
                    <a:pt x="0" y="657"/>
                    <a:pt x="0" y="1465"/>
                  </a:cubicBezTo>
                  <a:cubicBezTo>
                    <a:pt x="0" y="2273"/>
                    <a:pt x="655" y="2928"/>
                    <a:pt x="1463" y="2928"/>
                  </a:cubicBezTo>
                  <a:cubicBezTo>
                    <a:pt x="2272" y="2928"/>
                    <a:pt x="2927" y="2273"/>
                    <a:pt x="2927" y="1465"/>
                  </a:cubicBezTo>
                  <a:cubicBezTo>
                    <a:pt x="2927" y="655"/>
                    <a:pt x="2271" y="0"/>
                    <a:pt x="1463"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0"/>
            <p:cNvSpPr/>
            <p:nvPr/>
          </p:nvSpPr>
          <p:spPr>
            <a:xfrm>
              <a:off x="6295268" y="3525521"/>
              <a:ext cx="54311" cy="91288"/>
            </a:xfrm>
            <a:custGeom>
              <a:avLst/>
              <a:gdLst/>
              <a:ahLst/>
              <a:cxnLst/>
              <a:rect l="l" t="t" r="r" b="b"/>
              <a:pathLst>
                <a:path w="1742" h="2928" extrusionOk="0">
                  <a:moveTo>
                    <a:pt x="277" y="0"/>
                  </a:moveTo>
                  <a:cubicBezTo>
                    <a:pt x="183" y="0"/>
                    <a:pt x="89" y="11"/>
                    <a:pt x="1" y="28"/>
                  </a:cubicBezTo>
                  <a:cubicBezTo>
                    <a:pt x="676" y="158"/>
                    <a:pt x="1186" y="751"/>
                    <a:pt x="1186" y="1465"/>
                  </a:cubicBezTo>
                  <a:cubicBezTo>
                    <a:pt x="1186" y="2179"/>
                    <a:pt x="674" y="2772"/>
                    <a:pt x="1" y="2902"/>
                  </a:cubicBezTo>
                  <a:cubicBezTo>
                    <a:pt x="90" y="2919"/>
                    <a:pt x="183" y="2928"/>
                    <a:pt x="277" y="2928"/>
                  </a:cubicBezTo>
                  <a:cubicBezTo>
                    <a:pt x="1085" y="2928"/>
                    <a:pt x="1741" y="2274"/>
                    <a:pt x="1741" y="1465"/>
                  </a:cubicBezTo>
                  <a:cubicBezTo>
                    <a:pt x="1741" y="655"/>
                    <a:pt x="1085" y="0"/>
                    <a:pt x="277" y="0"/>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0"/>
            <p:cNvSpPr/>
            <p:nvPr/>
          </p:nvSpPr>
          <p:spPr>
            <a:xfrm>
              <a:off x="6267114" y="3534344"/>
              <a:ext cx="73672" cy="73641"/>
            </a:xfrm>
            <a:custGeom>
              <a:avLst/>
              <a:gdLst/>
              <a:ahLst/>
              <a:cxnLst/>
              <a:rect l="l" t="t" r="r" b="b"/>
              <a:pathLst>
                <a:path w="2363" h="2362" extrusionOk="0">
                  <a:moveTo>
                    <a:pt x="2044" y="1"/>
                  </a:moveTo>
                  <a:lnTo>
                    <a:pt x="0" y="2043"/>
                  </a:lnTo>
                  <a:cubicBezTo>
                    <a:pt x="89" y="2165"/>
                    <a:pt x="197" y="2273"/>
                    <a:pt x="318" y="2361"/>
                  </a:cubicBezTo>
                  <a:lnTo>
                    <a:pt x="2362" y="319"/>
                  </a:lnTo>
                  <a:cubicBezTo>
                    <a:pt x="2271" y="197"/>
                    <a:pt x="2164" y="89"/>
                    <a:pt x="2044" y="1"/>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0"/>
            <p:cNvSpPr/>
            <p:nvPr/>
          </p:nvSpPr>
          <p:spPr>
            <a:xfrm>
              <a:off x="6322331" y="3534313"/>
              <a:ext cx="18364" cy="21170"/>
            </a:xfrm>
            <a:custGeom>
              <a:avLst/>
              <a:gdLst/>
              <a:ahLst/>
              <a:cxnLst/>
              <a:rect l="l" t="t" r="r" b="b"/>
              <a:pathLst>
                <a:path w="589" h="679" extrusionOk="0">
                  <a:moveTo>
                    <a:pt x="270" y="0"/>
                  </a:moveTo>
                  <a:lnTo>
                    <a:pt x="0" y="272"/>
                  </a:lnTo>
                  <a:cubicBezTo>
                    <a:pt x="96" y="394"/>
                    <a:pt x="174" y="531"/>
                    <a:pt x="230" y="678"/>
                  </a:cubicBezTo>
                  <a:lnTo>
                    <a:pt x="589" y="318"/>
                  </a:lnTo>
                  <a:cubicBezTo>
                    <a:pt x="580" y="307"/>
                    <a:pt x="571" y="294"/>
                    <a:pt x="560" y="281"/>
                  </a:cubicBezTo>
                  <a:cubicBezTo>
                    <a:pt x="557" y="278"/>
                    <a:pt x="555" y="274"/>
                    <a:pt x="551" y="271"/>
                  </a:cubicBezTo>
                  <a:cubicBezTo>
                    <a:pt x="542" y="258"/>
                    <a:pt x="531" y="246"/>
                    <a:pt x="522" y="235"/>
                  </a:cubicBezTo>
                  <a:cubicBezTo>
                    <a:pt x="519" y="230"/>
                    <a:pt x="516" y="227"/>
                    <a:pt x="513" y="223"/>
                  </a:cubicBezTo>
                  <a:cubicBezTo>
                    <a:pt x="469" y="171"/>
                    <a:pt x="419" y="122"/>
                    <a:pt x="367" y="77"/>
                  </a:cubicBezTo>
                  <a:cubicBezTo>
                    <a:pt x="363" y="73"/>
                    <a:pt x="360" y="71"/>
                    <a:pt x="356" y="68"/>
                  </a:cubicBezTo>
                  <a:cubicBezTo>
                    <a:pt x="344" y="57"/>
                    <a:pt x="333" y="48"/>
                    <a:pt x="320" y="39"/>
                  </a:cubicBezTo>
                  <a:cubicBezTo>
                    <a:pt x="315" y="35"/>
                    <a:pt x="312" y="34"/>
                    <a:pt x="308" y="29"/>
                  </a:cubicBezTo>
                  <a:cubicBezTo>
                    <a:pt x="297" y="21"/>
                    <a:pt x="283" y="10"/>
                    <a:pt x="270" y="0"/>
                  </a:cubicBezTo>
                  <a:close/>
                </a:path>
              </a:pathLst>
            </a:custGeom>
            <a:solidFill>
              <a:srgbClr val="60C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 name="Google Shape;1188;p40"/>
          <p:cNvGrpSpPr/>
          <p:nvPr/>
        </p:nvGrpSpPr>
        <p:grpSpPr>
          <a:xfrm>
            <a:off x="7441158" y="2711122"/>
            <a:ext cx="296439" cy="463861"/>
            <a:chOff x="7637629" y="3197959"/>
            <a:chExt cx="296439" cy="463861"/>
          </a:xfrm>
        </p:grpSpPr>
        <p:sp>
          <p:nvSpPr>
            <p:cNvPr id="1189" name="Google Shape;1189;p40"/>
            <p:cNvSpPr/>
            <p:nvPr/>
          </p:nvSpPr>
          <p:spPr>
            <a:xfrm>
              <a:off x="7637629" y="3250214"/>
              <a:ext cx="296436" cy="411605"/>
            </a:xfrm>
            <a:custGeom>
              <a:avLst/>
              <a:gdLst/>
              <a:ahLst/>
              <a:cxnLst/>
              <a:rect l="l" t="t" r="r" b="b"/>
              <a:pathLst>
                <a:path w="9508" h="13202" extrusionOk="0">
                  <a:moveTo>
                    <a:pt x="5440" y="0"/>
                  </a:moveTo>
                  <a:cubicBezTo>
                    <a:pt x="5112" y="0"/>
                    <a:pt x="4784" y="49"/>
                    <a:pt x="4462" y="159"/>
                  </a:cubicBezTo>
                  <a:cubicBezTo>
                    <a:pt x="3821" y="375"/>
                    <a:pt x="3299" y="774"/>
                    <a:pt x="2904" y="1367"/>
                  </a:cubicBezTo>
                  <a:cubicBezTo>
                    <a:pt x="2329" y="2236"/>
                    <a:pt x="2215" y="3363"/>
                    <a:pt x="2648" y="4319"/>
                  </a:cubicBezTo>
                  <a:cubicBezTo>
                    <a:pt x="2806" y="4669"/>
                    <a:pt x="3014" y="4948"/>
                    <a:pt x="3284" y="5156"/>
                  </a:cubicBezTo>
                  <a:cubicBezTo>
                    <a:pt x="3423" y="5264"/>
                    <a:pt x="3523" y="5422"/>
                    <a:pt x="3560" y="5598"/>
                  </a:cubicBezTo>
                  <a:cubicBezTo>
                    <a:pt x="3595" y="5767"/>
                    <a:pt x="3589" y="5926"/>
                    <a:pt x="3539" y="6072"/>
                  </a:cubicBezTo>
                  <a:cubicBezTo>
                    <a:pt x="3462" y="6289"/>
                    <a:pt x="3287" y="6455"/>
                    <a:pt x="3075" y="6522"/>
                  </a:cubicBezTo>
                  <a:cubicBezTo>
                    <a:pt x="2946" y="6561"/>
                    <a:pt x="2825" y="6607"/>
                    <a:pt x="2710" y="6658"/>
                  </a:cubicBezTo>
                  <a:cubicBezTo>
                    <a:pt x="2024" y="6961"/>
                    <a:pt x="1626" y="7634"/>
                    <a:pt x="1593" y="8329"/>
                  </a:cubicBezTo>
                  <a:cubicBezTo>
                    <a:pt x="714" y="8336"/>
                    <a:pt x="0" y="9053"/>
                    <a:pt x="0" y="9935"/>
                  </a:cubicBezTo>
                  <a:lnTo>
                    <a:pt x="0" y="13202"/>
                  </a:lnTo>
                  <a:lnTo>
                    <a:pt x="1197" y="13202"/>
                  </a:lnTo>
                  <a:lnTo>
                    <a:pt x="1197" y="9935"/>
                  </a:lnTo>
                  <a:cubicBezTo>
                    <a:pt x="1197" y="9709"/>
                    <a:pt x="1382" y="9527"/>
                    <a:pt x="1606" y="9527"/>
                  </a:cubicBezTo>
                  <a:lnTo>
                    <a:pt x="1931" y="9527"/>
                  </a:lnTo>
                  <a:cubicBezTo>
                    <a:pt x="1985" y="9602"/>
                    <a:pt x="2044" y="9678"/>
                    <a:pt x="2112" y="9746"/>
                  </a:cubicBezTo>
                  <a:cubicBezTo>
                    <a:pt x="2128" y="9764"/>
                    <a:pt x="2145" y="9782"/>
                    <a:pt x="2164" y="9798"/>
                  </a:cubicBezTo>
                  <a:cubicBezTo>
                    <a:pt x="2651" y="10278"/>
                    <a:pt x="3299" y="10527"/>
                    <a:pt x="3962" y="10527"/>
                  </a:cubicBezTo>
                  <a:cubicBezTo>
                    <a:pt x="4067" y="10527"/>
                    <a:pt x="4171" y="10521"/>
                    <a:pt x="4276" y="10509"/>
                  </a:cubicBezTo>
                  <a:cubicBezTo>
                    <a:pt x="5894" y="10315"/>
                    <a:pt x="7212" y="9545"/>
                    <a:pt x="8188" y="8125"/>
                  </a:cubicBezTo>
                  <a:cubicBezTo>
                    <a:pt x="9145" y="6736"/>
                    <a:pt x="9507" y="4982"/>
                    <a:pt x="9135" y="3314"/>
                  </a:cubicBezTo>
                  <a:cubicBezTo>
                    <a:pt x="8896" y="2243"/>
                    <a:pt x="8402" y="1394"/>
                    <a:pt x="7648" y="776"/>
                  </a:cubicBezTo>
                  <a:cubicBezTo>
                    <a:pt x="7614" y="747"/>
                    <a:pt x="7578" y="719"/>
                    <a:pt x="7543" y="693"/>
                  </a:cubicBezTo>
                  <a:cubicBezTo>
                    <a:pt x="7543" y="693"/>
                    <a:pt x="7075" y="355"/>
                    <a:pt x="6759" y="242"/>
                  </a:cubicBezTo>
                  <a:cubicBezTo>
                    <a:pt x="6332" y="91"/>
                    <a:pt x="5886" y="0"/>
                    <a:pt x="5440" y="0"/>
                  </a:cubicBezTo>
                  <a:close/>
                </a:path>
              </a:pathLst>
            </a:custGeom>
            <a:solidFill>
              <a:srgbClr val="FD7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0"/>
            <p:cNvSpPr/>
            <p:nvPr/>
          </p:nvSpPr>
          <p:spPr>
            <a:xfrm>
              <a:off x="7725989" y="3250183"/>
              <a:ext cx="208079" cy="328174"/>
            </a:xfrm>
            <a:custGeom>
              <a:avLst/>
              <a:gdLst/>
              <a:ahLst/>
              <a:cxnLst/>
              <a:rect l="l" t="t" r="r" b="b"/>
              <a:pathLst>
                <a:path w="6674" h="10526" extrusionOk="0">
                  <a:moveTo>
                    <a:pt x="2694" y="1"/>
                  </a:moveTo>
                  <a:cubicBezTo>
                    <a:pt x="3009" y="121"/>
                    <a:pt x="3450" y="439"/>
                    <a:pt x="3450" y="439"/>
                  </a:cubicBezTo>
                  <a:cubicBezTo>
                    <a:pt x="3486" y="466"/>
                    <a:pt x="3521" y="493"/>
                    <a:pt x="3554" y="522"/>
                  </a:cubicBezTo>
                  <a:cubicBezTo>
                    <a:pt x="4310" y="1140"/>
                    <a:pt x="4803" y="1988"/>
                    <a:pt x="5041" y="3061"/>
                  </a:cubicBezTo>
                  <a:cubicBezTo>
                    <a:pt x="5414" y="4729"/>
                    <a:pt x="5050" y="6481"/>
                    <a:pt x="4095" y="7872"/>
                  </a:cubicBezTo>
                  <a:cubicBezTo>
                    <a:pt x="3117" y="9291"/>
                    <a:pt x="1800" y="10059"/>
                    <a:pt x="183" y="10254"/>
                  </a:cubicBezTo>
                  <a:cubicBezTo>
                    <a:pt x="121" y="10261"/>
                    <a:pt x="60" y="10267"/>
                    <a:pt x="1" y="10271"/>
                  </a:cubicBezTo>
                  <a:cubicBezTo>
                    <a:pt x="350" y="10440"/>
                    <a:pt x="735" y="10526"/>
                    <a:pt x="1126" y="10526"/>
                  </a:cubicBezTo>
                  <a:cubicBezTo>
                    <a:pt x="1231" y="10526"/>
                    <a:pt x="1337" y="10519"/>
                    <a:pt x="1443" y="10507"/>
                  </a:cubicBezTo>
                  <a:cubicBezTo>
                    <a:pt x="3061" y="10315"/>
                    <a:pt x="4381" y="9544"/>
                    <a:pt x="5357" y="8125"/>
                  </a:cubicBezTo>
                  <a:cubicBezTo>
                    <a:pt x="6312" y="6734"/>
                    <a:pt x="6673" y="4980"/>
                    <a:pt x="6301" y="3314"/>
                  </a:cubicBezTo>
                  <a:cubicBezTo>
                    <a:pt x="6062" y="2243"/>
                    <a:pt x="5568" y="1393"/>
                    <a:pt x="4814" y="775"/>
                  </a:cubicBezTo>
                  <a:cubicBezTo>
                    <a:pt x="4780" y="746"/>
                    <a:pt x="4744" y="719"/>
                    <a:pt x="4709" y="692"/>
                  </a:cubicBezTo>
                  <a:cubicBezTo>
                    <a:pt x="4709" y="692"/>
                    <a:pt x="4241" y="355"/>
                    <a:pt x="3925" y="242"/>
                  </a:cubicBezTo>
                  <a:cubicBezTo>
                    <a:pt x="3525" y="99"/>
                    <a:pt x="3112" y="11"/>
                    <a:pt x="2694" y="1"/>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0"/>
            <p:cNvSpPr/>
            <p:nvPr/>
          </p:nvSpPr>
          <p:spPr>
            <a:xfrm>
              <a:off x="7648791" y="3197959"/>
              <a:ext cx="78349" cy="131039"/>
            </a:xfrm>
            <a:custGeom>
              <a:avLst/>
              <a:gdLst/>
              <a:ahLst/>
              <a:cxnLst/>
              <a:rect l="l" t="t" r="r" b="b"/>
              <a:pathLst>
                <a:path w="2513" h="4203" extrusionOk="0">
                  <a:moveTo>
                    <a:pt x="1" y="0"/>
                  </a:moveTo>
                  <a:lnTo>
                    <a:pt x="1" y="1752"/>
                  </a:lnTo>
                  <a:cubicBezTo>
                    <a:pt x="1" y="2313"/>
                    <a:pt x="194" y="2864"/>
                    <a:pt x="544" y="3302"/>
                  </a:cubicBezTo>
                  <a:cubicBezTo>
                    <a:pt x="895" y="3740"/>
                    <a:pt x="1388" y="4049"/>
                    <a:pt x="1936" y="4172"/>
                  </a:cubicBezTo>
                  <a:lnTo>
                    <a:pt x="2076" y="4202"/>
                  </a:lnTo>
                  <a:cubicBezTo>
                    <a:pt x="2149" y="3812"/>
                    <a:pt x="2296" y="3435"/>
                    <a:pt x="2513" y="3094"/>
                  </a:cubicBezTo>
                  <a:cubicBezTo>
                    <a:pt x="2468" y="3072"/>
                    <a:pt x="2422" y="3053"/>
                    <a:pt x="2373" y="3043"/>
                  </a:cubicBezTo>
                  <a:lnTo>
                    <a:pt x="2199" y="3005"/>
                  </a:lnTo>
                  <a:cubicBezTo>
                    <a:pt x="1611" y="2872"/>
                    <a:pt x="1199" y="2358"/>
                    <a:pt x="1199" y="1755"/>
                  </a:cubicBezTo>
                  <a:lnTo>
                    <a:pt x="1199" y="2"/>
                  </a:lnTo>
                  <a:lnTo>
                    <a:pt x="1199" y="0"/>
                  </a:lnTo>
                  <a:close/>
                </a:path>
              </a:pathLst>
            </a:custGeom>
            <a:solidFill>
              <a:srgbClr val="FC5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0"/>
            <p:cNvSpPr/>
            <p:nvPr/>
          </p:nvSpPr>
          <p:spPr>
            <a:xfrm>
              <a:off x="7689541" y="3282048"/>
              <a:ext cx="37662" cy="47047"/>
            </a:xfrm>
            <a:custGeom>
              <a:avLst/>
              <a:gdLst/>
              <a:ahLst/>
              <a:cxnLst/>
              <a:rect l="l" t="t" r="r" b="b"/>
              <a:pathLst>
                <a:path w="1208" h="1509" extrusionOk="0">
                  <a:moveTo>
                    <a:pt x="304" y="1"/>
                  </a:moveTo>
                  <a:cubicBezTo>
                    <a:pt x="117" y="389"/>
                    <a:pt x="15" y="814"/>
                    <a:pt x="0" y="1241"/>
                  </a:cubicBezTo>
                  <a:cubicBezTo>
                    <a:pt x="197" y="1346"/>
                    <a:pt x="411" y="1429"/>
                    <a:pt x="631" y="1476"/>
                  </a:cubicBezTo>
                  <a:lnTo>
                    <a:pt x="772" y="1508"/>
                  </a:lnTo>
                  <a:cubicBezTo>
                    <a:pt x="844" y="1118"/>
                    <a:pt x="990" y="738"/>
                    <a:pt x="1207" y="398"/>
                  </a:cubicBezTo>
                  <a:cubicBezTo>
                    <a:pt x="1164" y="376"/>
                    <a:pt x="1116" y="359"/>
                    <a:pt x="1069" y="347"/>
                  </a:cubicBezTo>
                  <a:lnTo>
                    <a:pt x="892" y="308"/>
                  </a:lnTo>
                  <a:cubicBezTo>
                    <a:pt x="665" y="256"/>
                    <a:pt x="464" y="148"/>
                    <a:pt x="304" y="1"/>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 name="Google Shape;1193;p40"/>
          <p:cNvGrpSpPr/>
          <p:nvPr/>
        </p:nvGrpSpPr>
        <p:grpSpPr>
          <a:xfrm>
            <a:off x="6234346" y="2711153"/>
            <a:ext cx="298531" cy="463840"/>
            <a:chOff x="6613882" y="3197990"/>
            <a:chExt cx="298531" cy="463840"/>
          </a:xfrm>
        </p:grpSpPr>
        <p:sp>
          <p:nvSpPr>
            <p:cNvPr id="1194" name="Google Shape;1194;p40"/>
            <p:cNvSpPr/>
            <p:nvPr/>
          </p:nvSpPr>
          <p:spPr>
            <a:xfrm>
              <a:off x="6613882" y="3197990"/>
              <a:ext cx="298525" cy="339086"/>
            </a:xfrm>
            <a:custGeom>
              <a:avLst/>
              <a:gdLst/>
              <a:ahLst/>
              <a:cxnLst/>
              <a:rect l="l" t="t" r="r" b="b"/>
              <a:pathLst>
                <a:path w="9575" h="10876" extrusionOk="0">
                  <a:moveTo>
                    <a:pt x="2282" y="1"/>
                  </a:moveTo>
                  <a:cubicBezTo>
                    <a:pt x="1023" y="1"/>
                    <a:pt x="1" y="1021"/>
                    <a:pt x="1" y="2283"/>
                  </a:cubicBezTo>
                  <a:lnTo>
                    <a:pt x="1" y="9641"/>
                  </a:lnTo>
                  <a:cubicBezTo>
                    <a:pt x="1" y="10322"/>
                    <a:pt x="553" y="10876"/>
                    <a:pt x="1234" y="10876"/>
                  </a:cubicBezTo>
                  <a:lnTo>
                    <a:pt x="3763" y="10876"/>
                  </a:lnTo>
                  <a:lnTo>
                    <a:pt x="3763" y="9424"/>
                  </a:lnTo>
                  <a:lnTo>
                    <a:pt x="5812" y="9424"/>
                  </a:lnTo>
                  <a:lnTo>
                    <a:pt x="5812" y="10876"/>
                  </a:lnTo>
                  <a:lnTo>
                    <a:pt x="8341" y="10876"/>
                  </a:lnTo>
                  <a:cubicBezTo>
                    <a:pt x="9022" y="10876"/>
                    <a:pt x="9574" y="10322"/>
                    <a:pt x="9574" y="9641"/>
                  </a:cubicBezTo>
                  <a:lnTo>
                    <a:pt x="9574" y="2283"/>
                  </a:lnTo>
                  <a:cubicBezTo>
                    <a:pt x="9574" y="1024"/>
                    <a:pt x="8554" y="1"/>
                    <a:pt x="7293" y="1"/>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0"/>
            <p:cNvSpPr/>
            <p:nvPr/>
          </p:nvSpPr>
          <p:spPr>
            <a:xfrm>
              <a:off x="6802636" y="3197990"/>
              <a:ext cx="109776" cy="339086"/>
            </a:xfrm>
            <a:custGeom>
              <a:avLst/>
              <a:gdLst/>
              <a:ahLst/>
              <a:cxnLst/>
              <a:rect l="l" t="t" r="r" b="b"/>
              <a:pathLst>
                <a:path w="3521" h="10876" extrusionOk="0">
                  <a:moveTo>
                    <a:pt x="1" y="1"/>
                  </a:moveTo>
                  <a:cubicBezTo>
                    <a:pt x="1262" y="1"/>
                    <a:pt x="2283" y="1024"/>
                    <a:pt x="2283" y="2283"/>
                  </a:cubicBezTo>
                  <a:lnTo>
                    <a:pt x="2283" y="9641"/>
                  </a:lnTo>
                  <a:cubicBezTo>
                    <a:pt x="2283" y="10322"/>
                    <a:pt x="1731" y="10876"/>
                    <a:pt x="1049" y="10876"/>
                  </a:cubicBezTo>
                  <a:lnTo>
                    <a:pt x="2287" y="10876"/>
                  </a:lnTo>
                  <a:cubicBezTo>
                    <a:pt x="2968" y="10876"/>
                    <a:pt x="3520" y="10322"/>
                    <a:pt x="3520" y="9641"/>
                  </a:cubicBezTo>
                  <a:lnTo>
                    <a:pt x="3520" y="2283"/>
                  </a:lnTo>
                  <a:cubicBezTo>
                    <a:pt x="3520" y="1021"/>
                    <a:pt x="2500" y="1"/>
                    <a:pt x="1239" y="1"/>
                  </a:cubicBezTo>
                  <a:close/>
                </a:path>
              </a:pathLst>
            </a:custGeom>
            <a:solidFill>
              <a:srgbClr val="2FBD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0"/>
            <p:cNvSpPr/>
            <p:nvPr/>
          </p:nvSpPr>
          <p:spPr>
            <a:xfrm>
              <a:off x="6680448" y="3230167"/>
              <a:ext cx="165272" cy="140891"/>
            </a:xfrm>
            <a:custGeom>
              <a:avLst/>
              <a:gdLst/>
              <a:ahLst/>
              <a:cxnLst/>
              <a:rect l="l" t="t" r="r" b="b"/>
              <a:pathLst>
                <a:path w="5301" h="4519" extrusionOk="0">
                  <a:moveTo>
                    <a:pt x="2572" y="1"/>
                  </a:moveTo>
                  <a:cubicBezTo>
                    <a:pt x="1151" y="1"/>
                    <a:pt x="1" y="1151"/>
                    <a:pt x="1" y="2572"/>
                  </a:cubicBezTo>
                  <a:lnTo>
                    <a:pt x="1" y="3831"/>
                  </a:lnTo>
                  <a:cubicBezTo>
                    <a:pt x="1" y="4210"/>
                    <a:pt x="309" y="4518"/>
                    <a:pt x="687" y="4518"/>
                  </a:cubicBezTo>
                  <a:lnTo>
                    <a:pt x="4613" y="4518"/>
                  </a:lnTo>
                  <a:cubicBezTo>
                    <a:pt x="4994" y="4518"/>
                    <a:pt x="5300" y="4210"/>
                    <a:pt x="5299" y="3831"/>
                  </a:cubicBezTo>
                  <a:lnTo>
                    <a:pt x="5299" y="2572"/>
                  </a:lnTo>
                  <a:cubicBezTo>
                    <a:pt x="5299" y="1151"/>
                    <a:pt x="4148" y="1"/>
                    <a:pt x="2727" y="1"/>
                  </a:cubicBezTo>
                  <a:close/>
                </a:path>
              </a:pathLst>
            </a:custGeom>
            <a:solidFill>
              <a:srgbClr val="D4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0"/>
            <p:cNvSpPr/>
            <p:nvPr/>
          </p:nvSpPr>
          <p:spPr>
            <a:xfrm>
              <a:off x="6680510" y="3244228"/>
              <a:ext cx="165210" cy="126861"/>
            </a:xfrm>
            <a:custGeom>
              <a:avLst/>
              <a:gdLst/>
              <a:ahLst/>
              <a:cxnLst/>
              <a:rect l="l" t="t" r="r" b="b"/>
              <a:pathLst>
                <a:path w="5299" h="4069" extrusionOk="0">
                  <a:moveTo>
                    <a:pt x="4127" y="1"/>
                  </a:moveTo>
                  <a:lnTo>
                    <a:pt x="4127" y="1"/>
                  </a:lnTo>
                  <a:cubicBezTo>
                    <a:pt x="4413" y="424"/>
                    <a:pt x="4580" y="932"/>
                    <a:pt x="4580" y="1481"/>
                  </a:cubicBezTo>
                  <a:lnTo>
                    <a:pt x="4580" y="2643"/>
                  </a:lnTo>
                  <a:cubicBezTo>
                    <a:pt x="4580" y="3033"/>
                    <a:pt x="4263" y="3350"/>
                    <a:pt x="3873" y="3350"/>
                  </a:cubicBezTo>
                  <a:lnTo>
                    <a:pt x="0" y="3350"/>
                  </a:lnTo>
                  <a:lnTo>
                    <a:pt x="0" y="3362"/>
                  </a:lnTo>
                  <a:cubicBezTo>
                    <a:pt x="0" y="3752"/>
                    <a:pt x="317" y="4069"/>
                    <a:pt x="707" y="4069"/>
                  </a:cubicBezTo>
                  <a:lnTo>
                    <a:pt x="4593" y="4069"/>
                  </a:lnTo>
                  <a:cubicBezTo>
                    <a:pt x="4983" y="4069"/>
                    <a:pt x="5298" y="3752"/>
                    <a:pt x="5298" y="3362"/>
                  </a:cubicBezTo>
                  <a:lnTo>
                    <a:pt x="5298" y="2201"/>
                  </a:lnTo>
                  <a:cubicBezTo>
                    <a:pt x="5298" y="1284"/>
                    <a:pt x="4834" y="476"/>
                    <a:pt x="4127" y="1"/>
                  </a:cubicBezTo>
                  <a:close/>
                </a:path>
              </a:pathLst>
            </a:custGeom>
            <a:solidFill>
              <a:srgbClr val="C5EA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0"/>
            <p:cNvSpPr/>
            <p:nvPr/>
          </p:nvSpPr>
          <p:spPr>
            <a:xfrm>
              <a:off x="6731144" y="3491817"/>
              <a:ext cx="63852" cy="170011"/>
            </a:xfrm>
            <a:custGeom>
              <a:avLst/>
              <a:gdLst/>
              <a:ahLst/>
              <a:cxnLst/>
              <a:rect l="l" t="t" r="r" b="b"/>
              <a:pathLst>
                <a:path w="2048" h="5453" extrusionOk="0">
                  <a:moveTo>
                    <a:pt x="1" y="0"/>
                  </a:moveTo>
                  <a:lnTo>
                    <a:pt x="1" y="5237"/>
                  </a:lnTo>
                  <a:cubicBezTo>
                    <a:pt x="1" y="5357"/>
                    <a:pt x="96" y="5453"/>
                    <a:pt x="216" y="5453"/>
                  </a:cubicBezTo>
                  <a:lnTo>
                    <a:pt x="1834" y="5453"/>
                  </a:lnTo>
                  <a:cubicBezTo>
                    <a:pt x="1952" y="5453"/>
                    <a:pt x="2048" y="5357"/>
                    <a:pt x="2048" y="5237"/>
                  </a:cubicBezTo>
                  <a:lnTo>
                    <a:pt x="2048" y="0"/>
                  </a:ln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0"/>
            <p:cNvSpPr/>
            <p:nvPr/>
          </p:nvSpPr>
          <p:spPr>
            <a:xfrm>
              <a:off x="6773672" y="3491817"/>
              <a:ext cx="21325" cy="170011"/>
            </a:xfrm>
            <a:custGeom>
              <a:avLst/>
              <a:gdLst/>
              <a:ahLst/>
              <a:cxnLst/>
              <a:rect l="l" t="t" r="r" b="b"/>
              <a:pathLst>
                <a:path w="684" h="5453" extrusionOk="0">
                  <a:moveTo>
                    <a:pt x="0" y="0"/>
                  </a:moveTo>
                  <a:lnTo>
                    <a:pt x="0" y="5453"/>
                  </a:lnTo>
                  <a:lnTo>
                    <a:pt x="470" y="5453"/>
                  </a:lnTo>
                  <a:cubicBezTo>
                    <a:pt x="588" y="5453"/>
                    <a:pt x="684" y="5357"/>
                    <a:pt x="684" y="5239"/>
                  </a:cubicBezTo>
                  <a:lnTo>
                    <a:pt x="684" y="0"/>
                  </a:lnTo>
                  <a:close/>
                </a:path>
              </a:pathLst>
            </a:custGeom>
            <a:solidFill>
              <a:srgbClr val="86D3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0"/>
            <p:cNvSpPr/>
            <p:nvPr/>
          </p:nvSpPr>
          <p:spPr>
            <a:xfrm>
              <a:off x="6643221" y="3419233"/>
              <a:ext cx="46267" cy="35916"/>
            </a:xfrm>
            <a:custGeom>
              <a:avLst/>
              <a:gdLst/>
              <a:ahLst/>
              <a:cxnLst/>
              <a:rect l="l" t="t" r="r" b="b"/>
              <a:pathLst>
                <a:path w="1484" h="1152" extrusionOk="0">
                  <a:moveTo>
                    <a:pt x="391" y="1"/>
                  </a:moveTo>
                  <a:cubicBezTo>
                    <a:pt x="175" y="1"/>
                    <a:pt x="1" y="176"/>
                    <a:pt x="1" y="391"/>
                  </a:cubicBezTo>
                  <a:lnTo>
                    <a:pt x="1" y="761"/>
                  </a:lnTo>
                  <a:cubicBezTo>
                    <a:pt x="1" y="977"/>
                    <a:pt x="175" y="1151"/>
                    <a:pt x="391" y="1151"/>
                  </a:cubicBezTo>
                  <a:lnTo>
                    <a:pt x="1093" y="1151"/>
                  </a:lnTo>
                  <a:cubicBezTo>
                    <a:pt x="1309" y="1151"/>
                    <a:pt x="1482" y="977"/>
                    <a:pt x="1484" y="761"/>
                  </a:cubicBezTo>
                  <a:lnTo>
                    <a:pt x="1484" y="391"/>
                  </a:lnTo>
                  <a:cubicBezTo>
                    <a:pt x="1484" y="176"/>
                    <a:pt x="1309" y="1"/>
                    <a:pt x="1093" y="1"/>
                  </a:cubicBezTo>
                  <a:close/>
                </a:path>
              </a:pathLst>
            </a:custGeom>
            <a:solidFill>
              <a:srgbClr val="FCE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0"/>
            <p:cNvSpPr/>
            <p:nvPr/>
          </p:nvSpPr>
          <p:spPr>
            <a:xfrm>
              <a:off x="6643221" y="3429460"/>
              <a:ext cx="46236" cy="25690"/>
            </a:xfrm>
            <a:custGeom>
              <a:avLst/>
              <a:gdLst/>
              <a:ahLst/>
              <a:cxnLst/>
              <a:rect l="l" t="t" r="r" b="b"/>
              <a:pathLst>
                <a:path w="1483" h="824" extrusionOk="0">
                  <a:moveTo>
                    <a:pt x="8" y="1"/>
                  </a:moveTo>
                  <a:cubicBezTo>
                    <a:pt x="3" y="26"/>
                    <a:pt x="1" y="50"/>
                    <a:pt x="1" y="76"/>
                  </a:cubicBezTo>
                  <a:lnTo>
                    <a:pt x="1" y="423"/>
                  </a:lnTo>
                  <a:cubicBezTo>
                    <a:pt x="1" y="644"/>
                    <a:pt x="181" y="823"/>
                    <a:pt x="401" y="823"/>
                  </a:cubicBezTo>
                  <a:lnTo>
                    <a:pt x="1080" y="823"/>
                  </a:lnTo>
                  <a:cubicBezTo>
                    <a:pt x="1303" y="823"/>
                    <a:pt x="1482" y="644"/>
                    <a:pt x="1482" y="423"/>
                  </a:cubicBezTo>
                  <a:lnTo>
                    <a:pt x="1482" y="76"/>
                  </a:lnTo>
                  <a:cubicBezTo>
                    <a:pt x="1482" y="50"/>
                    <a:pt x="1481" y="26"/>
                    <a:pt x="1475" y="1"/>
                  </a:cubicBezTo>
                  <a:cubicBezTo>
                    <a:pt x="1440" y="187"/>
                    <a:pt x="1278" y="329"/>
                    <a:pt x="1080" y="329"/>
                  </a:cubicBezTo>
                  <a:lnTo>
                    <a:pt x="401" y="329"/>
                  </a:lnTo>
                  <a:cubicBezTo>
                    <a:pt x="204" y="329"/>
                    <a:pt x="42" y="187"/>
                    <a:pt x="8" y="1"/>
                  </a:cubicBezTo>
                  <a:close/>
                </a:path>
              </a:pathLst>
            </a:custGeom>
            <a:solidFill>
              <a:srgbClr val="FAD0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0"/>
            <p:cNvSpPr/>
            <p:nvPr/>
          </p:nvSpPr>
          <p:spPr>
            <a:xfrm>
              <a:off x="6731144" y="3419233"/>
              <a:ext cx="63945" cy="35916"/>
            </a:xfrm>
            <a:custGeom>
              <a:avLst/>
              <a:gdLst/>
              <a:ahLst/>
              <a:cxnLst/>
              <a:rect l="l" t="t" r="r" b="b"/>
              <a:pathLst>
                <a:path w="2051" h="1152" extrusionOk="0">
                  <a:moveTo>
                    <a:pt x="391" y="1"/>
                  </a:moveTo>
                  <a:cubicBezTo>
                    <a:pt x="176" y="1"/>
                    <a:pt x="1" y="176"/>
                    <a:pt x="1" y="391"/>
                  </a:cubicBezTo>
                  <a:lnTo>
                    <a:pt x="1" y="761"/>
                  </a:lnTo>
                  <a:cubicBezTo>
                    <a:pt x="1" y="977"/>
                    <a:pt x="176" y="1151"/>
                    <a:pt x="391" y="1151"/>
                  </a:cubicBezTo>
                  <a:lnTo>
                    <a:pt x="1660" y="1151"/>
                  </a:lnTo>
                  <a:cubicBezTo>
                    <a:pt x="1874" y="1151"/>
                    <a:pt x="2048" y="977"/>
                    <a:pt x="2051" y="761"/>
                  </a:cubicBezTo>
                  <a:lnTo>
                    <a:pt x="2051" y="391"/>
                  </a:lnTo>
                  <a:cubicBezTo>
                    <a:pt x="2051" y="176"/>
                    <a:pt x="1874" y="1"/>
                    <a:pt x="1660" y="1"/>
                  </a:cubicBezTo>
                  <a:close/>
                </a:path>
              </a:pathLst>
            </a:custGeom>
            <a:solidFill>
              <a:srgbClr val="FCE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0"/>
            <p:cNvSpPr/>
            <p:nvPr/>
          </p:nvSpPr>
          <p:spPr>
            <a:xfrm>
              <a:off x="6731144" y="3429460"/>
              <a:ext cx="63852" cy="25690"/>
            </a:xfrm>
            <a:custGeom>
              <a:avLst/>
              <a:gdLst/>
              <a:ahLst/>
              <a:cxnLst/>
              <a:rect l="l" t="t" r="r" b="b"/>
              <a:pathLst>
                <a:path w="2048" h="824" extrusionOk="0">
                  <a:moveTo>
                    <a:pt x="8" y="1"/>
                  </a:moveTo>
                  <a:cubicBezTo>
                    <a:pt x="5" y="26"/>
                    <a:pt x="1" y="50"/>
                    <a:pt x="1" y="76"/>
                  </a:cubicBezTo>
                  <a:lnTo>
                    <a:pt x="1" y="423"/>
                  </a:lnTo>
                  <a:cubicBezTo>
                    <a:pt x="1" y="644"/>
                    <a:pt x="180" y="823"/>
                    <a:pt x="403" y="823"/>
                  </a:cubicBezTo>
                  <a:lnTo>
                    <a:pt x="1647" y="823"/>
                  </a:lnTo>
                  <a:cubicBezTo>
                    <a:pt x="1870" y="823"/>
                    <a:pt x="2048" y="644"/>
                    <a:pt x="2048" y="423"/>
                  </a:cubicBezTo>
                  <a:lnTo>
                    <a:pt x="2048" y="76"/>
                  </a:lnTo>
                  <a:cubicBezTo>
                    <a:pt x="2048" y="50"/>
                    <a:pt x="2046" y="26"/>
                    <a:pt x="2041" y="1"/>
                  </a:cubicBezTo>
                  <a:cubicBezTo>
                    <a:pt x="2007" y="187"/>
                    <a:pt x="1844" y="329"/>
                    <a:pt x="1647" y="329"/>
                  </a:cubicBezTo>
                  <a:lnTo>
                    <a:pt x="403" y="329"/>
                  </a:lnTo>
                  <a:cubicBezTo>
                    <a:pt x="205" y="329"/>
                    <a:pt x="43" y="187"/>
                    <a:pt x="8" y="1"/>
                  </a:cubicBezTo>
                  <a:close/>
                </a:path>
              </a:pathLst>
            </a:custGeom>
            <a:solidFill>
              <a:srgbClr val="FAD0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0"/>
            <p:cNvSpPr/>
            <p:nvPr/>
          </p:nvSpPr>
          <p:spPr>
            <a:xfrm>
              <a:off x="6836746" y="3419233"/>
              <a:ext cx="46267" cy="35916"/>
            </a:xfrm>
            <a:custGeom>
              <a:avLst/>
              <a:gdLst/>
              <a:ahLst/>
              <a:cxnLst/>
              <a:rect l="l" t="t" r="r" b="b"/>
              <a:pathLst>
                <a:path w="1484" h="1152" extrusionOk="0">
                  <a:moveTo>
                    <a:pt x="391" y="1"/>
                  </a:moveTo>
                  <a:cubicBezTo>
                    <a:pt x="176" y="1"/>
                    <a:pt x="1" y="176"/>
                    <a:pt x="1" y="391"/>
                  </a:cubicBezTo>
                  <a:lnTo>
                    <a:pt x="1" y="761"/>
                  </a:lnTo>
                  <a:cubicBezTo>
                    <a:pt x="1" y="977"/>
                    <a:pt x="176" y="1151"/>
                    <a:pt x="391" y="1151"/>
                  </a:cubicBezTo>
                  <a:lnTo>
                    <a:pt x="1094" y="1151"/>
                  </a:lnTo>
                  <a:cubicBezTo>
                    <a:pt x="1309" y="1151"/>
                    <a:pt x="1483" y="977"/>
                    <a:pt x="1484" y="761"/>
                  </a:cubicBezTo>
                  <a:lnTo>
                    <a:pt x="1484" y="391"/>
                  </a:lnTo>
                  <a:cubicBezTo>
                    <a:pt x="1484" y="176"/>
                    <a:pt x="1309" y="1"/>
                    <a:pt x="1094" y="1"/>
                  </a:cubicBezTo>
                  <a:close/>
                </a:path>
              </a:pathLst>
            </a:custGeom>
            <a:solidFill>
              <a:srgbClr val="FCE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0"/>
            <p:cNvSpPr/>
            <p:nvPr/>
          </p:nvSpPr>
          <p:spPr>
            <a:xfrm>
              <a:off x="6836652" y="3429927"/>
              <a:ext cx="46236" cy="25223"/>
            </a:xfrm>
            <a:custGeom>
              <a:avLst/>
              <a:gdLst/>
              <a:ahLst/>
              <a:cxnLst/>
              <a:rect l="l" t="t" r="r" b="b"/>
              <a:pathLst>
                <a:path w="1483" h="809" extrusionOk="0">
                  <a:moveTo>
                    <a:pt x="7" y="0"/>
                  </a:moveTo>
                  <a:cubicBezTo>
                    <a:pt x="2" y="21"/>
                    <a:pt x="1" y="39"/>
                    <a:pt x="1" y="61"/>
                  </a:cubicBezTo>
                  <a:lnTo>
                    <a:pt x="1" y="408"/>
                  </a:lnTo>
                  <a:cubicBezTo>
                    <a:pt x="1" y="629"/>
                    <a:pt x="180" y="808"/>
                    <a:pt x="403" y="808"/>
                  </a:cubicBezTo>
                  <a:lnTo>
                    <a:pt x="1082" y="808"/>
                  </a:lnTo>
                  <a:cubicBezTo>
                    <a:pt x="1305" y="808"/>
                    <a:pt x="1483" y="629"/>
                    <a:pt x="1483" y="408"/>
                  </a:cubicBezTo>
                  <a:lnTo>
                    <a:pt x="1483" y="61"/>
                  </a:lnTo>
                  <a:cubicBezTo>
                    <a:pt x="1483" y="41"/>
                    <a:pt x="1481" y="21"/>
                    <a:pt x="1478" y="0"/>
                  </a:cubicBezTo>
                  <a:cubicBezTo>
                    <a:pt x="1452" y="194"/>
                    <a:pt x="1286" y="344"/>
                    <a:pt x="1084" y="344"/>
                  </a:cubicBezTo>
                  <a:lnTo>
                    <a:pt x="404" y="344"/>
                  </a:lnTo>
                  <a:cubicBezTo>
                    <a:pt x="202" y="344"/>
                    <a:pt x="36" y="196"/>
                    <a:pt x="7" y="0"/>
                  </a:cubicBezTo>
                  <a:close/>
                </a:path>
              </a:pathLst>
            </a:custGeom>
            <a:solidFill>
              <a:srgbClr val="FAD0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0"/>
            <p:cNvSpPr/>
            <p:nvPr/>
          </p:nvSpPr>
          <p:spPr>
            <a:xfrm>
              <a:off x="6731144" y="3593209"/>
              <a:ext cx="63852" cy="68622"/>
            </a:xfrm>
            <a:custGeom>
              <a:avLst/>
              <a:gdLst/>
              <a:ahLst/>
              <a:cxnLst/>
              <a:rect l="l" t="t" r="r" b="b"/>
              <a:pathLst>
                <a:path w="2048" h="2201" extrusionOk="0">
                  <a:moveTo>
                    <a:pt x="1" y="1"/>
                  </a:moveTo>
                  <a:lnTo>
                    <a:pt x="1" y="1985"/>
                  </a:lnTo>
                  <a:cubicBezTo>
                    <a:pt x="1" y="2105"/>
                    <a:pt x="96" y="2201"/>
                    <a:pt x="216" y="2201"/>
                  </a:cubicBezTo>
                  <a:lnTo>
                    <a:pt x="1834" y="2201"/>
                  </a:lnTo>
                  <a:cubicBezTo>
                    <a:pt x="1952" y="2201"/>
                    <a:pt x="2048" y="2105"/>
                    <a:pt x="2048" y="1985"/>
                  </a:cubicBezTo>
                  <a:lnTo>
                    <a:pt x="2048" y="1"/>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0"/>
            <p:cNvSpPr/>
            <p:nvPr/>
          </p:nvSpPr>
          <p:spPr>
            <a:xfrm>
              <a:off x="6773672" y="3593209"/>
              <a:ext cx="21325" cy="68622"/>
            </a:xfrm>
            <a:custGeom>
              <a:avLst/>
              <a:gdLst/>
              <a:ahLst/>
              <a:cxnLst/>
              <a:rect l="l" t="t" r="r" b="b"/>
              <a:pathLst>
                <a:path w="684" h="2201" extrusionOk="0">
                  <a:moveTo>
                    <a:pt x="0" y="1"/>
                  </a:moveTo>
                  <a:lnTo>
                    <a:pt x="0" y="2201"/>
                  </a:lnTo>
                  <a:lnTo>
                    <a:pt x="470" y="2201"/>
                  </a:lnTo>
                  <a:cubicBezTo>
                    <a:pt x="588" y="2201"/>
                    <a:pt x="684" y="2105"/>
                    <a:pt x="684" y="1987"/>
                  </a:cubicBezTo>
                  <a:lnTo>
                    <a:pt x="684" y="1"/>
                  </a:lnTo>
                  <a:close/>
                </a:path>
              </a:pathLst>
            </a:custGeom>
            <a:solidFill>
              <a:srgbClr val="D4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0"/>
            <p:cNvSpPr/>
            <p:nvPr/>
          </p:nvSpPr>
          <p:spPr>
            <a:xfrm>
              <a:off x="6752470" y="3618090"/>
              <a:ext cx="21232" cy="21232"/>
            </a:xfrm>
            <a:custGeom>
              <a:avLst/>
              <a:gdLst/>
              <a:ahLst/>
              <a:cxnLst/>
              <a:rect l="l" t="t" r="r" b="b"/>
              <a:pathLst>
                <a:path w="681" h="681" extrusionOk="0">
                  <a:moveTo>
                    <a:pt x="340" y="1"/>
                  </a:moveTo>
                  <a:cubicBezTo>
                    <a:pt x="152" y="1"/>
                    <a:pt x="1" y="152"/>
                    <a:pt x="1" y="340"/>
                  </a:cubicBezTo>
                  <a:cubicBezTo>
                    <a:pt x="1" y="528"/>
                    <a:pt x="152" y="680"/>
                    <a:pt x="340" y="680"/>
                  </a:cubicBezTo>
                  <a:cubicBezTo>
                    <a:pt x="528" y="680"/>
                    <a:pt x="680" y="528"/>
                    <a:pt x="680" y="340"/>
                  </a:cubicBezTo>
                  <a:cubicBezTo>
                    <a:pt x="680" y="152"/>
                    <a:pt x="528" y="1"/>
                    <a:pt x="340" y="1"/>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0"/>
            <p:cNvSpPr/>
            <p:nvPr/>
          </p:nvSpPr>
          <p:spPr>
            <a:xfrm>
              <a:off x="6707542" y="3278899"/>
              <a:ext cx="39564" cy="64974"/>
            </a:xfrm>
            <a:custGeom>
              <a:avLst/>
              <a:gdLst/>
              <a:ahLst/>
              <a:cxnLst/>
              <a:rect l="l" t="t" r="r" b="b"/>
              <a:pathLst>
                <a:path w="1269" h="2084" extrusionOk="0">
                  <a:moveTo>
                    <a:pt x="817" y="448"/>
                  </a:moveTo>
                  <a:lnTo>
                    <a:pt x="817" y="817"/>
                  </a:lnTo>
                  <a:lnTo>
                    <a:pt x="447" y="817"/>
                  </a:lnTo>
                  <a:lnTo>
                    <a:pt x="447" y="448"/>
                  </a:lnTo>
                  <a:close/>
                  <a:moveTo>
                    <a:pt x="817" y="1267"/>
                  </a:moveTo>
                  <a:lnTo>
                    <a:pt x="817" y="1635"/>
                  </a:lnTo>
                  <a:lnTo>
                    <a:pt x="447" y="1635"/>
                  </a:lnTo>
                  <a:lnTo>
                    <a:pt x="447" y="1267"/>
                  </a:lnTo>
                  <a:close/>
                  <a:moveTo>
                    <a:pt x="224" y="0"/>
                  </a:moveTo>
                  <a:cubicBezTo>
                    <a:pt x="100" y="0"/>
                    <a:pt x="0" y="102"/>
                    <a:pt x="0" y="224"/>
                  </a:cubicBezTo>
                  <a:lnTo>
                    <a:pt x="0" y="1859"/>
                  </a:lnTo>
                  <a:cubicBezTo>
                    <a:pt x="0" y="1984"/>
                    <a:pt x="102" y="2083"/>
                    <a:pt x="224" y="2083"/>
                  </a:cubicBezTo>
                  <a:lnTo>
                    <a:pt x="1044" y="2083"/>
                  </a:lnTo>
                  <a:cubicBezTo>
                    <a:pt x="1168" y="2083"/>
                    <a:pt x="1268" y="1982"/>
                    <a:pt x="1268" y="1859"/>
                  </a:cubicBezTo>
                  <a:lnTo>
                    <a:pt x="1268" y="224"/>
                  </a:lnTo>
                  <a:cubicBezTo>
                    <a:pt x="1268" y="100"/>
                    <a:pt x="1167" y="0"/>
                    <a:pt x="1044" y="0"/>
                  </a:cubicBezTo>
                  <a:close/>
                </a:path>
              </a:pathLst>
            </a:custGeom>
            <a:solidFill>
              <a:srgbClr val="3C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0"/>
            <p:cNvSpPr/>
            <p:nvPr/>
          </p:nvSpPr>
          <p:spPr>
            <a:xfrm>
              <a:off x="6779159" y="3278899"/>
              <a:ext cx="39502" cy="64974"/>
            </a:xfrm>
            <a:custGeom>
              <a:avLst/>
              <a:gdLst/>
              <a:ahLst/>
              <a:cxnLst/>
              <a:rect l="l" t="t" r="r" b="b"/>
              <a:pathLst>
                <a:path w="1267" h="2084" extrusionOk="0">
                  <a:moveTo>
                    <a:pt x="819" y="1267"/>
                  </a:moveTo>
                  <a:lnTo>
                    <a:pt x="819" y="1635"/>
                  </a:lnTo>
                  <a:lnTo>
                    <a:pt x="449" y="1635"/>
                  </a:lnTo>
                  <a:lnTo>
                    <a:pt x="449" y="1267"/>
                  </a:lnTo>
                  <a:close/>
                  <a:moveTo>
                    <a:pt x="224" y="0"/>
                  </a:moveTo>
                  <a:cubicBezTo>
                    <a:pt x="100" y="0"/>
                    <a:pt x="0" y="102"/>
                    <a:pt x="0" y="224"/>
                  </a:cubicBezTo>
                  <a:lnTo>
                    <a:pt x="0" y="1859"/>
                  </a:lnTo>
                  <a:cubicBezTo>
                    <a:pt x="0" y="1984"/>
                    <a:pt x="102" y="2083"/>
                    <a:pt x="224" y="2083"/>
                  </a:cubicBezTo>
                  <a:lnTo>
                    <a:pt x="1043" y="2083"/>
                  </a:lnTo>
                  <a:cubicBezTo>
                    <a:pt x="1167" y="2083"/>
                    <a:pt x="1267" y="1982"/>
                    <a:pt x="1267" y="1859"/>
                  </a:cubicBezTo>
                  <a:lnTo>
                    <a:pt x="1267" y="1041"/>
                  </a:lnTo>
                  <a:cubicBezTo>
                    <a:pt x="1267" y="917"/>
                    <a:pt x="1166" y="817"/>
                    <a:pt x="1043" y="817"/>
                  </a:cubicBezTo>
                  <a:lnTo>
                    <a:pt x="449" y="817"/>
                  </a:lnTo>
                  <a:lnTo>
                    <a:pt x="449" y="448"/>
                  </a:lnTo>
                  <a:lnTo>
                    <a:pt x="1043" y="448"/>
                  </a:lnTo>
                  <a:cubicBezTo>
                    <a:pt x="1167" y="448"/>
                    <a:pt x="1267" y="347"/>
                    <a:pt x="1267" y="224"/>
                  </a:cubicBezTo>
                  <a:cubicBezTo>
                    <a:pt x="1267" y="100"/>
                    <a:pt x="1166" y="0"/>
                    <a:pt x="1043" y="0"/>
                  </a:cubicBezTo>
                  <a:close/>
                </a:path>
              </a:pathLst>
            </a:custGeom>
            <a:solidFill>
              <a:srgbClr val="3C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0"/>
            <p:cNvSpPr/>
            <p:nvPr/>
          </p:nvSpPr>
          <p:spPr>
            <a:xfrm>
              <a:off x="6754466" y="3327225"/>
              <a:ext cx="21170" cy="24318"/>
            </a:xfrm>
            <a:custGeom>
              <a:avLst/>
              <a:gdLst/>
              <a:ahLst/>
              <a:cxnLst/>
              <a:rect l="l" t="t" r="r" b="b"/>
              <a:pathLst>
                <a:path w="679" h="780" extrusionOk="0">
                  <a:moveTo>
                    <a:pt x="423" y="0"/>
                  </a:moveTo>
                  <a:cubicBezTo>
                    <a:pt x="341" y="0"/>
                    <a:pt x="261" y="46"/>
                    <a:pt x="221" y="126"/>
                  </a:cubicBezTo>
                  <a:lnTo>
                    <a:pt x="57" y="454"/>
                  </a:lnTo>
                  <a:cubicBezTo>
                    <a:pt x="0" y="565"/>
                    <a:pt x="46" y="700"/>
                    <a:pt x="158" y="756"/>
                  </a:cubicBezTo>
                  <a:cubicBezTo>
                    <a:pt x="191" y="772"/>
                    <a:pt x="226" y="779"/>
                    <a:pt x="258" y="779"/>
                  </a:cubicBezTo>
                  <a:cubicBezTo>
                    <a:pt x="341" y="779"/>
                    <a:pt x="418" y="734"/>
                    <a:pt x="458" y="655"/>
                  </a:cubicBezTo>
                  <a:lnTo>
                    <a:pt x="623" y="327"/>
                  </a:lnTo>
                  <a:cubicBezTo>
                    <a:pt x="678" y="215"/>
                    <a:pt x="633" y="81"/>
                    <a:pt x="524" y="25"/>
                  </a:cubicBezTo>
                  <a:cubicBezTo>
                    <a:pt x="491" y="8"/>
                    <a:pt x="457" y="0"/>
                    <a:pt x="423" y="0"/>
                  </a:cubicBezTo>
                  <a:close/>
                </a:path>
              </a:pathLst>
            </a:custGeom>
            <a:solidFill>
              <a:srgbClr val="3C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0"/>
            <p:cNvSpPr/>
            <p:nvPr/>
          </p:nvSpPr>
          <p:spPr>
            <a:xfrm>
              <a:off x="6708851" y="3484833"/>
              <a:ext cx="108560" cy="13999"/>
            </a:xfrm>
            <a:custGeom>
              <a:avLst/>
              <a:gdLst/>
              <a:ahLst/>
              <a:cxnLst/>
              <a:rect l="l" t="t" r="r" b="b"/>
              <a:pathLst>
                <a:path w="3482" h="449" extrusionOk="0">
                  <a:moveTo>
                    <a:pt x="224" y="0"/>
                  </a:moveTo>
                  <a:cubicBezTo>
                    <a:pt x="101" y="0"/>
                    <a:pt x="0" y="100"/>
                    <a:pt x="0" y="224"/>
                  </a:cubicBezTo>
                  <a:cubicBezTo>
                    <a:pt x="0" y="347"/>
                    <a:pt x="100" y="448"/>
                    <a:pt x="224" y="448"/>
                  </a:cubicBezTo>
                  <a:lnTo>
                    <a:pt x="3257" y="448"/>
                  </a:lnTo>
                  <a:cubicBezTo>
                    <a:pt x="3380" y="448"/>
                    <a:pt x="3481" y="348"/>
                    <a:pt x="3481" y="224"/>
                  </a:cubicBezTo>
                  <a:cubicBezTo>
                    <a:pt x="3481" y="101"/>
                    <a:pt x="3381" y="0"/>
                    <a:pt x="3257" y="0"/>
                  </a:cubicBezTo>
                  <a:close/>
                </a:path>
              </a:pathLst>
            </a:custGeom>
            <a:solidFill>
              <a:srgbClr val="3C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40"/>
          <p:cNvGrpSpPr/>
          <p:nvPr/>
        </p:nvGrpSpPr>
        <p:grpSpPr>
          <a:xfrm>
            <a:off x="7999234" y="2711559"/>
            <a:ext cx="268879" cy="462961"/>
            <a:chOff x="8142752" y="3198396"/>
            <a:chExt cx="268879" cy="462961"/>
          </a:xfrm>
        </p:grpSpPr>
        <p:sp>
          <p:nvSpPr>
            <p:cNvPr id="1214" name="Google Shape;1214;p40"/>
            <p:cNvSpPr/>
            <p:nvPr/>
          </p:nvSpPr>
          <p:spPr>
            <a:xfrm>
              <a:off x="8142752" y="3403020"/>
              <a:ext cx="268875" cy="258337"/>
            </a:xfrm>
            <a:custGeom>
              <a:avLst/>
              <a:gdLst/>
              <a:ahLst/>
              <a:cxnLst/>
              <a:rect l="l" t="t" r="r" b="b"/>
              <a:pathLst>
                <a:path w="8624" h="8286" extrusionOk="0">
                  <a:moveTo>
                    <a:pt x="3486" y="0"/>
                  </a:moveTo>
                  <a:lnTo>
                    <a:pt x="3486" y="1307"/>
                  </a:lnTo>
                  <a:lnTo>
                    <a:pt x="3290" y="1307"/>
                  </a:lnTo>
                  <a:cubicBezTo>
                    <a:pt x="2097" y="1307"/>
                    <a:pt x="1058" y="2123"/>
                    <a:pt x="774" y="3282"/>
                  </a:cubicBezTo>
                  <a:lnTo>
                    <a:pt x="122" y="5973"/>
                  </a:lnTo>
                  <a:cubicBezTo>
                    <a:pt x="1" y="6468"/>
                    <a:pt x="223" y="6981"/>
                    <a:pt x="663" y="7234"/>
                  </a:cubicBezTo>
                  <a:cubicBezTo>
                    <a:pt x="1879" y="7935"/>
                    <a:pt x="3096" y="8286"/>
                    <a:pt x="4312" y="8286"/>
                  </a:cubicBezTo>
                  <a:cubicBezTo>
                    <a:pt x="5529" y="8286"/>
                    <a:pt x="6746" y="7935"/>
                    <a:pt x="7963" y="7234"/>
                  </a:cubicBezTo>
                  <a:cubicBezTo>
                    <a:pt x="8401" y="6981"/>
                    <a:pt x="8624" y="6468"/>
                    <a:pt x="8502" y="5973"/>
                  </a:cubicBezTo>
                  <a:lnTo>
                    <a:pt x="7847" y="3282"/>
                  </a:lnTo>
                  <a:cubicBezTo>
                    <a:pt x="7565" y="2121"/>
                    <a:pt x="6526" y="1307"/>
                    <a:pt x="5332" y="1307"/>
                  </a:cubicBezTo>
                  <a:lnTo>
                    <a:pt x="5134" y="1307"/>
                  </a:lnTo>
                  <a:lnTo>
                    <a:pt x="5134" y="0"/>
                  </a:lnTo>
                  <a:cubicBezTo>
                    <a:pt x="4888" y="129"/>
                    <a:pt x="4609" y="201"/>
                    <a:pt x="4310" y="201"/>
                  </a:cubicBezTo>
                  <a:cubicBezTo>
                    <a:pt x="4014" y="201"/>
                    <a:pt x="3735" y="129"/>
                    <a:pt x="3486" y="0"/>
                  </a:cubicBez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0"/>
            <p:cNvSpPr/>
            <p:nvPr/>
          </p:nvSpPr>
          <p:spPr>
            <a:xfrm>
              <a:off x="8260544" y="3403020"/>
              <a:ext cx="151086" cy="258337"/>
            </a:xfrm>
            <a:custGeom>
              <a:avLst/>
              <a:gdLst/>
              <a:ahLst/>
              <a:cxnLst/>
              <a:rect l="l" t="t" r="r" b="b"/>
              <a:pathLst>
                <a:path w="4846" h="8286" extrusionOk="0">
                  <a:moveTo>
                    <a:pt x="1359" y="0"/>
                  </a:moveTo>
                  <a:cubicBezTo>
                    <a:pt x="1113" y="129"/>
                    <a:pt x="833" y="201"/>
                    <a:pt x="535" y="201"/>
                  </a:cubicBezTo>
                  <a:cubicBezTo>
                    <a:pt x="453" y="201"/>
                    <a:pt x="372" y="326"/>
                    <a:pt x="294" y="326"/>
                  </a:cubicBezTo>
                  <a:cubicBezTo>
                    <a:pt x="291" y="326"/>
                    <a:pt x="288" y="326"/>
                    <a:pt x="285" y="326"/>
                  </a:cubicBezTo>
                  <a:lnTo>
                    <a:pt x="285" y="1307"/>
                  </a:lnTo>
                  <a:lnTo>
                    <a:pt x="481" y="1307"/>
                  </a:lnTo>
                  <a:cubicBezTo>
                    <a:pt x="1677" y="1307"/>
                    <a:pt x="2713" y="2123"/>
                    <a:pt x="2997" y="3282"/>
                  </a:cubicBezTo>
                  <a:lnTo>
                    <a:pt x="3653" y="5973"/>
                  </a:lnTo>
                  <a:cubicBezTo>
                    <a:pt x="3774" y="6468"/>
                    <a:pt x="3552" y="6981"/>
                    <a:pt x="3112" y="7234"/>
                  </a:cubicBezTo>
                  <a:cubicBezTo>
                    <a:pt x="2076" y="7831"/>
                    <a:pt x="1037" y="8175"/>
                    <a:pt x="0" y="8263"/>
                  </a:cubicBezTo>
                  <a:cubicBezTo>
                    <a:pt x="178" y="8278"/>
                    <a:pt x="356" y="8286"/>
                    <a:pt x="534" y="8286"/>
                  </a:cubicBezTo>
                  <a:cubicBezTo>
                    <a:pt x="1752" y="8286"/>
                    <a:pt x="2970" y="7936"/>
                    <a:pt x="4186" y="7234"/>
                  </a:cubicBezTo>
                  <a:cubicBezTo>
                    <a:pt x="4626" y="6981"/>
                    <a:pt x="4846" y="6468"/>
                    <a:pt x="4727" y="5973"/>
                  </a:cubicBezTo>
                  <a:lnTo>
                    <a:pt x="4071" y="3282"/>
                  </a:lnTo>
                  <a:cubicBezTo>
                    <a:pt x="3789" y="2121"/>
                    <a:pt x="2750" y="1307"/>
                    <a:pt x="1556" y="1307"/>
                  </a:cubicBezTo>
                  <a:lnTo>
                    <a:pt x="1359" y="1307"/>
                  </a:lnTo>
                  <a:lnTo>
                    <a:pt x="1359" y="0"/>
                  </a:ln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0"/>
            <p:cNvSpPr/>
            <p:nvPr/>
          </p:nvSpPr>
          <p:spPr>
            <a:xfrm>
              <a:off x="8251565" y="3402958"/>
              <a:ext cx="9010" cy="10195"/>
            </a:xfrm>
            <a:custGeom>
              <a:avLst/>
              <a:gdLst/>
              <a:ahLst/>
              <a:cxnLst/>
              <a:rect l="l" t="t" r="r" b="b"/>
              <a:pathLst>
                <a:path w="289" h="327" extrusionOk="0">
                  <a:moveTo>
                    <a:pt x="0" y="1"/>
                  </a:moveTo>
                  <a:lnTo>
                    <a:pt x="0" y="326"/>
                  </a:lnTo>
                  <a:cubicBezTo>
                    <a:pt x="97" y="313"/>
                    <a:pt x="194" y="292"/>
                    <a:pt x="288" y="263"/>
                  </a:cubicBezTo>
                  <a:cubicBezTo>
                    <a:pt x="188" y="232"/>
                    <a:pt x="93" y="49"/>
                    <a:pt x="0" y="1"/>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0"/>
            <p:cNvSpPr/>
            <p:nvPr/>
          </p:nvSpPr>
          <p:spPr>
            <a:xfrm>
              <a:off x="8192918" y="3403020"/>
              <a:ext cx="170915" cy="258337"/>
            </a:xfrm>
            <a:custGeom>
              <a:avLst/>
              <a:gdLst/>
              <a:ahLst/>
              <a:cxnLst/>
              <a:rect l="l" t="t" r="r" b="b"/>
              <a:pathLst>
                <a:path w="5482" h="8286" extrusionOk="0">
                  <a:moveTo>
                    <a:pt x="1880" y="0"/>
                  </a:moveTo>
                  <a:lnTo>
                    <a:pt x="1880" y="1307"/>
                  </a:lnTo>
                  <a:lnTo>
                    <a:pt x="1682" y="1307"/>
                  </a:lnTo>
                  <a:cubicBezTo>
                    <a:pt x="1354" y="1307"/>
                    <a:pt x="1036" y="1368"/>
                    <a:pt x="742" y="1484"/>
                  </a:cubicBezTo>
                  <a:lnTo>
                    <a:pt x="46" y="2851"/>
                  </a:lnTo>
                  <a:cubicBezTo>
                    <a:pt x="1" y="2938"/>
                    <a:pt x="66" y="3035"/>
                    <a:pt x="157" y="3035"/>
                  </a:cubicBezTo>
                  <a:cubicBezTo>
                    <a:pt x="168" y="3035"/>
                    <a:pt x="180" y="3034"/>
                    <a:pt x="192" y="3030"/>
                  </a:cubicBezTo>
                  <a:lnTo>
                    <a:pt x="919" y="2834"/>
                  </a:lnTo>
                  <a:cubicBezTo>
                    <a:pt x="940" y="2828"/>
                    <a:pt x="961" y="2825"/>
                    <a:pt x="982" y="2825"/>
                  </a:cubicBezTo>
                  <a:cubicBezTo>
                    <a:pt x="1066" y="2825"/>
                    <a:pt x="1147" y="2869"/>
                    <a:pt x="1190" y="2945"/>
                  </a:cubicBezTo>
                  <a:lnTo>
                    <a:pt x="1332" y="3186"/>
                  </a:lnTo>
                  <a:cubicBezTo>
                    <a:pt x="2101" y="4502"/>
                    <a:pt x="2509" y="5998"/>
                    <a:pt x="2509" y="7520"/>
                  </a:cubicBezTo>
                  <a:lnTo>
                    <a:pt x="2509" y="8283"/>
                  </a:lnTo>
                  <a:cubicBezTo>
                    <a:pt x="2567" y="8285"/>
                    <a:pt x="2625" y="8286"/>
                    <a:pt x="2682" y="8286"/>
                  </a:cubicBezTo>
                  <a:cubicBezTo>
                    <a:pt x="2779" y="8286"/>
                    <a:pt x="2875" y="8284"/>
                    <a:pt x="2973" y="8279"/>
                  </a:cubicBezTo>
                  <a:lnTo>
                    <a:pt x="2973" y="7520"/>
                  </a:lnTo>
                  <a:cubicBezTo>
                    <a:pt x="2973" y="5997"/>
                    <a:pt x="3379" y="4499"/>
                    <a:pt x="4150" y="3186"/>
                  </a:cubicBezTo>
                  <a:lnTo>
                    <a:pt x="4290" y="2945"/>
                  </a:lnTo>
                  <a:cubicBezTo>
                    <a:pt x="4335" y="2870"/>
                    <a:pt x="4415" y="2826"/>
                    <a:pt x="4500" y="2826"/>
                  </a:cubicBezTo>
                  <a:cubicBezTo>
                    <a:pt x="4521" y="2826"/>
                    <a:pt x="4542" y="2828"/>
                    <a:pt x="4563" y="2834"/>
                  </a:cubicBezTo>
                  <a:lnTo>
                    <a:pt x="5287" y="3029"/>
                  </a:lnTo>
                  <a:cubicBezTo>
                    <a:pt x="5299" y="3032"/>
                    <a:pt x="5311" y="3034"/>
                    <a:pt x="5322" y="3034"/>
                  </a:cubicBezTo>
                  <a:cubicBezTo>
                    <a:pt x="5414" y="3034"/>
                    <a:pt x="5481" y="2937"/>
                    <a:pt x="5436" y="2850"/>
                  </a:cubicBezTo>
                  <a:lnTo>
                    <a:pt x="4752" y="1520"/>
                  </a:lnTo>
                  <a:cubicBezTo>
                    <a:pt x="4434" y="1382"/>
                    <a:pt x="4087" y="1307"/>
                    <a:pt x="3725" y="1307"/>
                  </a:cubicBezTo>
                  <a:lnTo>
                    <a:pt x="3528" y="1307"/>
                  </a:lnTo>
                  <a:lnTo>
                    <a:pt x="3528" y="0"/>
                  </a:lnTo>
                  <a:cubicBezTo>
                    <a:pt x="3282" y="129"/>
                    <a:pt x="3002" y="201"/>
                    <a:pt x="2704" y="201"/>
                  </a:cubicBezTo>
                  <a:cubicBezTo>
                    <a:pt x="2408" y="201"/>
                    <a:pt x="2127" y="129"/>
                    <a:pt x="1880" y="0"/>
                  </a:cubicBezTo>
                  <a:close/>
                </a:path>
              </a:pathLst>
            </a:custGeom>
            <a:solidFill>
              <a:srgbClr val="57C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0"/>
            <p:cNvSpPr/>
            <p:nvPr/>
          </p:nvSpPr>
          <p:spPr>
            <a:xfrm>
              <a:off x="8229116" y="3402927"/>
              <a:ext cx="95185" cy="174345"/>
            </a:xfrm>
            <a:custGeom>
              <a:avLst/>
              <a:gdLst/>
              <a:ahLst/>
              <a:cxnLst/>
              <a:rect l="l" t="t" r="r" b="b"/>
              <a:pathLst>
                <a:path w="3053" h="5592" extrusionOk="0">
                  <a:moveTo>
                    <a:pt x="718" y="1"/>
                  </a:moveTo>
                  <a:lnTo>
                    <a:pt x="718" y="1307"/>
                  </a:lnTo>
                  <a:lnTo>
                    <a:pt x="521" y="1307"/>
                  </a:lnTo>
                  <a:cubicBezTo>
                    <a:pt x="345" y="1307"/>
                    <a:pt x="168" y="1326"/>
                    <a:pt x="1" y="1359"/>
                  </a:cubicBezTo>
                  <a:cubicBezTo>
                    <a:pt x="37" y="1400"/>
                    <a:pt x="58" y="1423"/>
                    <a:pt x="58" y="1423"/>
                  </a:cubicBezTo>
                  <a:lnTo>
                    <a:pt x="1582" y="5592"/>
                  </a:lnTo>
                  <a:lnTo>
                    <a:pt x="3028" y="1423"/>
                  </a:lnTo>
                  <a:lnTo>
                    <a:pt x="3052" y="1355"/>
                  </a:lnTo>
                  <a:cubicBezTo>
                    <a:pt x="2895" y="1325"/>
                    <a:pt x="2730" y="1307"/>
                    <a:pt x="2564" y="1307"/>
                  </a:cubicBezTo>
                  <a:lnTo>
                    <a:pt x="2366" y="1307"/>
                  </a:lnTo>
                  <a:lnTo>
                    <a:pt x="2366" y="1"/>
                  </a:lnTo>
                  <a:cubicBezTo>
                    <a:pt x="2120" y="129"/>
                    <a:pt x="1841" y="201"/>
                    <a:pt x="1542" y="201"/>
                  </a:cubicBezTo>
                  <a:cubicBezTo>
                    <a:pt x="1245" y="201"/>
                    <a:pt x="966" y="129"/>
                    <a:pt x="718" y="1"/>
                  </a:cubicBezTo>
                  <a:close/>
                </a:path>
              </a:pathLst>
            </a:custGeom>
            <a:solidFill>
              <a:srgbClr val="B1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0"/>
            <p:cNvSpPr/>
            <p:nvPr/>
          </p:nvSpPr>
          <p:spPr>
            <a:xfrm>
              <a:off x="8229116" y="3420324"/>
              <a:ext cx="95123" cy="62916"/>
            </a:xfrm>
            <a:custGeom>
              <a:avLst/>
              <a:gdLst/>
              <a:ahLst/>
              <a:cxnLst/>
              <a:rect l="l" t="t" r="r" b="b"/>
              <a:pathLst>
                <a:path w="3051" h="2018" extrusionOk="0">
                  <a:moveTo>
                    <a:pt x="2367" y="1"/>
                  </a:moveTo>
                  <a:lnTo>
                    <a:pt x="1398" y="298"/>
                  </a:lnTo>
                  <a:lnTo>
                    <a:pt x="719" y="213"/>
                  </a:lnTo>
                  <a:lnTo>
                    <a:pt x="719" y="748"/>
                  </a:lnTo>
                  <a:lnTo>
                    <a:pt x="521" y="748"/>
                  </a:lnTo>
                  <a:cubicBezTo>
                    <a:pt x="345" y="748"/>
                    <a:pt x="170" y="767"/>
                    <a:pt x="1" y="800"/>
                  </a:cubicBezTo>
                  <a:cubicBezTo>
                    <a:pt x="37" y="840"/>
                    <a:pt x="57" y="862"/>
                    <a:pt x="57" y="862"/>
                  </a:cubicBezTo>
                  <a:lnTo>
                    <a:pt x="480" y="2017"/>
                  </a:lnTo>
                  <a:lnTo>
                    <a:pt x="1385" y="1111"/>
                  </a:lnTo>
                  <a:cubicBezTo>
                    <a:pt x="1437" y="1059"/>
                    <a:pt x="1504" y="1034"/>
                    <a:pt x="1572" y="1034"/>
                  </a:cubicBezTo>
                  <a:cubicBezTo>
                    <a:pt x="1641" y="1034"/>
                    <a:pt x="1710" y="1061"/>
                    <a:pt x="1761" y="1115"/>
                  </a:cubicBezTo>
                  <a:lnTo>
                    <a:pt x="2624" y="2016"/>
                  </a:lnTo>
                  <a:lnTo>
                    <a:pt x="3026" y="859"/>
                  </a:lnTo>
                  <a:lnTo>
                    <a:pt x="3051" y="791"/>
                  </a:lnTo>
                  <a:cubicBezTo>
                    <a:pt x="2892" y="761"/>
                    <a:pt x="2728" y="744"/>
                    <a:pt x="2562" y="744"/>
                  </a:cubicBezTo>
                  <a:lnTo>
                    <a:pt x="2367" y="749"/>
                  </a:lnTo>
                  <a:lnTo>
                    <a:pt x="2367" y="1"/>
                  </a:lnTo>
                  <a:close/>
                </a:path>
              </a:pathLst>
            </a:custGeom>
            <a:solidFill>
              <a:srgbClr val="9AD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0"/>
            <p:cNvSpPr/>
            <p:nvPr/>
          </p:nvSpPr>
          <p:spPr>
            <a:xfrm>
              <a:off x="8171218" y="3198396"/>
              <a:ext cx="207954" cy="174937"/>
            </a:xfrm>
            <a:custGeom>
              <a:avLst/>
              <a:gdLst/>
              <a:ahLst/>
              <a:cxnLst/>
              <a:rect l="l" t="t" r="r" b="b"/>
              <a:pathLst>
                <a:path w="6670" h="5611" extrusionOk="0">
                  <a:moveTo>
                    <a:pt x="2560" y="0"/>
                  </a:moveTo>
                  <a:cubicBezTo>
                    <a:pt x="1213" y="0"/>
                    <a:pt x="15" y="1105"/>
                    <a:pt x="6" y="2562"/>
                  </a:cubicBezTo>
                  <a:cubicBezTo>
                    <a:pt x="0" y="3281"/>
                    <a:pt x="61" y="4028"/>
                    <a:pt x="166" y="4798"/>
                  </a:cubicBezTo>
                  <a:cubicBezTo>
                    <a:pt x="231" y="5264"/>
                    <a:pt x="629" y="5611"/>
                    <a:pt x="1099" y="5611"/>
                  </a:cubicBezTo>
                  <a:lnTo>
                    <a:pt x="1363" y="5611"/>
                  </a:lnTo>
                  <a:lnTo>
                    <a:pt x="1363" y="5609"/>
                  </a:lnTo>
                  <a:lnTo>
                    <a:pt x="5578" y="5609"/>
                  </a:lnTo>
                  <a:cubicBezTo>
                    <a:pt x="6054" y="5609"/>
                    <a:pt x="6454" y="5254"/>
                    <a:pt x="6512" y="4781"/>
                  </a:cubicBezTo>
                  <a:cubicBezTo>
                    <a:pt x="6590" y="4148"/>
                    <a:pt x="6645" y="3531"/>
                    <a:pt x="6663" y="2942"/>
                  </a:cubicBezTo>
                  <a:lnTo>
                    <a:pt x="6670" y="2205"/>
                  </a:lnTo>
                  <a:cubicBezTo>
                    <a:pt x="6670" y="1845"/>
                    <a:pt x="6657" y="1799"/>
                    <a:pt x="6625" y="1462"/>
                  </a:cubicBezTo>
                  <a:cubicBezTo>
                    <a:pt x="6551" y="689"/>
                    <a:pt x="5903" y="206"/>
                    <a:pt x="5236" y="206"/>
                  </a:cubicBezTo>
                  <a:cubicBezTo>
                    <a:pt x="4883" y="206"/>
                    <a:pt x="4525" y="341"/>
                    <a:pt x="4243" y="638"/>
                  </a:cubicBezTo>
                  <a:cubicBezTo>
                    <a:pt x="4236" y="645"/>
                    <a:pt x="4231" y="653"/>
                    <a:pt x="4224" y="660"/>
                  </a:cubicBezTo>
                  <a:cubicBezTo>
                    <a:pt x="4004" y="437"/>
                    <a:pt x="3741" y="274"/>
                    <a:pt x="3440" y="161"/>
                  </a:cubicBezTo>
                  <a:cubicBezTo>
                    <a:pt x="3147" y="51"/>
                    <a:pt x="2850" y="0"/>
                    <a:pt x="2560"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0"/>
            <p:cNvSpPr/>
            <p:nvPr/>
          </p:nvSpPr>
          <p:spPr>
            <a:xfrm>
              <a:off x="8172652" y="3198427"/>
              <a:ext cx="206582" cy="168639"/>
            </a:xfrm>
            <a:custGeom>
              <a:avLst/>
              <a:gdLst/>
              <a:ahLst/>
              <a:cxnLst/>
              <a:rect l="l" t="t" r="r" b="b"/>
              <a:pathLst>
                <a:path w="6626" h="5409" extrusionOk="0">
                  <a:moveTo>
                    <a:pt x="2514" y="0"/>
                  </a:moveTo>
                  <a:cubicBezTo>
                    <a:pt x="1308" y="0"/>
                    <a:pt x="222" y="886"/>
                    <a:pt x="0" y="2117"/>
                  </a:cubicBezTo>
                  <a:cubicBezTo>
                    <a:pt x="468" y="1417"/>
                    <a:pt x="1264" y="970"/>
                    <a:pt x="2121" y="970"/>
                  </a:cubicBezTo>
                  <a:cubicBezTo>
                    <a:pt x="2412" y="970"/>
                    <a:pt x="2709" y="1021"/>
                    <a:pt x="3003" y="1131"/>
                  </a:cubicBezTo>
                  <a:cubicBezTo>
                    <a:pt x="3303" y="1244"/>
                    <a:pt x="3566" y="1409"/>
                    <a:pt x="3785" y="1630"/>
                  </a:cubicBezTo>
                  <a:cubicBezTo>
                    <a:pt x="3792" y="1623"/>
                    <a:pt x="3798" y="1616"/>
                    <a:pt x="3805" y="1608"/>
                  </a:cubicBezTo>
                  <a:cubicBezTo>
                    <a:pt x="4087" y="1311"/>
                    <a:pt x="4445" y="1177"/>
                    <a:pt x="4798" y="1177"/>
                  </a:cubicBezTo>
                  <a:cubicBezTo>
                    <a:pt x="5466" y="1177"/>
                    <a:pt x="6113" y="1659"/>
                    <a:pt x="6187" y="2432"/>
                  </a:cubicBezTo>
                  <a:cubicBezTo>
                    <a:pt x="6219" y="2769"/>
                    <a:pt x="6234" y="2816"/>
                    <a:pt x="6232" y="3175"/>
                  </a:cubicBezTo>
                  <a:lnTo>
                    <a:pt x="6225" y="3913"/>
                  </a:lnTo>
                  <a:cubicBezTo>
                    <a:pt x="6210" y="4396"/>
                    <a:pt x="6170" y="4896"/>
                    <a:pt x="6115" y="5409"/>
                  </a:cubicBezTo>
                  <a:cubicBezTo>
                    <a:pt x="6304" y="5260"/>
                    <a:pt x="6436" y="5039"/>
                    <a:pt x="6466" y="4784"/>
                  </a:cubicBezTo>
                  <a:cubicBezTo>
                    <a:pt x="6544" y="4150"/>
                    <a:pt x="6596" y="3534"/>
                    <a:pt x="6617" y="2944"/>
                  </a:cubicBezTo>
                  <a:lnTo>
                    <a:pt x="6624" y="2207"/>
                  </a:lnTo>
                  <a:cubicBezTo>
                    <a:pt x="6625" y="1846"/>
                    <a:pt x="6611" y="1799"/>
                    <a:pt x="6579" y="1462"/>
                  </a:cubicBezTo>
                  <a:cubicBezTo>
                    <a:pt x="6505" y="689"/>
                    <a:pt x="5857" y="207"/>
                    <a:pt x="5190" y="207"/>
                  </a:cubicBezTo>
                  <a:cubicBezTo>
                    <a:pt x="4837" y="207"/>
                    <a:pt x="4479" y="341"/>
                    <a:pt x="4197" y="639"/>
                  </a:cubicBezTo>
                  <a:cubicBezTo>
                    <a:pt x="4190" y="646"/>
                    <a:pt x="4185" y="653"/>
                    <a:pt x="4178" y="660"/>
                  </a:cubicBezTo>
                  <a:cubicBezTo>
                    <a:pt x="3958" y="438"/>
                    <a:pt x="3697" y="276"/>
                    <a:pt x="3394" y="161"/>
                  </a:cubicBezTo>
                  <a:cubicBezTo>
                    <a:pt x="3101" y="52"/>
                    <a:pt x="2804" y="0"/>
                    <a:pt x="2514" y="0"/>
                  </a:cubicBezTo>
                  <a:close/>
                </a:path>
              </a:pathLst>
            </a:custGeom>
            <a:solidFill>
              <a:srgbClr val="3C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0"/>
            <p:cNvSpPr/>
            <p:nvPr/>
          </p:nvSpPr>
          <p:spPr>
            <a:xfrm>
              <a:off x="8251534" y="3402958"/>
              <a:ext cx="51381" cy="46299"/>
            </a:xfrm>
            <a:custGeom>
              <a:avLst/>
              <a:gdLst/>
              <a:ahLst/>
              <a:cxnLst/>
              <a:rect l="l" t="t" r="r" b="b"/>
              <a:pathLst>
                <a:path w="1648" h="1485" extrusionOk="0">
                  <a:moveTo>
                    <a:pt x="0" y="1"/>
                  </a:moveTo>
                  <a:lnTo>
                    <a:pt x="0" y="1306"/>
                  </a:lnTo>
                  <a:cubicBezTo>
                    <a:pt x="272" y="1426"/>
                    <a:pt x="543" y="1484"/>
                    <a:pt x="814" y="1484"/>
                  </a:cubicBezTo>
                  <a:cubicBezTo>
                    <a:pt x="1092" y="1484"/>
                    <a:pt x="1370" y="1423"/>
                    <a:pt x="1648" y="1306"/>
                  </a:cubicBezTo>
                  <a:lnTo>
                    <a:pt x="1648" y="1"/>
                  </a:lnTo>
                  <a:cubicBezTo>
                    <a:pt x="1402" y="128"/>
                    <a:pt x="1122" y="200"/>
                    <a:pt x="824" y="200"/>
                  </a:cubicBezTo>
                  <a:cubicBezTo>
                    <a:pt x="528" y="200"/>
                    <a:pt x="247" y="128"/>
                    <a:pt x="0" y="1"/>
                  </a:cubicBezTo>
                  <a:close/>
                </a:path>
              </a:pathLst>
            </a:custGeom>
            <a:solidFill>
              <a:srgbClr val="FEC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0"/>
            <p:cNvSpPr/>
            <p:nvPr/>
          </p:nvSpPr>
          <p:spPr>
            <a:xfrm>
              <a:off x="8251565" y="3409287"/>
              <a:ext cx="51412" cy="25098"/>
            </a:xfrm>
            <a:custGeom>
              <a:avLst/>
              <a:gdLst/>
              <a:ahLst/>
              <a:cxnLst/>
              <a:rect l="l" t="t" r="r" b="b"/>
              <a:pathLst>
                <a:path w="1649" h="805" extrusionOk="0">
                  <a:moveTo>
                    <a:pt x="0" y="0"/>
                  </a:moveTo>
                  <a:lnTo>
                    <a:pt x="0" y="631"/>
                  </a:lnTo>
                  <a:cubicBezTo>
                    <a:pt x="252" y="742"/>
                    <a:pt x="530" y="804"/>
                    <a:pt x="824" y="804"/>
                  </a:cubicBezTo>
                  <a:cubicBezTo>
                    <a:pt x="1116" y="804"/>
                    <a:pt x="1395" y="740"/>
                    <a:pt x="1648" y="631"/>
                  </a:cubicBezTo>
                  <a:lnTo>
                    <a:pt x="1648" y="0"/>
                  </a:lnTo>
                  <a:cubicBezTo>
                    <a:pt x="1401" y="128"/>
                    <a:pt x="1121" y="200"/>
                    <a:pt x="824" y="200"/>
                  </a:cubicBezTo>
                  <a:cubicBezTo>
                    <a:pt x="528" y="200"/>
                    <a:pt x="248" y="128"/>
                    <a:pt x="0" y="0"/>
                  </a:cubicBezTo>
                  <a:close/>
                </a:path>
              </a:pathLst>
            </a:custGeom>
            <a:solidFill>
              <a:srgbClr val="FEAC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0"/>
            <p:cNvSpPr/>
            <p:nvPr/>
          </p:nvSpPr>
          <p:spPr>
            <a:xfrm>
              <a:off x="8213714" y="3276591"/>
              <a:ext cx="126986" cy="145568"/>
            </a:xfrm>
            <a:custGeom>
              <a:avLst/>
              <a:gdLst/>
              <a:ahLst/>
              <a:cxnLst/>
              <a:rect l="l" t="t" r="r" b="b"/>
              <a:pathLst>
                <a:path w="4073" h="4669" extrusionOk="0">
                  <a:moveTo>
                    <a:pt x="1278" y="1"/>
                  </a:moveTo>
                  <a:cubicBezTo>
                    <a:pt x="1278" y="1"/>
                    <a:pt x="717" y="579"/>
                    <a:pt x="0" y="874"/>
                  </a:cubicBezTo>
                  <a:lnTo>
                    <a:pt x="0" y="2632"/>
                  </a:lnTo>
                  <a:cubicBezTo>
                    <a:pt x="0" y="3758"/>
                    <a:pt x="912" y="4668"/>
                    <a:pt x="2037" y="4668"/>
                  </a:cubicBezTo>
                  <a:cubicBezTo>
                    <a:pt x="3162" y="4668"/>
                    <a:pt x="4072" y="3755"/>
                    <a:pt x="4072" y="2632"/>
                  </a:cubicBezTo>
                  <a:lnTo>
                    <a:pt x="4072" y="874"/>
                  </a:lnTo>
                  <a:cubicBezTo>
                    <a:pt x="2395" y="856"/>
                    <a:pt x="1278" y="1"/>
                    <a:pt x="1278" y="1"/>
                  </a:cubicBezTo>
                  <a:close/>
                </a:path>
              </a:pathLst>
            </a:custGeom>
            <a:solidFill>
              <a:srgbClr val="FEC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0"/>
            <p:cNvSpPr/>
            <p:nvPr/>
          </p:nvSpPr>
          <p:spPr>
            <a:xfrm>
              <a:off x="8235383" y="3276591"/>
              <a:ext cx="105411" cy="140642"/>
            </a:xfrm>
            <a:custGeom>
              <a:avLst/>
              <a:gdLst/>
              <a:ahLst/>
              <a:cxnLst/>
              <a:rect l="l" t="t" r="r" b="b"/>
              <a:pathLst>
                <a:path w="3381" h="4511" extrusionOk="0">
                  <a:moveTo>
                    <a:pt x="585" y="1"/>
                  </a:moveTo>
                  <a:cubicBezTo>
                    <a:pt x="585" y="1"/>
                    <a:pt x="355" y="238"/>
                    <a:pt x="0" y="485"/>
                  </a:cubicBezTo>
                  <a:cubicBezTo>
                    <a:pt x="262" y="664"/>
                    <a:pt x="1291" y="1296"/>
                    <a:pt x="2730" y="1310"/>
                  </a:cubicBezTo>
                  <a:lnTo>
                    <a:pt x="2730" y="3068"/>
                  </a:lnTo>
                  <a:cubicBezTo>
                    <a:pt x="2730" y="3632"/>
                    <a:pt x="2500" y="4142"/>
                    <a:pt x="2131" y="4511"/>
                  </a:cubicBezTo>
                  <a:cubicBezTo>
                    <a:pt x="2864" y="4201"/>
                    <a:pt x="3380" y="3477"/>
                    <a:pt x="3380" y="2632"/>
                  </a:cubicBezTo>
                  <a:lnTo>
                    <a:pt x="3380" y="874"/>
                  </a:lnTo>
                  <a:cubicBezTo>
                    <a:pt x="1703" y="856"/>
                    <a:pt x="585" y="1"/>
                    <a:pt x="585" y="1"/>
                  </a:cubicBezTo>
                  <a:close/>
                </a:path>
              </a:pathLst>
            </a:custGeom>
            <a:solidFill>
              <a:srgbClr val="FEAC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 name="Google Shape;1226;p40"/>
          <p:cNvGrpSpPr/>
          <p:nvPr/>
        </p:nvGrpSpPr>
        <p:grpSpPr>
          <a:xfrm>
            <a:off x="4931383" y="4140000"/>
            <a:ext cx="465424" cy="433842"/>
            <a:chOff x="4730480" y="3212987"/>
            <a:chExt cx="465424" cy="433842"/>
          </a:xfrm>
        </p:grpSpPr>
        <p:sp>
          <p:nvSpPr>
            <p:cNvPr id="1227" name="Google Shape;1227;p40"/>
            <p:cNvSpPr/>
            <p:nvPr/>
          </p:nvSpPr>
          <p:spPr>
            <a:xfrm>
              <a:off x="4925907" y="3212987"/>
              <a:ext cx="269997" cy="265165"/>
            </a:xfrm>
            <a:custGeom>
              <a:avLst/>
              <a:gdLst/>
              <a:ahLst/>
              <a:cxnLst/>
              <a:rect l="l" t="t" r="r" b="b"/>
              <a:pathLst>
                <a:path w="8660" h="8505" extrusionOk="0">
                  <a:moveTo>
                    <a:pt x="6116" y="0"/>
                  </a:moveTo>
                  <a:cubicBezTo>
                    <a:pt x="5913" y="0"/>
                    <a:pt x="5710" y="78"/>
                    <a:pt x="5554" y="232"/>
                  </a:cubicBezTo>
                  <a:lnTo>
                    <a:pt x="310" y="5475"/>
                  </a:lnTo>
                  <a:cubicBezTo>
                    <a:pt x="0" y="5785"/>
                    <a:pt x="0" y="6286"/>
                    <a:pt x="310" y="6597"/>
                  </a:cubicBezTo>
                  <a:lnTo>
                    <a:pt x="1985" y="8272"/>
                  </a:lnTo>
                  <a:cubicBezTo>
                    <a:pt x="2140" y="8427"/>
                    <a:pt x="2342" y="8504"/>
                    <a:pt x="2545" y="8504"/>
                  </a:cubicBezTo>
                  <a:cubicBezTo>
                    <a:pt x="2748" y="8504"/>
                    <a:pt x="2951" y="8427"/>
                    <a:pt x="3107" y="8272"/>
                  </a:cubicBezTo>
                  <a:lnTo>
                    <a:pt x="8351" y="3029"/>
                  </a:lnTo>
                  <a:cubicBezTo>
                    <a:pt x="8659" y="2720"/>
                    <a:pt x="8659" y="2217"/>
                    <a:pt x="8351" y="1906"/>
                  </a:cubicBezTo>
                  <a:lnTo>
                    <a:pt x="6676" y="232"/>
                  </a:lnTo>
                  <a:cubicBezTo>
                    <a:pt x="6521" y="78"/>
                    <a:pt x="6319" y="0"/>
                    <a:pt x="6116"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4958115" y="3242794"/>
              <a:ext cx="237728" cy="235359"/>
            </a:xfrm>
            <a:custGeom>
              <a:avLst/>
              <a:gdLst/>
              <a:ahLst/>
              <a:cxnLst/>
              <a:rect l="l" t="t" r="r" b="b"/>
              <a:pathLst>
                <a:path w="7625" h="7549" extrusionOk="0">
                  <a:moveTo>
                    <a:pt x="6366" y="1"/>
                  </a:moveTo>
                  <a:lnTo>
                    <a:pt x="6366" y="1"/>
                  </a:lnTo>
                  <a:cubicBezTo>
                    <a:pt x="6675" y="310"/>
                    <a:pt x="6675" y="811"/>
                    <a:pt x="6366" y="1122"/>
                  </a:cubicBezTo>
                  <a:lnTo>
                    <a:pt x="1121" y="6367"/>
                  </a:lnTo>
                  <a:cubicBezTo>
                    <a:pt x="967" y="6521"/>
                    <a:pt x="764" y="6598"/>
                    <a:pt x="561" y="6598"/>
                  </a:cubicBezTo>
                  <a:cubicBezTo>
                    <a:pt x="358" y="6598"/>
                    <a:pt x="156" y="6521"/>
                    <a:pt x="1" y="6367"/>
                  </a:cubicBezTo>
                  <a:lnTo>
                    <a:pt x="1" y="6367"/>
                  </a:lnTo>
                  <a:lnTo>
                    <a:pt x="952" y="7316"/>
                  </a:lnTo>
                  <a:cubicBezTo>
                    <a:pt x="1106" y="7471"/>
                    <a:pt x="1309" y="7548"/>
                    <a:pt x="1512" y="7548"/>
                  </a:cubicBezTo>
                  <a:cubicBezTo>
                    <a:pt x="1715" y="7548"/>
                    <a:pt x="1918" y="7471"/>
                    <a:pt x="2074" y="7316"/>
                  </a:cubicBezTo>
                  <a:lnTo>
                    <a:pt x="7318" y="2073"/>
                  </a:lnTo>
                  <a:cubicBezTo>
                    <a:pt x="7625" y="1763"/>
                    <a:pt x="7625" y="1260"/>
                    <a:pt x="7315" y="950"/>
                  </a:cubicBezTo>
                  <a:lnTo>
                    <a:pt x="6366" y="1"/>
                  </a:lnTo>
                  <a:close/>
                </a:path>
              </a:pathLst>
            </a:custGeom>
            <a:solidFill>
              <a:srgbClr val="84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5040738" y="3257697"/>
              <a:ext cx="107968" cy="107999"/>
            </a:xfrm>
            <a:custGeom>
              <a:avLst/>
              <a:gdLst/>
              <a:ahLst/>
              <a:cxnLst/>
              <a:rect l="l" t="t" r="r" b="b"/>
              <a:pathLst>
                <a:path w="3463" h="3464" extrusionOk="0">
                  <a:moveTo>
                    <a:pt x="667" y="1"/>
                  </a:moveTo>
                  <a:lnTo>
                    <a:pt x="1" y="667"/>
                  </a:lnTo>
                  <a:lnTo>
                    <a:pt x="2796" y="3463"/>
                  </a:lnTo>
                  <a:lnTo>
                    <a:pt x="3463" y="2797"/>
                  </a:lnTo>
                  <a:lnTo>
                    <a:pt x="667" y="1"/>
                  </a:ln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5098262" y="3315315"/>
              <a:ext cx="50445" cy="50414"/>
            </a:xfrm>
            <a:custGeom>
              <a:avLst/>
              <a:gdLst/>
              <a:ahLst/>
              <a:cxnLst/>
              <a:rect l="l" t="t" r="r" b="b"/>
              <a:pathLst>
                <a:path w="1618" h="1617" extrusionOk="0">
                  <a:moveTo>
                    <a:pt x="667" y="0"/>
                  </a:moveTo>
                  <a:lnTo>
                    <a:pt x="0" y="667"/>
                  </a:lnTo>
                  <a:lnTo>
                    <a:pt x="951" y="1616"/>
                  </a:lnTo>
                  <a:lnTo>
                    <a:pt x="1618" y="950"/>
                  </a:lnTo>
                  <a:lnTo>
                    <a:pt x="667" y="0"/>
                  </a:lnTo>
                  <a:close/>
                </a:path>
              </a:pathLst>
            </a:custGeom>
            <a:solidFill>
              <a:srgbClr val="60C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4730480" y="3422663"/>
              <a:ext cx="250667" cy="224166"/>
            </a:xfrm>
            <a:custGeom>
              <a:avLst/>
              <a:gdLst/>
              <a:ahLst/>
              <a:cxnLst/>
              <a:rect l="l" t="t" r="r" b="b"/>
              <a:pathLst>
                <a:path w="8040" h="7190" extrusionOk="0">
                  <a:moveTo>
                    <a:pt x="6706" y="1"/>
                  </a:moveTo>
                  <a:lnTo>
                    <a:pt x="0" y="6707"/>
                  </a:lnTo>
                  <a:cubicBezTo>
                    <a:pt x="89" y="7036"/>
                    <a:pt x="505" y="7190"/>
                    <a:pt x="1083" y="7190"/>
                  </a:cubicBezTo>
                  <a:cubicBezTo>
                    <a:pt x="2839" y="7190"/>
                    <a:pt x="6090" y="5770"/>
                    <a:pt x="6208" y="3506"/>
                  </a:cubicBezTo>
                  <a:cubicBezTo>
                    <a:pt x="6222" y="3240"/>
                    <a:pt x="6374" y="3000"/>
                    <a:pt x="6562" y="2812"/>
                  </a:cubicBezTo>
                  <a:lnTo>
                    <a:pt x="8039" y="1333"/>
                  </a:lnTo>
                  <a:lnTo>
                    <a:pt x="6706" y="1"/>
                  </a:lnTo>
                  <a:close/>
                </a:path>
              </a:pathLst>
            </a:custGeom>
            <a:solidFill>
              <a:srgbClr val="F4F4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4730574" y="3441339"/>
              <a:ext cx="250698" cy="205491"/>
            </a:xfrm>
            <a:custGeom>
              <a:avLst/>
              <a:gdLst/>
              <a:ahLst/>
              <a:cxnLst/>
              <a:rect l="l" t="t" r="r" b="b"/>
              <a:pathLst>
                <a:path w="8041" h="6591" extrusionOk="0">
                  <a:moveTo>
                    <a:pt x="7303" y="0"/>
                  </a:moveTo>
                  <a:lnTo>
                    <a:pt x="5824" y="1478"/>
                  </a:lnTo>
                  <a:cubicBezTo>
                    <a:pt x="5637" y="1665"/>
                    <a:pt x="5483" y="1905"/>
                    <a:pt x="5470" y="2171"/>
                  </a:cubicBezTo>
                  <a:cubicBezTo>
                    <a:pt x="5354" y="4435"/>
                    <a:pt x="2103" y="5856"/>
                    <a:pt x="346" y="5856"/>
                  </a:cubicBezTo>
                  <a:cubicBezTo>
                    <a:pt x="315" y="5856"/>
                    <a:pt x="284" y="5856"/>
                    <a:pt x="253" y="5855"/>
                  </a:cubicBezTo>
                  <a:lnTo>
                    <a:pt x="0" y="6108"/>
                  </a:lnTo>
                  <a:cubicBezTo>
                    <a:pt x="89" y="6437"/>
                    <a:pt x="505" y="6591"/>
                    <a:pt x="1084" y="6591"/>
                  </a:cubicBezTo>
                  <a:cubicBezTo>
                    <a:pt x="2840" y="6591"/>
                    <a:pt x="6091" y="5171"/>
                    <a:pt x="6208" y="2907"/>
                  </a:cubicBezTo>
                  <a:cubicBezTo>
                    <a:pt x="6222" y="2641"/>
                    <a:pt x="6374" y="2401"/>
                    <a:pt x="6562" y="2213"/>
                  </a:cubicBezTo>
                  <a:lnTo>
                    <a:pt x="8040" y="734"/>
                  </a:lnTo>
                  <a:lnTo>
                    <a:pt x="7303" y="0"/>
                  </a:lnTo>
                  <a:close/>
                </a:path>
              </a:pathLst>
            </a:custGeom>
            <a:solidFill>
              <a:srgbClr val="DCDC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40"/>
          <p:cNvGrpSpPr/>
          <p:nvPr/>
        </p:nvGrpSpPr>
        <p:grpSpPr>
          <a:xfrm>
            <a:off x="6829607" y="2711091"/>
            <a:ext cx="331791" cy="463921"/>
            <a:chOff x="7102761" y="3197928"/>
            <a:chExt cx="331791" cy="463921"/>
          </a:xfrm>
        </p:grpSpPr>
        <p:sp>
          <p:nvSpPr>
            <p:cNvPr id="1234" name="Google Shape;1234;p40"/>
            <p:cNvSpPr/>
            <p:nvPr/>
          </p:nvSpPr>
          <p:spPr>
            <a:xfrm>
              <a:off x="7102761" y="3197928"/>
              <a:ext cx="331791" cy="463921"/>
            </a:xfrm>
            <a:custGeom>
              <a:avLst/>
              <a:gdLst/>
              <a:ahLst/>
              <a:cxnLst/>
              <a:rect l="l" t="t" r="r" b="b"/>
              <a:pathLst>
                <a:path w="10642" h="14880" extrusionOk="0">
                  <a:moveTo>
                    <a:pt x="6336" y="1"/>
                  </a:moveTo>
                  <a:cubicBezTo>
                    <a:pt x="6065" y="1"/>
                    <a:pt x="5790" y="32"/>
                    <a:pt x="5517" y="98"/>
                  </a:cubicBezTo>
                  <a:cubicBezTo>
                    <a:pt x="5066" y="206"/>
                    <a:pt x="4606" y="399"/>
                    <a:pt x="4138" y="676"/>
                  </a:cubicBezTo>
                  <a:cubicBezTo>
                    <a:pt x="3808" y="871"/>
                    <a:pt x="3520" y="1132"/>
                    <a:pt x="3273" y="1425"/>
                  </a:cubicBezTo>
                  <a:cubicBezTo>
                    <a:pt x="2876" y="1896"/>
                    <a:pt x="2373" y="2195"/>
                    <a:pt x="1789" y="2307"/>
                  </a:cubicBezTo>
                  <a:cubicBezTo>
                    <a:pt x="1557" y="2350"/>
                    <a:pt x="1362" y="2503"/>
                    <a:pt x="1268" y="2720"/>
                  </a:cubicBezTo>
                  <a:cubicBezTo>
                    <a:pt x="1054" y="3219"/>
                    <a:pt x="797" y="4117"/>
                    <a:pt x="1367" y="4774"/>
                  </a:cubicBezTo>
                  <a:cubicBezTo>
                    <a:pt x="2192" y="5734"/>
                    <a:pt x="1" y="7362"/>
                    <a:pt x="1367" y="9796"/>
                  </a:cubicBezTo>
                  <a:cubicBezTo>
                    <a:pt x="1794" y="10560"/>
                    <a:pt x="1526" y="11501"/>
                    <a:pt x="1423" y="12313"/>
                  </a:cubicBezTo>
                  <a:cubicBezTo>
                    <a:pt x="1323" y="13098"/>
                    <a:pt x="1611" y="13887"/>
                    <a:pt x="2224" y="14386"/>
                  </a:cubicBezTo>
                  <a:cubicBezTo>
                    <a:pt x="2625" y="14713"/>
                    <a:pt x="3083" y="14879"/>
                    <a:pt x="3600" y="14879"/>
                  </a:cubicBezTo>
                  <a:cubicBezTo>
                    <a:pt x="3615" y="14879"/>
                    <a:pt x="3631" y="14879"/>
                    <a:pt x="3646" y="14879"/>
                  </a:cubicBezTo>
                  <a:cubicBezTo>
                    <a:pt x="4425" y="14864"/>
                    <a:pt x="5147" y="14470"/>
                    <a:pt x="5598" y="13835"/>
                  </a:cubicBezTo>
                  <a:lnTo>
                    <a:pt x="6426" y="12679"/>
                  </a:lnTo>
                  <a:lnTo>
                    <a:pt x="6404" y="12679"/>
                  </a:lnTo>
                  <a:lnTo>
                    <a:pt x="7011" y="11861"/>
                  </a:lnTo>
                  <a:lnTo>
                    <a:pt x="8080" y="10367"/>
                  </a:lnTo>
                  <a:cubicBezTo>
                    <a:pt x="10200" y="7087"/>
                    <a:pt x="10641" y="4364"/>
                    <a:pt x="9614" y="2129"/>
                  </a:cubicBezTo>
                  <a:cubicBezTo>
                    <a:pt x="9014" y="823"/>
                    <a:pt x="7721" y="1"/>
                    <a:pt x="6336" y="1"/>
                  </a:cubicBezTo>
                  <a:close/>
                </a:path>
              </a:pathLst>
            </a:custGeom>
            <a:solidFill>
              <a:srgbClr val="FEC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0"/>
            <p:cNvSpPr/>
            <p:nvPr/>
          </p:nvSpPr>
          <p:spPr>
            <a:xfrm>
              <a:off x="7157417" y="3221156"/>
              <a:ext cx="276981" cy="440663"/>
            </a:xfrm>
            <a:custGeom>
              <a:avLst/>
              <a:gdLst/>
              <a:ahLst/>
              <a:cxnLst/>
              <a:rect l="l" t="t" r="r" b="b"/>
              <a:pathLst>
                <a:path w="8884" h="14134" extrusionOk="0">
                  <a:moveTo>
                    <a:pt x="6749" y="1"/>
                  </a:moveTo>
                  <a:lnTo>
                    <a:pt x="6749" y="1"/>
                  </a:lnTo>
                  <a:cubicBezTo>
                    <a:pt x="6919" y="222"/>
                    <a:pt x="7065" y="465"/>
                    <a:pt x="7185" y="726"/>
                  </a:cubicBezTo>
                  <a:cubicBezTo>
                    <a:pt x="8194" y="2957"/>
                    <a:pt x="7749" y="5670"/>
                    <a:pt x="5636" y="8934"/>
                  </a:cubicBezTo>
                  <a:lnTo>
                    <a:pt x="4568" y="10426"/>
                  </a:lnTo>
                  <a:lnTo>
                    <a:pt x="3960" y="11244"/>
                  </a:lnTo>
                  <a:lnTo>
                    <a:pt x="3984" y="11244"/>
                  </a:lnTo>
                  <a:lnTo>
                    <a:pt x="3161" y="12395"/>
                  </a:lnTo>
                  <a:cubicBezTo>
                    <a:pt x="2698" y="13042"/>
                    <a:pt x="1955" y="13444"/>
                    <a:pt x="1159" y="13446"/>
                  </a:cubicBezTo>
                  <a:cubicBezTo>
                    <a:pt x="732" y="13446"/>
                    <a:pt x="348" y="13334"/>
                    <a:pt x="1" y="13112"/>
                  </a:cubicBezTo>
                  <a:lnTo>
                    <a:pt x="1" y="13112"/>
                  </a:lnTo>
                  <a:cubicBezTo>
                    <a:pt x="125" y="13308"/>
                    <a:pt x="280" y="13489"/>
                    <a:pt x="468" y="13641"/>
                  </a:cubicBezTo>
                  <a:cubicBezTo>
                    <a:pt x="870" y="13968"/>
                    <a:pt x="1331" y="14134"/>
                    <a:pt x="1847" y="14134"/>
                  </a:cubicBezTo>
                  <a:cubicBezTo>
                    <a:pt x="2643" y="14134"/>
                    <a:pt x="3386" y="13732"/>
                    <a:pt x="3849" y="13083"/>
                  </a:cubicBezTo>
                  <a:lnTo>
                    <a:pt x="4672" y="11934"/>
                  </a:lnTo>
                  <a:lnTo>
                    <a:pt x="4650" y="11934"/>
                  </a:lnTo>
                  <a:lnTo>
                    <a:pt x="5257" y="11116"/>
                  </a:lnTo>
                  <a:lnTo>
                    <a:pt x="6324" y="9622"/>
                  </a:lnTo>
                  <a:cubicBezTo>
                    <a:pt x="8437" y="6360"/>
                    <a:pt x="8884" y="3646"/>
                    <a:pt x="7874" y="1414"/>
                  </a:cubicBezTo>
                  <a:cubicBezTo>
                    <a:pt x="7615" y="842"/>
                    <a:pt x="7223" y="362"/>
                    <a:pt x="6749" y="1"/>
                  </a:cubicBezTo>
                  <a:close/>
                </a:path>
              </a:pathLst>
            </a:custGeom>
            <a:solidFill>
              <a:srgbClr val="FEAF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0"/>
            <p:cNvSpPr/>
            <p:nvPr/>
          </p:nvSpPr>
          <p:spPr>
            <a:xfrm>
              <a:off x="7183856" y="3260254"/>
              <a:ext cx="198725" cy="263543"/>
            </a:xfrm>
            <a:custGeom>
              <a:avLst/>
              <a:gdLst/>
              <a:ahLst/>
              <a:cxnLst/>
              <a:rect l="l" t="t" r="r" b="b"/>
              <a:pathLst>
                <a:path w="6374" h="8453" extrusionOk="0">
                  <a:moveTo>
                    <a:pt x="3212" y="0"/>
                  </a:moveTo>
                  <a:cubicBezTo>
                    <a:pt x="3084" y="0"/>
                    <a:pt x="2955" y="7"/>
                    <a:pt x="2825" y="22"/>
                  </a:cubicBezTo>
                  <a:cubicBezTo>
                    <a:pt x="2306" y="40"/>
                    <a:pt x="2112" y="239"/>
                    <a:pt x="2106" y="239"/>
                  </a:cubicBezTo>
                  <a:cubicBezTo>
                    <a:pt x="2106" y="239"/>
                    <a:pt x="2106" y="238"/>
                    <a:pt x="2106" y="238"/>
                  </a:cubicBezTo>
                  <a:cubicBezTo>
                    <a:pt x="1639" y="496"/>
                    <a:pt x="1290" y="947"/>
                    <a:pt x="1181" y="1492"/>
                  </a:cubicBezTo>
                  <a:cubicBezTo>
                    <a:pt x="1138" y="1703"/>
                    <a:pt x="1115" y="1915"/>
                    <a:pt x="1112" y="2132"/>
                  </a:cubicBezTo>
                  <a:cubicBezTo>
                    <a:pt x="1091" y="3041"/>
                    <a:pt x="1532" y="3900"/>
                    <a:pt x="2271" y="4433"/>
                  </a:cubicBezTo>
                  <a:lnTo>
                    <a:pt x="2745" y="4762"/>
                  </a:lnTo>
                  <a:cubicBezTo>
                    <a:pt x="2841" y="4832"/>
                    <a:pt x="2909" y="4935"/>
                    <a:pt x="2933" y="5051"/>
                  </a:cubicBezTo>
                  <a:cubicBezTo>
                    <a:pt x="2971" y="5231"/>
                    <a:pt x="2942" y="5380"/>
                    <a:pt x="2848" y="5493"/>
                  </a:cubicBezTo>
                  <a:cubicBezTo>
                    <a:pt x="2758" y="5604"/>
                    <a:pt x="2625" y="5660"/>
                    <a:pt x="2490" y="5660"/>
                  </a:cubicBezTo>
                  <a:cubicBezTo>
                    <a:pt x="2392" y="5660"/>
                    <a:pt x="2292" y="5630"/>
                    <a:pt x="2207" y="5570"/>
                  </a:cubicBezTo>
                  <a:lnTo>
                    <a:pt x="948" y="4686"/>
                  </a:lnTo>
                  <a:cubicBezTo>
                    <a:pt x="915" y="4663"/>
                    <a:pt x="879" y="4652"/>
                    <a:pt x="844" y="4652"/>
                  </a:cubicBezTo>
                  <a:cubicBezTo>
                    <a:pt x="743" y="4652"/>
                    <a:pt x="651" y="4741"/>
                    <a:pt x="666" y="4856"/>
                  </a:cubicBezTo>
                  <a:cubicBezTo>
                    <a:pt x="784" y="5736"/>
                    <a:pt x="717" y="6522"/>
                    <a:pt x="437" y="7196"/>
                  </a:cubicBezTo>
                  <a:lnTo>
                    <a:pt x="122" y="7885"/>
                  </a:lnTo>
                  <a:cubicBezTo>
                    <a:pt x="0" y="8150"/>
                    <a:pt x="194" y="8452"/>
                    <a:pt x="484" y="8452"/>
                  </a:cubicBezTo>
                  <a:cubicBezTo>
                    <a:pt x="708" y="8452"/>
                    <a:pt x="992" y="8300"/>
                    <a:pt x="1116" y="8114"/>
                  </a:cubicBezTo>
                  <a:lnTo>
                    <a:pt x="1467" y="7588"/>
                  </a:lnTo>
                  <a:cubicBezTo>
                    <a:pt x="4215" y="6840"/>
                    <a:pt x="4723" y="4777"/>
                    <a:pt x="3910" y="1941"/>
                  </a:cubicBezTo>
                  <a:cubicBezTo>
                    <a:pt x="3863" y="1778"/>
                    <a:pt x="3926" y="1600"/>
                    <a:pt x="4075" y="1516"/>
                  </a:cubicBezTo>
                  <a:cubicBezTo>
                    <a:pt x="4126" y="1488"/>
                    <a:pt x="4180" y="1473"/>
                    <a:pt x="4237" y="1473"/>
                  </a:cubicBezTo>
                  <a:cubicBezTo>
                    <a:pt x="4321" y="1473"/>
                    <a:pt x="4412" y="1504"/>
                    <a:pt x="4510" y="1565"/>
                  </a:cubicBezTo>
                  <a:cubicBezTo>
                    <a:pt x="4532" y="1580"/>
                    <a:pt x="4552" y="1596"/>
                    <a:pt x="4570" y="1615"/>
                  </a:cubicBezTo>
                  <a:cubicBezTo>
                    <a:pt x="5326" y="3158"/>
                    <a:pt x="5464" y="4585"/>
                    <a:pt x="4770" y="6235"/>
                  </a:cubicBezTo>
                  <a:cubicBezTo>
                    <a:pt x="4721" y="6355"/>
                    <a:pt x="4818" y="6452"/>
                    <a:pt x="4917" y="6452"/>
                  </a:cubicBezTo>
                  <a:cubicBezTo>
                    <a:pt x="4965" y="6452"/>
                    <a:pt x="5014" y="6430"/>
                    <a:pt x="5047" y="6376"/>
                  </a:cubicBezTo>
                  <a:cubicBezTo>
                    <a:pt x="6041" y="4756"/>
                    <a:pt x="6374" y="3200"/>
                    <a:pt x="5871" y="1730"/>
                  </a:cubicBezTo>
                  <a:cubicBezTo>
                    <a:pt x="5651" y="1083"/>
                    <a:pt x="5177" y="554"/>
                    <a:pt x="4549" y="280"/>
                  </a:cubicBezTo>
                  <a:cubicBezTo>
                    <a:pt x="4119" y="93"/>
                    <a:pt x="3673" y="0"/>
                    <a:pt x="3212" y="0"/>
                  </a:cubicBezTo>
                  <a:close/>
                </a:path>
              </a:pathLst>
            </a:custGeom>
            <a:solidFill>
              <a:srgbClr val="FD9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 name="Google Shape;1237;p40"/>
          <p:cNvGrpSpPr/>
          <p:nvPr/>
        </p:nvGrpSpPr>
        <p:grpSpPr>
          <a:xfrm>
            <a:off x="6148406" y="1292594"/>
            <a:ext cx="470411" cy="463840"/>
            <a:chOff x="6140560" y="1779431"/>
            <a:chExt cx="470411" cy="463840"/>
          </a:xfrm>
        </p:grpSpPr>
        <p:sp>
          <p:nvSpPr>
            <p:cNvPr id="1238" name="Google Shape;1238;p40"/>
            <p:cNvSpPr/>
            <p:nvPr/>
          </p:nvSpPr>
          <p:spPr>
            <a:xfrm>
              <a:off x="6140560" y="1779431"/>
              <a:ext cx="470406" cy="463828"/>
            </a:xfrm>
            <a:custGeom>
              <a:avLst/>
              <a:gdLst/>
              <a:ahLst/>
              <a:cxnLst/>
              <a:rect l="l" t="t" r="r" b="b"/>
              <a:pathLst>
                <a:path w="15088" h="14877" extrusionOk="0">
                  <a:moveTo>
                    <a:pt x="12015" y="0"/>
                  </a:moveTo>
                  <a:cubicBezTo>
                    <a:pt x="11707" y="0"/>
                    <a:pt x="11398" y="118"/>
                    <a:pt x="11163" y="354"/>
                  </a:cubicBezTo>
                  <a:lnTo>
                    <a:pt x="6715" y="4800"/>
                  </a:lnTo>
                  <a:cubicBezTo>
                    <a:pt x="5868" y="5647"/>
                    <a:pt x="5210" y="6664"/>
                    <a:pt x="4784" y="7782"/>
                  </a:cubicBezTo>
                  <a:cubicBezTo>
                    <a:pt x="4493" y="8549"/>
                    <a:pt x="4091" y="9266"/>
                    <a:pt x="3597" y="9915"/>
                  </a:cubicBezTo>
                  <a:lnTo>
                    <a:pt x="2855" y="10766"/>
                  </a:lnTo>
                  <a:lnTo>
                    <a:pt x="373" y="13248"/>
                  </a:lnTo>
                  <a:cubicBezTo>
                    <a:pt x="0" y="13621"/>
                    <a:pt x="0" y="14225"/>
                    <a:pt x="373" y="14598"/>
                  </a:cubicBezTo>
                  <a:cubicBezTo>
                    <a:pt x="559" y="14784"/>
                    <a:pt x="803" y="14877"/>
                    <a:pt x="1048" y="14877"/>
                  </a:cubicBezTo>
                  <a:cubicBezTo>
                    <a:pt x="1292" y="14877"/>
                    <a:pt x="1537" y="14784"/>
                    <a:pt x="1723" y="14598"/>
                  </a:cubicBezTo>
                  <a:lnTo>
                    <a:pt x="4205" y="12115"/>
                  </a:lnTo>
                  <a:cubicBezTo>
                    <a:pt x="5052" y="11268"/>
                    <a:pt x="6069" y="10610"/>
                    <a:pt x="7188" y="10183"/>
                  </a:cubicBezTo>
                  <a:cubicBezTo>
                    <a:pt x="8305" y="9757"/>
                    <a:pt x="9323" y="9099"/>
                    <a:pt x="10168" y="8254"/>
                  </a:cubicBezTo>
                  <a:lnTo>
                    <a:pt x="14615" y="3807"/>
                  </a:lnTo>
                  <a:cubicBezTo>
                    <a:pt x="15088" y="3336"/>
                    <a:pt x="15088" y="2573"/>
                    <a:pt x="14615" y="2101"/>
                  </a:cubicBezTo>
                  <a:lnTo>
                    <a:pt x="12869" y="354"/>
                  </a:lnTo>
                  <a:cubicBezTo>
                    <a:pt x="12632" y="118"/>
                    <a:pt x="12324" y="0"/>
                    <a:pt x="12015"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6143990" y="1821242"/>
              <a:ext cx="466977" cy="421987"/>
            </a:xfrm>
            <a:custGeom>
              <a:avLst/>
              <a:gdLst/>
              <a:ahLst/>
              <a:cxnLst/>
              <a:rect l="l" t="t" r="r" b="b"/>
              <a:pathLst>
                <a:path w="14978" h="13535" extrusionOk="0">
                  <a:moveTo>
                    <a:pt x="13746" y="0"/>
                  </a:moveTo>
                  <a:lnTo>
                    <a:pt x="13747" y="1"/>
                  </a:lnTo>
                  <a:lnTo>
                    <a:pt x="13747" y="1"/>
                  </a:lnTo>
                  <a:cubicBezTo>
                    <a:pt x="13747" y="1"/>
                    <a:pt x="13746" y="0"/>
                    <a:pt x="13746" y="0"/>
                  </a:cubicBezTo>
                  <a:close/>
                  <a:moveTo>
                    <a:pt x="13747" y="1"/>
                  </a:moveTo>
                  <a:lnTo>
                    <a:pt x="13747" y="1"/>
                  </a:lnTo>
                  <a:cubicBezTo>
                    <a:pt x="14219" y="472"/>
                    <a:pt x="14218" y="1233"/>
                    <a:pt x="13746" y="1706"/>
                  </a:cubicBezTo>
                  <a:lnTo>
                    <a:pt x="9299" y="6152"/>
                  </a:lnTo>
                  <a:cubicBezTo>
                    <a:pt x="8452" y="6999"/>
                    <a:pt x="7436" y="7657"/>
                    <a:pt x="6317" y="8082"/>
                  </a:cubicBezTo>
                  <a:cubicBezTo>
                    <a:pt x="5200" y="8509"/>
                    <a:pt x="4182" y="9166"/>
                    <a:pt x="3336" y="10013"/>
                  </a:cubicBezTo>
                  <a:lnTo>
                    <a:pt x="854" y="12497"/>
                  </a:lnTo>
                  <a:cubicBezTo>
                    <a:pt x="669" y="12682"/>
                    <a:pt x="425" y="12776"/>
                    <a:pt x="181" y="12776"/>
                  </a:cubicBezTo>
                  <a:cubicBezTo>
                    <a:pt x="120" y="12776"/>
                    <a:pt x="60" y="12770"/>
                    <a:pt x="0" y="12759"/>
                  </a:cubicBezTo>
                  <a:lnTo>
                    <a:pt x="0" y="12759"/>
                  </a:lnTo>
                  <a:cubicBezTo>
                    <a:pt x="35" y="12941"/>
                    <a:pt x="122" y="13114"/>
                    <a:pt x="263" y="13256"/>
                  </a:cubicBezTo>
                  <a:cubicBezTo>
                    <a:pt x="449" y="13442"/>
                    <a:pt x="693" y="13534"/>
                    <a:pt x="938" y="13534"/>
                  </a:cubicBezTo>
                  <a:cubicBezTo>
                    <a:pt x="1182" y="13534"/>
                    <a:pt x="1427" y="13442"/>
                    <a:pt x="1613" y="13256"/>
                  </a:cubicBezTo>
                  <a:lnTo>
                    <a:pt x="4095" y="10772"/>
                  </a:lnTo>
                  <a:cubicBezTo>
                    <a:pt x="4942" y="9925"/>
                    <a:pt x="5959" y="9267"/>
                    <a:pt x="7076" y="8841"/>
                  </a:cubicBezTo>
                  <a:cubicBezTo>
                    <a:pt x="8195" y="8415"/>
                    <a:pt x="9213" y="7757"/>
                    <a:pt x="10058" y="6910"/>
                  </a:cubicBezTo>
                  <a:lnTo>
                    <a:pt x="14505" y="2462"/>
                  </a:lnTo>
                  <a:cubicBezTo>
                    <a:pt x="14978" y="1995"/>
                    <a:pt x="14978" y="1232"/>
                    <a:pt x="14508" y="760"/>
                  </a:cubicBezTo>
                  <a:lnTo>
                    <a:pt x="13747" y="1"/>
                  </a:ln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6281051" y="1779431"/>
              <a:ext cx="329920" cy="321970"/>
            </a:xfrm>
            <a:custGeom>
              <a:avLst/>
              <a:gdLst/>
              <a:ahLst/>
              <a:cxnLst/>
              <a:rect l="l" t="t" r="r" b="b"/>
              <a:pathLst>
                <a:path w="10582" h="10327" extrusionOk="0">
                  <a:moveTo>
                    <a:pt x="7511" y="0"/>
                  </a:moveTo>
                  <a:cubicBezTo>
                    <a:pt x="7202" y="0"/>
                    <a:pt x="6894" y="118"/>
                    <a:pt x="6658" y="354"/>
                  </a:cubicBezTo>
                  <a:lnTo>
                    <a:pt x="2210" y="4800"/>
                  </a:lnTo>
                  <a:cubicBezTo>
                    <a:pt x="1363" y="5649"/>
                    <a:pt x="705" y="6664"/>
                    <a:pt x="279" y="7782"/>
                  </a:cubicBezTo>
                  <a:cubicBezTo>
                    <a:pt x="275" y="7798"/>
                    <a:pt x="266" y="7813"/>
                    <a:pt x="262" y="7829"/>
                  </a:cubicBezTo>
                  <a:cubicBezTo>
                    <a:pt x="0" y="8507"/>
                    <a:pt x="158" y="9276"/>
                    <a:pt x="674" y="9789"/>
                  </a:cubicBezTo>
                  <a:cubicBezTo>
                    <a:pt x="1024" y="10140"/>
                    <a:pt x="1492" y="10326"/>
                    <a:pt x="1969" y="10326"/>
                  </a:cubicBezTo>
                  <a:cubicBezTo>
                    <a:pt x="2193" y="10326"/>
                    <a:pt x="2418" y="10286"/>
                    <a:pt x="2634" y="10202"/>
                  </a:cubicBezTo>
                  <a:cubicBezTo>
                    <a:pt x="2650" y="10196"/>
                    <a:pt x="2664" y="10189"/>
                    <a:pt x="2680" y="10183"/>
                  </a:cubicBezTo>
                  <a:cubicBezTo>
                    <a:pt x="3799" y="9757"/>
                    <a:pt x="4817" y="9099"/>
                    <a:pt x="5662" y="8252"/>
                  </a:cubicBezTo>
                  <a:lnTo>
                    <a:pt x="10109" y="3806"/>
                  </a:lnTo>
                  <a:cubicBezTo>
                    <a:pt x="10582" y="3336"/>
                    <a:pt x="10582" y="2573"/>
                    <a:pt x="10112" y="2101"/>
                  </a:cubicBezTo>
                  <a:lnTo>
                    <a:pt x="8364" y="354"/>
                  </a:lnTo>
                  <a:cubicBezTo>
                    <a:pt x="8128" y="118"/>
                    <a:pt x="7819" y="0"/>
                    <a:pt x="7511" y="0"/>
                  </a:cubicBezTo>
                  <a:close/>
                </a:path>
              </a:pathLst>
            </a:custGeom>
            <a:solidFill>
              <a:srgbClr val="D9F1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6541828" y="1790437"/>
              <a:ext cx="15371" cy="15402"/>
            </a:xfrm>
            <a:custGeom>
              <a:avLst/>
              <a:gdLst/>
              <a:ahLst/>
              <a:cxnLst/>
              <a:rect l="l" t="t" r="r" b="b"/>
              <a:pathLst>
                <a:path w="493" h="494" extrusionOk="0">
                  <a:moveTo>
                    <a:pt x="493" y="494"/>
                  </a:moveTo>
                  <a:lnTo>
                    <a:pt x="0" y="1"/>
                  </a:lnTo>
                  <a:close/>
                </a:path>
              </a:pathLst>
            </a:custGeom>
            <a:solidFill>
              <a:srgbClr val="BCE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6291995" y="1821242"/>
              <a:ext cx="318977" cy="280161"/>
            </a:xfrm>
            <a:custGeom>
              <a:avLst/>
              <a:gdLst/>
              <a:ahLst/>
              <a:cxnLst/>
              <a:rect l="l" t="t" r="r" b="b"/>
              <a:pathLst>
                <a:path w="10231" h="8986" extrusionOk="0">
                  <a:moveTo>
                    <a:pt x="8999" y="0"/>
                  </a:moveTo>
                  <a:lnTo>
                    <a:pt x="9000" y="1"/>
                  </a:lnTo>
                  <a:lnTo>
                    <a:pt x="9000" y="1"/>
                  </a:lnTo>
                  <a:cubicBezTo>
                    <a:pt x="9000" y="1"/>
                    <a:pt x="8999" y="0"/>
                    <a:pt x="8999" y="0"/>
                  </a:cubicBezTo>
                  <a:close/>
                  <a:moveTo>
                    <a:pt x="9000" y="1"/>
                  </a:moveTo>
                  <a:lnTo>
                    <a:pt x="9000" y="1"/>
                  </a:lnTo>
                  <a:cubicBezTo>
                    <a:pt x="9472" y="472"/>
                    <a:pt x="9471" y="1233"/>
                    <a:pt x="8999" y="1706"/>
                  </a:cubicBezTo>
                  <a:lnTo>
                    <a:pt x="4552" y="6152"/>
                  </a:lnTo>
                  <a:cubicBezTo>
                    <a:pt x="3705" y="6999"/>
                    <a:pt x="2689" y="7657"/>
                    <a:pt x="1570" y="8082"/>
                  </a:cubicBezTo>
                  <a:cubicBezTo>
                    <a:pt x="1554" y="8088"/>
                    <a:pt x="1540" y="8095"/>
                    <a:pt x="1524" y="8099"/>
                  </a:cubicBezTo>
                  <a:cubicBezTo>
                    <a:pt x="1307" y="8183"/>
                    <a:pt x="1081" y="8224"/>
                    <a:pt x="857" y="8224"/>
                  </a:cubicBezTo>
                  <a:cubicBezTo>
                    <a:pt x="559" y="8224"/>
                    <a:pt x="264" y="8152"/>
                    <a:pt x="0" y="8011"/>
                  </a:cubicBezTo>
                  <a:lnTo>
                    <a:pt x="0" y="8011"/>
                  </a:lnTo>
                  <a:cubicBezTo>
                    <a:pt x="84" y="8170"/>
                    <a:pt x="193" y="8316"/>
                    <a:pt x="324" y="8449"/>
                  </a:cubicBezTo>
                  <a:cubicBezTo>
                    <a:pt x="675" y="8800"/>
                    <a:pt x="1143" y="8985"/>
                    <a:pt x="1620" y="8985"/>
                  </a:cubicBezTo>
                  <a:cubicBezTo>
                    <a:pt x="1843" y="8985"/>
                    <a:pt x="2068" y="8945"/>
                    <a:pt x="2284" y="8861"/>
                  </a:cubicBezTo>
                  <a:cubicBezTo>
                    <a:pt x="2300" y="8855"/>
                    <a:pt x="2316" y="8848"/>
                    <a:pt x="2332" y="8842"/>
                  </a:cubicBezTo>
                  <a:cubicBezTo>
                    <a:pt x="3449" y="8416"/>
                    <a:pt x="4467" y="7758"/>
                    <a:pt x="5313" y="6911"/>
                  </a:cubicBezTo>
                  <a:lnTo>
                    <a:pt x="9761" y="2465"/>
                  </a:lnTo>
                  <a:cubicBezTo>
                    <a:pt x="10231" y="1995"/>
                    <a:pt x="10231" y="1232"/>
                    <a:pt x="9761" y="760"/>
                  </a:cubicBezTo>
                  <a:lnTo>
                    <a:pt x="9000" y="1"/>
                  </a:lnTo>
                  <a:close/>
                </a:path>
              </a:pathLst>
            </a:custGeom>
            <a:solidFill>
              <a:srgbClr val="BAE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6140560" y="2162178"/>
              <a:ext cx="84023" cy="81093"/>
            </a:xfrm>
            <a:custGeom>
              <a:avLst/>
              <a:gdLst/>
              <a:ahLst/>
              <a:cxnLst/>
              <a:rect l="l" t="t" r="r" b="b"/>
              <a:pathLst>
                <a:path w="2695" h="2601" extrusionOk="0">
                  <a:moveTo>
                    <a:pt x="1345" y="1"/>
                  </a:moveTo>
                  <a:lnTo>
                    <a:pt x="373" y="972"/>
                  </a:lnTo>
                  <a:cubicBezTo>
                    <a:pt x="0" y="1345"/>
                    <a:pt x="0" y="1949"/>
                    <a:pt x="373" y="2322"/>
                  </a:cubicBezTo>
                  <a:cubicBezTo>
                    <a:pt x="559" y="2508"/>
                    <a:pt x="803" y="2601"/>
                    <a:pt x="1048" y="2601"/>
                  </a:cubicBezTo>
                  <a:cubicBezTo>
                    <a:pt x="1292" y="2601"/>
                    <a:pt x="1537" y="2508"/>
                    <a:pt x="1723" y="2322"/>
                  </a:cubicBezTo>
                  <a:lnTo>
                    <a:pt x="2695" y="1349"/>
                  </a:lnTo>
                  <a:lnTo>
                    <a:pt x="1345" y="1"/>
                  </a:ln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6144021" y="2180543"/>
              <a:ext cx="80563" cy="62698"/>
            </a:xfrm>
            <a:custGeom>
              <a:avLst/>
              <a:gdLst/>
              <a:ahLst/>
              <a:cxnLst/>
              <a:rect l="l" t="t" r="r" b="b"/>
              <a:pathLst>
                <a:path w="2584" h="2011" extrusionOk="0">
                  <a:moveTo>
                    <a:pt x="1825" y="0"/>
                  </a:moveTo>
                  <a:lnTo>
                    <a:pt x="853" y="973"/>
                  </a:lnTo>
                  <a:cubicBezTo>
                    <a:pt x="668" y="1158"/>
                    <a:pt x="424" y="1252"/>
                    <a:pt x="180" y="1252"/>
                  </a:cubicBezTo>
                  <a:cubicBezTo>
                    <a:pt x="120" y="1252"/>
                    <a:pt x="60" y="1246"/>
                    <a:pt x="1" y="1235"/>
                  </a:cubicBezTo>
                  <a:lnTo>
                    <a:pt x="1" y="1235"/>
                  </a:lnTo>
                  <a:cubicBezTo>
                    <a:pt x="34" y="1417"/>
                    <a:pt x="121" y="1590"/>
                    <a:pt x="262" y="1732"/>
                  </a:cubicBezTo>
                  <a:cubicBezTo>
                    <a:pt x="448" y="1918"/>
                    <a:pt x="692" y="2010"/>
                    <a:pt x="937" y="2010"/>
                  </a:cubicBezTo>
                  <a:cubicBezTo>
                    <a:pt x="1181" y="2010"/>
                    <a:pt x="1426" y="1918"/>
                    <a:pt x="1612" y="1732"/>
                  </a:cubicBezTo>
                  <a:lnTo>
                    <a:pt x="2584" y="759"/>
                  </a:lnTo>
                  <a:lnTo>
                    <a:pt x="1825" y="0"/>
                  </a:lnTo>
                  <a:close/>
                </a:path>
              </a:pathLst>
            </a:custGeom>
            <a:solidFill>
              <a:srgbClr val="3E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6332558" y="1840790"/>
              <a:ext cx="215374" cy="211446"/>
            </a:xfrm>
            <a:custGeom>
              <a:avLst/>
              <a:gdLst/>
              <a:ahLst/>
              <a:cxnLst/>
              <a:rect l="l" t="t" r="r" b="b"/>
              <a:pathLst>
                <a:path w="6908" h="6782" extrusionOk="0">
                  <a:moveTo>
                    <a:pt x="6208" y="0"/>
                  </a:moveTo>
                  <a:cubicBezTo>
                    <a:pt x="6045" y="0"/>
                    <a:pt x="5882" y="63"/>
                    <a:pt x="5758" y="187"/>
                  </a:cubicBezTo>
                  <a:lnTo>
                    <a:pt x="249" y="5696"/>
                  </a:lnTo>
                  <a:cubicBezTo>
                    <a:pt x="0" y="5946"/>
                    <a:pt x="0" y="6349"/>
                    <a:pt x="249" y="6596"/>
                  </a:cubicBezTo>
                  <a:cubicBezTo>
                    <a:pt x="373" y="6720"/>
                    <a:pt x="536" y="6782"/>
                    <a:pt x="699" y="6782"/>
                  </a:cubicBezTo>
                  <a:cubicBezTo>
                    <a:pt x="862" y="6782"/>
                    <a:pt x="1024" y="6720"/>
                    <a:pt x="1148" y="6596"/>
                  </a:cubicBezTo>
                  <a:lnTo>
                    <a:pt x="5840" y="1904"/>
                  </a:lnTo>
                  <a:lnTo>
                    <a:pt x="6657" y="1087"/>
                  </a:lnTo>
                  <a:cubicBezTo>
                    <a:pt x="6907" y="837"/>
                    <a:pt x="6907" y="434"/>
                    <a:pt x="6657" y="187"/>
                  </a:cubicBezTo>
                  <a:cubicBezTo>
                    <a:pt x="6534" y="63"/>
                    <a:pt x="6371" y="0"/>
                    <a:pt x="6208"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460546" y="1805091"/>
              <a:ext cx="34638" cy="33672"/>
            </a:xfrm>
            <a:custGeom>
              <a:avLst/>
              <a:gdLst/>
              <a:ahLst/>
              <a:cxnLst/>
              <a:rect l="l" t="t" r="r" b="b"/>
              <a:pathLst>
                <a:path w="1111" h="1080" extrusionOk="0">
                  <a:moveTo>
                    <a:pt x="431" y="0"/>
                  </a:moveTo>
                  <a:lnTo>
                    <a:pt x="1" y="431"/>
                  </a:lnTo>
                  <a:lnTo>
                    <a:pt x="562" y="991"/>
                  </a:lnTo>
                  <a:cubicBezTo>
                    <a:pt x="621" y="1050"/>
                    <a:pt x="699" y="1080"/>
                    <a:pt x="776" y="1080"/>
                  </a:cubicBezTo>
                  <a:cubicBezTo>
                    <a:pt x="854" y="1080"/>
                    <a:pt x="932" y="1050"/>
                    <a:pt x="991" y="991"/>
                  </a:cubicBezTo>
                  <a:cubicBezTo>
                    <a:pt x="1111" y="872"/>
                    <a:pt x="1111" y="680"/>
                    <a:pt x="991" y="561"/>
                  </a:cubicBezTo>
                  <a:lnTo>
                    <a:pt x="431"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6434137" y="1831593"/>
              <a:ext cx="34638" cy="33672"/>
            </a:xfrm>
            <a:custGeom>
              <a:avLst/>
              <a:gdLst/>
              <a:ahLst/>
              <a:cxnLst/>
              <a:rect l="l" t="t" r="r" b="b"/>
              <a:pathLst>
                <a:path w="1111" h="1080" extrusionOk="0">
                  <a:moveTo>
                    <a:pt x="431" y="0"/>
                  </a:moveTo>
                  <a:lnTo>
                    <a:pt x="1" y="430"/>
                  </a:lnTo>
                  <a:lnTo>
                    <a:pt x="561" y="991"/>
                  </a:lnTo>
                  <a:cubicBezTo>
                    <a:pt x="621" y="1050"/>
                    <a:pt x="698" y="1080"/>
                    <a:pt x="776" y="1080"/>
                  </a:cubicBezTo>
                  <a:cubicBezTo>
                    <a:pt x="854" y="1080"/>
                    <a:pt x="932" y="1050"/>
                    <a:pt x="991" y="991"/>
                  </a:cubicBezTo>
                  <a:cubicBezTo>
                    <a:pt x="1111" y="871"/>
                    <a:pt x="1111" y="677"/>
                    <a:pt x="991" y="560"/>
                  </a:cubicBezTo>
                  <a:lnTo>
                    <a:pt x="431"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6407729" y="1858001"/>
              <a:ext cx="34545" cy="33672"/>
            </a:xfrm>
            <a:custGeom>
              <a:avLst/>
              <a:gdLst/>
              <a:ahLst/>
              <a:cxnLst/>
              <a:rect l="l" t="t" r="r" b="b"/>
              <a:pathLst>
                <a:path w="1108" h="1080" extrusionOk="0">
                  <a:moveTo>
                    <a:pt x="430" y="1"/>
                  </a:moveTo>
                  <a:lnTo>
                    <a:pt x="1" y="430"/>
                  </a:lnTo>
                  <a:lnTo>
                    <a:pt x="560" y="991"/>
                  </a:lnTo>
                  <a:cubicBezTo>
                    <a:pt x="620" y="1050"/>
                    <a:pt x="698" y="1080"/>
                    <a:pt x="775" y="1080"/>
                  </a:cubicBezTo>
                  <a:cubicBezTo>
                    <a:pt x="853" y="1080"/>
                    <a:pt x="931" y="1050"/>
                    <a:pt x="991" y="991"/>
                  </a:cubicBezTo>
                  <a:cubicBezTo>
                    <a:pt x="1108" y="871"/>
                    <a:pt x="1108" y="679"/>
                    <a:pt x="991" y="560"/>
                  </a:cubicBezTo>
                  <a:lnTo>
                    <a:pt x="430"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6381321" y="1884409"/>
              <a:ext cx="34545" cy="33703"/>
            </a:xfrm>
            <a:custGeom>
              <a:avLst/>
              <a:gdLst/>
              <a:ahLst/>
              <a:cxnLst/>
              <a:rect l="l" t="t" r="r" b="b"/>
              <a:pathLst>
                <a:path w="1108" h="1081" extrusionOk="0">
                  <a:moveTo>
                    <a:pt x="430" y="1"/>
                  </a:moveTo>
                  <a:lnTo>
                    <a:pt x="0" y="431"/>
                  </a:lnTo>
                  <a:lnTo>
                    <a:pt x="560" y="991"/>
                  </a:lnTo>
                  <a:cubicBezTo>
                    <a:pt x="620" y="1051"/>
                    <a:pt x="698" y="1081"/>
                    <a:pt x="775" y="1081"/>
                  </a:cubicBezTo>
                  <a:cubicBezTo>
                    <a:pt x="853" y="1081"/>
                    <a:pt x="931" y="1051"/>
                    <a:pt x="991" y="991"/>
                  </a:cubicBezTo>
                  <a:cubicBezTo>
                    <a:pt x="1108" y="872"/>
                    <a:pt x="1108" y="680"/>
                    <a:pt x="991" y="562"/>
                  </a:cubicBezTo>
                  <a:lnTo>
                    <a:pt x="430"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6354819" y="1910817"/>
              <a:ext cx="34638" cy="33703"/>
            </a:xfrm>
            <a:custGeom>
              <a:avLst/>
              <a:gdLst/>
              <a:ahLst/>
              <a:cxnLst/>
              <a:rect l="l" t="t" r="r" b="b"/>
              <a:pathLst>
                <a:path w="1111" h="1081" extrusionOk="0">
                  <a:moveTo>
                    <a:pt x="431" y="1"/>
                  </a:moveTo>
                  <a:lnTo>
                    <a:pt x="0" y="432"/>
                  </a:lnTo>
                  <a:lnTo>
                    <a:pt x="561" y="991"/>
                  </a:lnTo>
                  <a:cubicBezTo>
                    <a:pt x="621" y="1051"/>
                    <a:pt x="698" y="1081"/>
                    <a:pt x="776" y="1081"/>
                  </a:cubicBezTo>
                  <a:cubicBezTo>
                    <a:pt x="854" y="1081"/>
                    <a:pt x="931" y="1051"/>
                    <a:pt x="991" y="991"/>
                  </a:cubicBezTo>
                  <a:cubicBezTo>
                    <a:pt x="1111" y="872"/>
                    <a:pt x="1111" y="680"/>
                    <a:pt x="991" y="562"/>
                  </a:cubicBezTo>
                  <a:lnTo>
                    <a:pt x="431"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6329627" y="1937413"/>
              <a:ext cx="33391" cy="33547"/>
            </a:xfrm>
            <a:custGeom>
              <a:avLst/>
              <a:gdLst/>
              <a:ahLst/>
              <a:cxnLst/>
              <a:rect l="l" t="t" r="r" b="b"/>
              <a:pathLst>
                <a:path w="1071" h="1076" extrusionOk="0">
                  <a:moveTo>
                    <a:pt x="396" y="1"/>
                  </a:moveTo>
                  <a:cubicBezTo>
                    <a:pt x="259" y="151"/>
                    <a:pt x="128" y="306"/>
                    <a:pt x="0" y="465"/>
                  </a:cubicBezTo>
                  <a:lnTo>
                    <a:pt x="521" y="987"/>
                  </a:lnTo>
                  <a:cubicBezTo>
                    <a:pt x="581" y="1046"/>
                    <a:pt x="658" y="1075"/>
                    <a:pt x="736" y="1075"/>
                  </a:cubicBezTo>
                  <a:cubicBezTo>
                    <a:pt x="814" y="1075"/>
                    <a:pt x="892" y="1046"/>
                    <a:pt x="952" y="987"/>
                  </a:cubicBezTo>
                  <a:cubicBezTo>
                    <a:pt x="1070" y="867"/>
                    <a:pt x="1070" y="676"/>
                    <a:pt x="952" y="556"/>
                  </a:cubicBezTo>
                  <a:lnTo>
                    <a:pt x="396" y="1"/>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40"/>
          <p:cNvGrpSpPr/>
          <p:nvPr/>
        </p:nvGrpSpPr>
        <p:grpSpPr>
          <a:xfrm>
            <a:off x="3492724" y="1292563"/>
            <a:ext cx="484654" cy="463921"/>
            <a:chOff x="3342444" y="1779400"/>
            <a:chExt cx="484654" cy="463921"/>
          </a:xfrm>
        </p:grpSpPr>
        <p:sp>
          <p:nvSpPr>
            <p:cNvPr id="1253" name="Google Shape;1253;p40"/>
            <p:cNvSpPr/>
            <p:nvPr/>
          </p:nvSpPr>
          <p:spPr>
            <a:xfrm>
              <a:off x="3342475" y="1779400"/>
              <a:ext cx="484623" cy="463921"/>
            </a:xfrm>
            <a:custGeom>
              <a:avLst/>
              <a:gdLst/>
              <a:ahLst/>
              <a:cxnLst/>
              <a:rect l="l" t="t" r="r" b="b"/>
              <a:pathLst>
                <a:path w="15544" h="14880" extrusionOk="0">
                  <a:moveTo>
                    <a:pt x="11806" y="1"/>
                  </a:moveTo>
                  <a:cubicBezTo>
                    <a:pt x="10935" y="1"/>
                    <a:pt x="10063" y="333"/>
                    <a:pt x="9398" y="998"/>
                  </a:cubicBezTo>
                  <a:lnTo>
                    <a:pt x="1331" y="9066"/>
                  </a:lnTo>
                  <a:cubicBezTo>
                    <a:pt x="1" y="10396"/>
                    <a:pt x="1" y="12552"/>
                    <a:pt x="1331" y="13881"/>
                  </a:cubicBezTo>
                  <a:cubicBezTo>
                    <a:pt x="1996" y="14546"/>
                    <a:pt x="2867" y="14879"/>
                    <a:pt x="3738" y="14879"/>
                  </a:cubicBezTo>
                  <a:cubicBezTo>
                    <a:pt x="4610" y="14879"/>
                    <a:pt x="5481" y="14546"/>
                    <a:pt x="6146" y="13881"/>
                  </a:cubicBezTo>
                  <a:lnTo>
                    <a:pt x="14214" y="5813"/>
                  </a:lnTo>
                  <a:cubicBezTo>
                    <a:pt x="15544" y="4483"/>
                    <a:pt x="15544" y="2328"/>
                    <a:pt x="14214" y="998"/>
                  </a:cubicBezTo>
                  <a:cubicBezTo>
                    <a:pt x="13549" y="333"/>
                    <a:pt x="12677" y="1"/>
                    <a:pt x="11806" y="1"/>
                  </a:cubicBezTo>
                  <a:close/>
                </a:path>
              </a:pathLst>
            </a:custGeom>
            <a:solidFill>
              <a:srgbClr val="FEC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3417989" y="1844657"/>
              <a:ext cx="333537" cy="333599"/>
            </a:xfrm>
            <a:custGeom>
              <a:avLst/>
              <a:gdLst/>
              <a:ahLst/>
              <a:cxnLst/>
              <a:rect l="l" t="t" r="r" b="b"/>
              <a:pathLst>
                <a:path w="10698" h="10700" extrusionOk="0">
                  <a:moveTo>
                    <a:pt x="5882" y="1"/>
                  </a:moveTo>
                  <a:lnTo>
                    <a:pt x="0" y="5881"/>
                  </a:lnTo>
                  <a:lnTo>
                    <a:pt x="4814" y="10699"/>
                  </a:lnTo>
                  <a:lnTo>
                    <a:pt x="10697" y="4816"/>
                  </a:lnTo>
                  <a:lnTo>
                    <a:pt x="5882" y="1"/>
                  </a:ln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3342444" y="1779400"/>
              <a:ext cx="484623" cy="463890"/>
            </a:xfrm>
            <a:custGeom>
              <a:avLst/>
              <a:gdLst/>
              <a:ahLst/>
              <a:cxnLst/>
              <a:rect l="l" t="t" r="r" b="b"/>
              <a:pathLst>
                <a:path w="15544" h="14879" extrusionOk="0">
                  <a:moveTo>
                    <a:pt x="3738" y="1"/>
                  </a:moveTo>
                  <a:cubicBezTo>
                    <a:pt x="2867" y="1"/>
                    <a:pt x="1995" y="333"/>
                    <a:pt x="1330" y="998"/>
                  </a:cubicBezTo>
                  <a:cubicBezTo>
                    <a:pt x="0" y="2328"/>
                    <a:pt x="0" y="4483"/>
                    <a:pt x="1330" y="5813"/>
                  </a:cubicBezTo>
                  <a:lnTo>
                    <a:pt x="9398" y="13881"/>
                  </a:lnTo>
                  <a:cubicBezTo>
                    <a:pt x="10063" y="14546"/>
                    <a:pt x="10934" y="14878"/>
                    <a:pt x="11806" y="14878"/>
                  </a:cubicBezTo>
                  <a:cubicBezTo>
                    <a:pt x="12677" y="14878"/>
                    <a:pt x="13548" y="14546"/>
                    <a:pt x="14213" y="13881"/>
                  </a:cubicBezTo>
                  <a:cubicBezTo>
                    <a:pt x="15543" y="12552"/>
                    <a:pt x="15543" y="10396"/>
                    <a:pt x="14213" y="9066"/>
                  </a:cubicBezTo>
                  <a:lnTo>
                    <a:pt x="6145" y="998"/>
                  </a:lnTo>
                  <a:cubicBezTo>
                    <a:pt x="5481" y="333"/>
                    <a:pt x="4609" y="1"/>
                    <a:pt x="3738" y="1"/>
                  </a:cubicBezTo>
                  <a:close/>
                </a:path>
              </a:pathLst>
            </a:custGeom>
            <a:solidFill>
              <a:srgbClr val="FEC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3604406" y="2031042"/>
              <a:ext cx="222670" cy="212256"/>
            </a:xfrm>
            <a:custGeom>
              <a:avLst/>
              <a:gdLst/>
              <a:ahLst/>
              <a:cxnLst/>
              <a:rect l="l" t="t" r="r" b="b"/>
              <a:pathLst>
                <a:path w="7142" h="6808" extrusionOk="0">
                  <a:moveTo>
                    <a:pt x="0" y="4815"/>
                  </a:moveTo>
                  <a:cubicBezTo>
                    <a:pt x="1" y="4816"/>
                    <a:pt x="2" y="4818"/>
                    <a:pt x="4" y="4819"/>
                  </a:cubicBezTo>
                  <a:lnTo>
                    <a:pt x="4" y="4819"/>
                  </a:lnTo>
                  <a:lnTo>
                    <a:pt x="0" y="4815"/>
                  </a:lnTo>
                  <a:close/>
                  <a:moveTo>
                    <a:pt x="4815" y="0"/>
                  </a:moveTo>
                  <a:cubicBezTo>
                    <a:pt x="6145" y="1329"/>
                    <a:pt x="6145" y="3485"/>
                    <a:pt x="4815" y="4815"/>
                  </a:cubicBezTo>
                  <a:cubicBezTo>
                    <a:pt x="4150" y="5480"/>
                    <a:pt x="3279" y="5813"/>
                    <a:pt x="2408" y="5813"/>
                  </a:cubicBezTo>
                  <a:cubicBezTo>
                    <a:pt x="1538" y="5813"/>
                    <a:pt x="668" y="5481"/>
                    <a:pt x="4" y="4819"/>
                  </a:cubicBezTo>
                  <a:lnTo>
                    <a:pt x="4" y="4819"/>
                  </a:lnTo>
                  <a:lnTo>
                    <a:pt x="996" y="5810"/>
                  </a:lnTo>
                  <a:cubicBezTo>
                    <a:pt x="1661" y="6475"/>
                    <a:pt x="2532" y="6807"/>
                    <a:pt x="3404" y="6807"/>
                  </a:cubicBezTo>
                  <a:cubicBezTo>
                    <a:pt x="4275" y="6807"/>
                    <a:pt x="5146" y="6475"/>
                    <a:pt x="5811" y="5810"/>
                  </a:cubicBezTo>
                  <a:cubicBezTo>
                    <a:pt x="7141" y="4481"/>
                    <a:pt x="7141" y="2325"/>
                    <a:pt x="5811" y="995"/>
                  </a:cubicBezTo>
                  <a:lnTo>
                    <a:pt x="4815" y="0"/>
                  </a:ln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3489949" y="1917895"/>
              <a:ext cx="187876" cy="185226"/>
            </a:xfrm>
            <a:custGeom>
              <a:avLst/>
              <a:gdLst/>
              <a:ahLst/>
              <a:cxnLst/>
              <a:rect l="l" t="t" r="r" b="b"/>
              <a:pathLst>
                <a:path w="6026" h="5941" extrusionOk="0">
                  <a:moveTo>
                    <a:pt x="2538" y="0"/>
                  </a:moveTo>
                  <a:cubicBezTo>
                    <a:pt x="2429" y="0"/>
                    <a:pt x="2320" y="42"/>
                    <a:pt x="2237" y="125"/>
                  </a:cubicBezTo>
                  <a:lnTo>
                    <a:pt x="167" y="2194"/>
                  </a:lnTo>
                  <a:cubicBezTo>
                    <a:pt x="1" y="2358"/>
                    <a:pt x="1" y="2627"/>
                    <a:pt x="167" y="2794"/>
                  </a:cubicBezTo>
                  <a:lnTo>
                    <a:pt x="3191" y="5816"/>
                  </a:lnTo>
                  <a:cubicBezTo>
                    <a:pt x="3273" y="5899"/>
                    <a:pt x="3381" y="5941"/>
                    <a:pt x="3490" y="5941"/>
                  </a:cubicBezTo>
                  <a:cubicBezTo>
                    <a:pt x="3599" y="5941"/>
                    <a:pt x="3708" y="5899"/>
                    <a:pt x="3791" y="5816"/>
                  </a:cubicBezTo>
                  <a:lnTo>
                    <a:pt x="5860" y="3748"/>
                  </a:lnTo>
                  <a:cubicBezTo>
                    <a:pt x="6026" y="3581"/>
                    <a:pt x="6026" y="3312"/>
                    <a:pt x="5860" y="3148"/>
                  </a:cubicBezTo>
                  <a:lnTo>
                    <a:pt x="2837" y="125"/>
                  </a:lnTo>
                  <a:cubicBezTo>
                    <a:pt x="2755" y="42"/>
                    <a:pt x="2646" y="0"/>
                    <a:pt x="2538" y="0"/>
                  </a:cubicBezTo>
                  <a:close/>
                </a:path>
              </a:pathLst>
            </a:custGeom>
            <a:solidFill>
              <a:srgbClr val="FD9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3547162" y="1917895"/>
              <a:ext cx="130665" cy="185194"/>
            </a:xfrm>
            <a:custGeom>
              <a:avLst/>
              <a:gdLst/>
              <a:ahLst/>
              <a:cxnLst/>
              <a:rect l="l" t="t" r="r" b="b"/>
              <a:pathLst>
                <a:path w="4191" h="5940" extrusionOk="0">
                  <a:moveTo>
                    <a:pt x="703" y="0"/>
                  </a:moveTo>
                  <a:cubicBezTo>
                    <a:pt x="594" y="0"/>
                    <a:pt x="485" y="42"/>
                    <a:pt x="402" y="125"/>
                  </a:cubicBezTo>
                  <a:lnTo>
                    <a:pt x="0" y="525"/>
                  </a:lnTo>
                  <a:lnTo>
                    <a:pt x="1339" y="1865"/>
                  </a:lnTo>
                  <a:cubicBezTo>
                    <a:pt x="2212" y="2740"/>
                    <a:pt x="2212" y="4154"/>
                    <a:pt x="1339" y="5028"/>
                  </a:cubicBezTo>
                  <a:lnTo>
                    <a:pt x="954" y="5414"/>
                  </a:lnTo>
                  <a:lnTo>
                    <a:pt x="1356" y="5815"/>
                  </a:lnTo>
                  <a:cubicBezTo>
                    <a:pt x="1439" y="5898"/>
                    <a:pt x="1548" y="5939"/>
                    <a:pt x="1656" y="5939"/>
                  </a:cubicBezTo>
                  <a:cubicBezTo>
                    <a:pt x="1764" y="5939"/>
                    <a:pt x="1873" y="5898"/>
                    <a:pt x="1956" y="5815"/>
                  </a:cubicBezTo>
                  <a:lnTo>
                    <a:pt x="4025" y="3746"/>
                  </a:lnTo>
                  <a:cubicBezTo>
                    <a:pt x="4191" y="3580"/>
                    <a:pt x="4191" y="3311"/>
                    <a:pt x="4025" y="3146"/>
                  </a:cubicBezTo>
                  <a:lnTo>
                    <a:pt x="1002" y="124"/>
                  </a:lnTo>
                  <a:cubicBezTo>
                    <a:pt x="920" y="41"/>
                    <a:pt x="812" y="0"/>
                    <a:pt x="703" y="0"/>
                  </a:cubicBezTo>
                  <a:close/>
                </a:path>
              </a:pathLst>
            </a:custGeom>
            <a:solidFill>
              <a:srgbClr val="FD6E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3422042" y="1932705"/>
              <a:ext cx="25534" cy="23726"/>
            </a:xfrm>
            <a:custGeom>
              <a:avLst/>
              <a:gdLst/>
              <a:ahLst/>
              <a:cxnLst/>
              <a:rect l="l" t="t" r="r" b="b"/>
              <a:pathLst>
                <a:path w="819" h="761" extrusionOk="0">
                  <a:moveTo>
                    <a:pt x="331" y="1"/>
                  </a:moveTo>
                  <a:cubicBezTo>
                    <a:pt x="253" y="1"/>
                    <a:pt x="176" y="30"/>
                    <a:pt x="117" y="89"/>
                  </a:cubicBezTo>
                  <a:cubicBezTo>
                    <a:pt x="0" y="207"/>
                    <a:pt x="0" y="397"/>
                    <a:pt x="117" y="516"/>
                  </a:cubicBezTo>
                  <a:lnTo>
                    <a:pt x="275" y="672"/>
                  </a:lnTo>
                  <a:cubicBezTo>
                    <a:pt x="334" y="733"/>
                    <a:pt x="411" y="760"/>
                    <a:pt x="487" y="760"/>
                  </a:cubicBezTo>
                  <a:cubicBezTo>
                    <a:pt x="565" y="760"/>
                    <a:pt x="644" y="733"/>
                    <a:pt x="701" y="672"/>
                  </a:cubicBezTo>
                  <a:cubicBezTo>
                    <a:pt x="818" y="555"/>
                    <a:pt x="818" y="363"/>
                    <a:pt x="701" y="246"/>
                  </a:cubicBezTo>
                  <a:lnTo>
                    <a:pt x="544" y="89"/>
                  </a:lnTo>
                  <a:cubicBezTo>
                    <a:pt x="485" y="30"/>
                    <a:pt x="408" y="1"/>
                    <a:pt x="331" y="1"/>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3413874" y="1883973"/>
              <a:ext cx="25534" cy="23726"/>
            </a:xfrm>
            <a:custGeom>
              <a:avLst/>
              <a:gdLst/>
              <a:ahLst/>
              <a:cxnLst/>
              <a:rect l="l" t="t" r="r" b="b"/>
              <a:pathLst>
                <a:path w="819" h="761" extrusionOk="0">
                  <a:moveTo>
                    <a:pt x="331" y="1"/>
                  </a:moveTo>
                  <a:cubicBezTo>
                    <a:pt x="254" y="1"/>
                    <a:pt x="176" y="30"/>
                    <a:pt x="118" y="88"/>
                  </a:cubicBezTo>
                  <a:cubicBezTo>
                    <a:pt x="1" y="207"/>
                    <a:pt x="1" y="398"/>
                    <a:pt x="118" y="515"/>
                  </a:cubicBezTo>
                  <a:lnTo>
                    <a:pt x="275" y="672"/>
                  </a:lnTo>
                  <a:cubicBezTo>
                    <a:pt x="335" y="732"/>
                    <a:pt x="410" y="761"/>
                    <a:pt x="488" y="761"/>
                  </a:cubicBezTo>
                  <a:cubicBezTo>
                    <a:pt x="564" y="761"/>
                    <a:pt x="641" y="730"/>
                    <a:pt x="702" y="672"/>
                  </a:cubicBezTo>
                  <a:cubicBezTo>
                    <a:pt x="819" y="555"/>
                    <a:pt x="819" y="363"/>
                    <a:pt x="702" y="246"/>
                  </a:cubicBezTo>
                  <a:lnTo>
                    <a:pt x="544" y="88"/>
                  </a:lnTo>
                  <a:cubicBezTo>
                    <a:pt x="486" y="30"/>
                    <a:pt x="408" y="1"/>
                    <a:pt x="331" y="1"/>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3456464" y="1841352"/>
              <a:ext cx="25534" cy="23726"/>
            </a:xfrm>
            <a:custGeom>
              <a:avLst/>
              <a:gdLst/>
              <a:ahLst/>
              <a:cxnLst/>
              <a:rect l="l" t="t" r="r" b="b"/>
              <a:pathLst>
                <a:path w="819" h="761" extrusionOk="0">
                  <a:moveTo>
                    <a:pt x="331" y="0"/>
                  </a:moveTo>
                  <a:cubicBezTo>
                    <a:pt x="254" y="0"/>
                    <a:pt x="176" y="29"/>
                    <a:pt x="118" y="88"/>
                  </a:cubicBezTo>
                  <a:cubicBezTo>
                    <a:pt x="1" y="205"/>
                    <a:pt x="1" y="397"/>
                    <a:pt x="118" y="514"/>
                  </a:cubicBezTo>
                  <a:lnTo>
                    <a:pt x="275" y="672"/>
                  </a:lnTo>
                  <a:cubicBezTo>
                    <a:pt x="333" y="731"/>
                    <a:pt x="410" y="760"/>
                    <a:pt x="488" y="760"/>
                  </a:cubicBezTo>
                  <a:cubicBezTo>
                    <a:pt x="566" y="760"/>
                    <a:pt x="644" y="731"/>
                    <a:pt x="702" y="672"/>
                  </a:cubicBezTo>
                  <a:cubicBezTo>
                    <a:pt x="819" y="555"/>
                    <a:pt x="819" y="363"/>
                    <a:pt x="702" y="245"/>
                  </a:cubicBezTo>
                  <a:lnTo>
                    <a:pt x="544" y="88"/>
                  </a:lnTo>
                  <a:cubicBezTo>
                    <a:pt x="486" y="29"/>
                    <a:pt x="408" y="0"/>
                    <a:pt x="331" y="0"/>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3463603" y="1891144"/>
              <a:ext cx="25566" cy="23726"/>
            </a:xfrm>
            <a:custGeom>
              <a:avLst/>
              <a:gdLst/>
              <a:ahLst/>
              <a:cxnLst/>
              <a:rect l="l" t="t" r="r" b="b"/>
              <a:pathLst>
                <a:path w="820" h="761" extrusionOk="0">
                  <a:moveTo>
                    <a:pt x="331" y="0"/>
                  </a:moveTo>
                  <a:cubicBezTo>
                    <a:pt x="254" y="0"/>
                    <a:pt x="177" y="30"/>
                    <a:pt x="119" y="88"/>
                  </a:cubicBezTo>
                  <a:cubicBezTo>
                    <a:pt x="0" y="205"/>
                    <a:pt x="0" y="398"/>
                    <a:pt x="119" y="515"/>
                  </a:cubicBezTo>
                  <a:lnTo>
                    <a:pt x="275" y="672"/>
                  </a:lnTo>
                  <a:cubicBezTo>
                    <a:pt x="335" y="732"/>
                    <a:pt x="411" y="760"/>
                    <a:pt x="489" y="760"/>
                  </a:cubicBezTo>
                  <a:cubicBezTo>
                    <a:pt x="567" y="760"/>
                    <a:pt x="643" y="730"/>
                    <a:pt x="701" y="672"/>
                  </a:cubicBezTo>
                  <a:cubicBezTo>
                    <a:pt x="820" y="555"/>
                    <a:pt x="820" y="363"/>
                    <a:pt x="701" y="246"/>
                  </a:cubicBezTo>
                  <a:lnTo>
                    <a:pt x="545" y="88"/>
                  </a:lnTo>
                  <a:cubicBezTo>
                    <a:pt x="486" y="30"/>
                    <a:pt x="408" y="0"/>
                    <a:pt x="331" y="0"/>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3505196" y="1849489"/>
              <a:ext cx="25534" cy="23726"/>
            </a:xfrm>
            <a:custGeom>
              <a:avLst/>
              <a:gdLst/>
              <a:ahLst/>
              <a:cxnLst/>
              <a:rect l="l" t="t" r="r" b="b"/>
              <a:pathLst>
                <a:path w="819" h="761" extrusionOk="0">
                  <a:moveTo>
                    <a:pt x="331" y="1"/>
                  </a:moveTo>
                  <a:cubicBezTo>
                    <a:pt x="253" y="1"/>
                    <a:pt x="176" y="30"/>
                    <a:pt x="117" y="89"/>
                  </a:cubicBezTo>
                  <a:cubicBezTo>
                    <a:pt x="0" y="207"/>
                    <a:pt x="0" y="398"/>
                    <a:pt x="117" y="515"/>
                  </a:cubicBezTo>
                  <a:lnTo>
                    <a:pt x="275" y="673"/>
                  </a:lnTo>
                  <a:cubicBezTo>
                    <a:pt x="334" y="732"/>
                    <a:pt x="411" y="761"/>
                    <a:pt x="487" y="761"/>
                  </a:cubicBezTo>
                  <a:cubicBezTo>
                    <a:pt x="566" y="761"/>
                    <a:pt x="644" y="732"/>
                    <a:pt x="701" y="673"/>
                  </a:cubicBezTo>
                  <a:cubicBezTo>
                    <a:pt x="819" y="555"/>
                    <a:pt x="819" y="363"/>
                    <a:pt x="701" y="246"/>
                  </a:cubicBezTo>
                  <a:lnTo>
                    <a:pt x="544" y="89"/>
                  </a:lnTo>
                  <a:cubicBezTo>
                    <a:pt x="485" y="30"/>
                    <a:pt x="408" y="1"/>
                    <a:pt x="331" y="1"/>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3638827" y="2149489"/>
              <a:ext cx="25534" cy="23757"/>
            </a:xfrm>
            <a:custGeom>
              <a:avLst/>
              <a:gdLst/>
              <a:ahLst/>
              <a:cxnLst/>
              <a:rect l="l" t="t" r="r" b="b"/>
              <a:pathLst>
                <a:path w="819" h="762" extrusionOk="0">
                  <a:moveTo>
                    <a:pt x="331" y="1"/>
                  </a:moveTo>
                  <a:cubicBezTo>
                    <a:pt x="253" y="1"/>
                    <a:pt x="176" y="30"/>
                    <a:pt x="118" y="90"/>
                  </a:cubicBezTo>
                  <a:cubicBezTo>
                    <a:pt x="0" y="207"/>
                    <a:pt x="0" y="398"/>
                    <a:pt x="118" y="516"/>
                  </a:cubicBezTo>
                  <a:lnTo>
                    <a:pt x="275" y="672"/>
                  </a:lnTo>
                  <a:cubicBezTo>
                    <a:pt x="334" y="733"/>
                    <a:pt x="410" y="762"/>
                    <a:pt x="488" y="762"/>
                  </a:cubicBezTo>
                  <a:cubicBezTo>
                    <a:pt x="566" y="762"/>
                    <a:pt x="644" y="733"/>
                    <a:pt x="702" y="672"/>
                  </a:cubicBezTo>
                  <a:cubicBezTo>
                    <a:pt x="819" y="555"/>
                    <a:pt x="819" y="364"/>
                    <a:pt x="702" y="246"/>
                  </a:cubicBezTo>
                  <a:lnTo>
                    <a:pt x="544" y="90"/>
                  </a:lnTo>
                  <a:cubicBezTo>
                    <a:pt x="485" y="30"/>
                    <a:pt x="408" y="1"/>
                    <a:pt x="331" y="1"/>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3687559" y="2157689"/>
              <a:ext cx="25534" cy="23726"/>
            </a:xfrm>
            <a:custGeom>
              <a:avLst/>
              <a:gdLst/>
              <a:ahLst/>
              <a:cxnLst/>
              <a:rect l="l" t="t" r="r" b="b"/>
              <a:pathLst>
                <a:path w="819" h="761" extrusionOk="0">
                  <a:moveTo>
                    <a:pt x="330" y="0"/>
                  </a:moveTo>
                  <a:cubicBezTo>
                    <a:pt x="253" y="0"/>
                    <a:pt x="176" y="30"/>
                    <a:pt x="117" y="88"/>
                  </a:cubicBezTo>
                  <a:cubicBezTo>
                    <a:pt x="0" y="205"/>
                    <a:pt x="0" y="398"/>
                    <a:pt x="117" y="515"/>
                  </a:cubicBezTo>
                  <a:lnTo>
                    <a:pt x="275" y="672"/>
                  </a:lnTo>
                  <a:cubicBezTo>
                    <a:pt x="334" y="732"/>
                    <a:pt x="411" y="760"/>
                    <a:pt x="487" y="760"/>
                  </a:cubicBezTo>
                  <a:cubicBezTo>
                    <a:pt x="565" y="760"/>
                    <a:pt x="643" y="732"/>
                    <a:pt x="701" y="672"/>
                  </a:cubicBezTo>
                  <a:cubicBezTo>
                    <a:pt x="818" y="554"/>
                    <a:pt x="818" y="363"/>
                    <a:pt x="701" y="246"/>
                  </a:cubicBezTo>
                  <a:lnTo>
                    <a:pt x="544" y="88"/>
                  </a:lnTo>
                  <a:cubicBezTo>
                    <a:pt x="485" y="30"/>
                    <a:pt x="408" y="0"/>
                    <a:pt x="330" y="0"/>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3730149" y="2115005"/>
              <a:ext cx="25534" cy="23726"/>
            </a:xfrm>
            <a:custGeom>
              <a:avLst/>
              <a:gdLst/>
              <a:ahLst/>
              <a:cxnLst/>
              <a:rect l="l" t="t" r="r" b="b"/>
              <a:pathLst>
                <a:path w="819" h="761" extrusionOk="0">
                  <a:moveTo>
                    <a:pt x="331" y="1"/>
                  </a:moveTo>
                  <a:cubicBezTo>
                    <a:pt x="254" y="1"/>
                    <a:pt x="176" y="31"/>
                    <a:pt x="117" y="90"/>
                  </a:cubicBezTo>
                  <a:cubicBezTo>
                    <a:pt x="0" y="207"/>
                    <a:pt x="0" y="398"/>
                    <a:pt x="117" y="515"/>
                  </a:cubicBezTo>
                  <a:lnTo>
                    <a:pt x="275" y="672"/>
                  </a:lnTo>
                  <a:cubicBezTo>
                    <a:pt x="334" y="732"/>
                    <a:pt x="411" y="761"/>
                    <a:pt x="489" y="761"/>
                  </a:cubicBezTo>
                  <a:cubicBezTo>
                    <a:pt x="565" y="761"/>
                    <a:pt x="643" y="732"/>
                    <a:pt x="701" y="672"/>
                  </a:cubicBezTo>
                  <a:cubicBezTo>
                    <a:pt x="818" y="555"/>
                    <a:pt x="818" y="363"/>
                    <a:pt x="701" y="246"/>
                  </a:cubicBezTo>
                  <a:lnTo>
                    <a:pt x="544" y="90"/>
                  </a:lnTo>
                  <a:cubicBezTo>
                    <a:pt x="485" y="31"/>
                    <a:pt x="408" y="1"/>
                    <a:pt x="331" y="1"/>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3680388" y="2107897"/>
              <a:ext cx="25566" cy="23726"/>
            </a:xfrm>
            <a:custGeom>
              <a:avLst/>
              <a:gdLst/>
              <a:ahLst/>
              <a:cxnLst/>
              <a:rect l="l" t="t" r="r" b="b"/>
              <a:pathLst>
                <a:path w="820" h="761" extrusionOk="0">
                  <a:moveTo>
                    <a:pt x="331" y="0"/>
                  </a:moveTo>
                  <a:cubicBezTo>
                    <a:pt x="254" y="0"/>
                    <a:pt x="177" y="29"/>
                    <a:pt x="119" y="88"/>
                  </a:cubicBezTo>
                  <a:cubicBezTo>
                    <a:pt x="0" y="205"/>
                    <a:pt x="0" y="397"/>
                    <a:pt x="119" y="514"/>
                  </a:cubicBezTo>
                  <a:lnTo>
                    <a:pt x="275" y="670"/>
                  </a:lnTo>
                  <a:cubicBezTo>
                    <a:pt x="333" y="731"/>
                    <a:pt x="411" y="760"/>
                    <a:pt x="489" y="760"/>
                  </a:cubicBezTo>
                  <a:cubicBezTo>
                    <a:pt x="567" y="760"/>
                    <a:pt x="642" y="731"/>
                    <a:pt x="701" y="670"/>
                  </a:cubicBezTo>
                  <a:cubicBezTo>
                    <a:pt x="820" y="553"/>
                    <a:pt x="820" y="363"/>
                    <a:pt x="701" y="246"/>
                  </a:cubicBezTo>
                  <a:lnTo>
                    <a:pt x="545" y="88"/>
                  </a:lnTo>
                  <a:cubicBezTo>
                    <a:pt x="486" y="29"/>
                    <a:pt x="409" y="0"/>
                    <a:pt x="331" y="0"/>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0"/>
            <p:cNvSpPr/>
            <p:nvPr/>
          </p:nvSpPr>
          <p:spPr>
            <a:xfrm>
              <a:off x="3721980" y="2066273"/>
              <a:ext cx="25534" cy="23726"/>
            </a:xfrm>
            <a:custGeom>
              <a:avLst/>
              <a:gdLst/>
              <a:ahLst/>
              <a:cxnLst/>
              <a:rect l="l" t="t" r="r" b="b"/>
              <a:pathLst>
                <a:path w="819" h="761" extrusionOk="0">
                  <a:moveTo>
                    <a:pt x="331" y="1"/>
                  </a:moveTo>
                  <a:cubicBezTo>
                    <a:pt x="253" y="1"/>
                    <a:pt x="176" y="30"/>
                    <a:pt x="118" y="89"/>
                  </a:cubicBezTo>
                  <a:cubicBezTo>
                    <a:pt x="0" y="207"/>
                    <a:pt x="0" y="398"/>
                    <a:pt x="118" y="515"/>
                  </a:cubicBezTo>
                  <a:lnTo>
                    <a:pt x="275" y="673"/>
                  </a:lnTo>
                  <a:cubicBezTo>
                    <a:pt x="334" y="732"/>
                    <a:pt x="411" y="761"/>
                    <a:pt x="488" y="761"/>
                  </a:cubicBezTo>
                  <a:cubicBezTo>
                    <a:pt x="566" y="761"/>
                    <a:pt x="644" y="731"/>
                    <a:pt x="702" y="673"/>
                  </a:cubicBezTo>
                  <a:cubicBezTo>
                    <a:pt x="819" y="556"/>
                    <a:pt x="819" y="363"/>
                    <a:pt x="702" y="246"/>
                  </a:cubicBezTo>
                  <a:lnTo>
                    <a:pt x="544" y="89"/>
                  </a:lnTo>
                  <a:cubicBezTo>
                    <a:pt x="485" y="30"/>
                    <a:pt x="408" y="1"/>
                    <a:pt x="331" y="1"/>
                  </a:cubicBezTo>
                  <a:close/>
                </a:path>
              </a:pathLst>
            </a:custGeom>
            <a:solidFill>
              <a:srgbClr val="FD9B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 name="Google Shape;1269;p40"/>
          <p:cNvGrpSpPr/>
          <p:nvPr/>
        </p:nvGrpSpPr>
        <p:grpSpPr>
          <a:xfrm>
            <a:off x="7446518" y="1292594"/>
            <a:ext cx="285717" cy="463894"/>
            <a:chOff x="7530437" y="1779431"/>
            <a:chExt cx="285717" cy="463894"/>
          </a:xfrm>
        </p:grpSpPr>
        <p:sp>
          <p:nvSpPr>
            <p:cNvPr id="1270" name="Google Shape;1270;p40"/>
            <p:cNvSpPr/>
            <p:nvPr/>
          </p:nvSpPr>
          <p:spPr>
            <a:xfrm>
              <a:off x="7530437" y="1898876"/>
              <a:ext cx="285711" cy="344449"/>
            </a:xfrm>
            <a:custGeom>
              <a:avLst/>
              <a:gdLst/>
              <a:ahLst/>
              <a:cxnLst/>
              <a:rect l="l" t="t" r="r" b="b"/>
              <a:pathLst>
                <a:path w="9164" h="11048" extrusionOk="0">
                  <a:moveTo>
                    <a:pt x="915" y="1"/>
                  </a:moveTo>
                  <a:cubicBezTo>
                    <a:pt x="410" y="1"/>
                    <a:pt x="0" y="411"/>
                    <a:pt x="0" y="917"/>
                  </a:cubicBezTo>
                  <a:lnTo>
                    <a:pt x="0" y="10133"/>
                  </a:lnTo>
                  <a:cubicBezTo>
                    <a:pt x="0" y="10637"/>
                    <a:pt x="410" y="11048"/>
                    <a:pt x="915" y="11048"/>
                  </a:cubicBezTo>
                  <a:lnTo>
                    <a:pt x="8247" y="11048"/>
                  </a:lnTo>
                  <a:cubicBezTo>
                    <a:pt x="8753" y="11048"/>
                    <a:pt x="9164" y="10637"/>
                    <a:pt x="9164" y="10133"/>
                  </a:cubicBezTo>
                  <a:lnTo>
                    <a:pt x="9164" y="917"/>
                  </a:lnTo>
                  <a:cubicBezTo>
                    <a:pt x="9164" y="411"/>
                    <a:pt x="8753" y="1"/>
                    <a:pt x="8247"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7738117" y="1898876"/>
              <a:ext cx="78037" cy="344418"/>
            </a:xfrm>
            <a:custGeom>
              <a:avLst/>
              <a:gdLst/>
              <a:ahLst/>
              <a:cxnLst/>
              <a:rect l="l" t="t" r="r" b="b"/>
              <a:pathLst>
                <a:path w="2503" h="11047" extrusionOk="0">
                  <a:moveTo>
                    <a:pt x="1" y="1"/>
                  </a:moveTo>
                  <a:cubicBezTo>
                    <a:pt x="527" y="1"/>
                    <a:pt x="953" y="427"/>
                    <a:pt x="953" y="953"/>
                  </a:cubicBezTo>
                  <a:lnTo>
                    <a:pt x="953" y="10095"/>
                  </a:lnTo>
                  <a:cubicBezTo>
                    <a:pt x="953" y="10620"/>
                    <a:pt x="527" y="11046"/>
                    <a:pt x="1" y="11046"/>
                  </a:cubicBezTo>
                  <a:lnTo>
                    <a:pt x="1550" y="11046"/>
                  </a:lnTo>
                  <a:cubicBezTo>
                    <a:pt x="2076" y="11046"/>
                    <a:pt x="2503" y="10620"/>
                    <a:pt x="2503" y="10095"/>
                  </a:cubicBezTo>
                  <a:lnTo>
                    <a:pt x="2503" y="953"/>
                  </a:lnTo>
                  <a:cubicBezTo>
                    <a:pt x="2503" y="427"/>
                    <a:pt x="2076" y="1"/>
                    <a:pt x="1550" y="1"/>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7595070" y="1868103"/>
              <a:ext cx="156511" cy="30803"/>
            </a:xfrm>
            <a:custGeom>
              <a:avLst/>
              <a:gdLst/>
              <a:ahLst/>
              <a:cxnLst/>
              <a:rect l="l" t="t" r="r" b="b"/>
              <a:pathLst>
                <a:path w="5020" h="988" extrusionOk="0">
                  <a:moveTo>
                    <a:pt x="0" y="0"/>
                  </a:moveTo>
                  <a:lnTo>
                    <a:pt x="0" y="988"/>
                  </a:lnTo>
                  <a:lnTo>
                    <a:pt x="5019" y="988"/>
                  </a:lnTo>
                  <a:lnTo>
                    <a:pt x="5019" y="0"/>
                  </a:ln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7595070" y="1868103"/>
              <a:ext cx="156511" cy="30803"/>
            </a:xfrm>
            <a:custGeom>
              <a:avLst/>
              <a:gdLst/>
              <a:ahLst/>
              <a:cxnLst/>
              <a:rect l="l" t="t" r="r" b="b"/>
              <a:pathLst>
                <a:path w="5020" h="988" extrusionOk="0">
                  <a:moveTo>
                    <a:pt x="0" y="0"/>
                  </a:moveTo>
                  <a:lnTo>
                    <a:pt x="0" y="988"/>
                  </a:lnTo>
                  <a:lnTo>
                    <a:pt x="5019" y="988"/>
                  </a:lnTo>
                  <a:lnTo>
                    <a:pt x="5019" y="0"/>
                  </a:ln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7704413" y="1868103"/>
              <a:ext cx="47172" cy="30803"/>
            </a:xfrm>
            <a:custGeom>
              <a:avLst/>
              <a:gdLst/>
              <a:ahLst/>
              <a:cxnLst/>
              <a:rect l="l" t="t" r="r" b="b"/>
              <a:pathLst>
                <a:path w="1513" h="988" extrusionOk="0">
                  <a:moveTo>
                    <a:pt x="0" y="0"/>
                  </a:moveTo>
                  <a:lnTo>
                    <a:pt x="0" y="988"/>
                  </a:lnTo>
                  <a:lnTo>
                    <a:pt x="1512" y="988"/>
                  </a:lnTo>
                  <a:lnTo>
                    <a:pt x="1512" y="0"/>
                  </a:lnTo>
                  <a:close/>
                </a:path>
              </a:pathLst>
            </a:custGeom>
            <a:solidFill>
              <a:srgbClr val="5AC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7562520" y="1779431"/>
              <a:ext cx="221547" cy="88700"/>
            </a:xfrm>
            <a:custGeom>
              <a:avLst/>
              <a:gdLst/>
              <a:ahLst/>
              <a:cxnLst/>
              <a:rect l="l" t="t" r="r" b="b"/>
              <a:pathLst>
                <a:path w="7106" h="2845" extrusionOk="0">
                  <a:moveTo>
                    <a:pt x="488" y="1"/>
                  </a:moveTo>
                  <a:cubicBezTo>
                    <a:pt x="220" y="1"/>
                    <a:pt x="1" y="218"/>
                    <a:pt x="1" y="488"/>
                  </a:cubicBezTo>
                  <a:lnTo>
                    <a:pt x="1" y="2357"/>
                  </a:lnTo>
                  <a:cubicBezTo>
                    <a:pt x="1" y="2625"/>
                    <a:pt x="218" y="2844"/>
                    <a:pt x="488" y="2844"/>
                  </a:cubicBezTo>
                  <a:lnTo>
                    <a:pt x="6620" y="2844"/>
                  </a:lnTo>
                  <a:cubicBezTo>
                    <a:pt x="6887" y="2844"/>
                    <a:pt x="7106" y="2625"/>
                    <a:pt x="7106" y="2356"/>
                  </a:cubicBezTo>
                  <a:lnTo>
                    <a:pt x="7106" y="488"/>
                  </a:lnTo>
                  <a:cubicBezTo>
                    <a:pt x="7106" y="219"/>
                    <a:pt x="6889" y="1"/>
                    <a:pt x="6620"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7727485" y="1779494"/>
              <a:ext cx="56587" cy="88638"/>
            </a:xfrm>
            <a:custGeom>
              <a:avLst/>
              <a:gdLst/>
              <a:ahLst/>
              <a:cxnLst/>
              <a:rect l="l" t="t" r="r" b="b"/>
              <a:pathLst>
                <a:path w="1815" h="2843" extrusionOk="0">
                  <a:moveTo>
                    <a:pt x="0" y="0"/>
                  </a:moveTo>
                  <a:lnTo>
                    <a:pt x="0" y="2842"/>
                  </a:lnTo>
                  <a:lnTo>
                    <a:pt x="1309" y="2842"/>
                  </a:lnTo>
                  <a:cubicBezTo>
                    <a:pt x="1589" y="2842"/>
                    <a:pt x="1815" y="2615"/>
                    <a:pt x="1815" y="2336"/>
                  </a:cubicBezTo>
                  <a:lnTo>
                    <a:pt x="1815" y="506"/>
                  </a:lnTo>
                  <a:cubicBezTo>
                    <a:pt x="1815" y="227"/>
                    <a:pt x="1589" y="0"/>
                    <a:pt x="1309" y="0"/>
                  </a:cubicBez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7575459" y="1950258"/>
              <a:ext cx="195670" cy="241688"/>
            </a:xfrm>
            <a:custGeom>
              <a:avLst/>
              <a:gdLst/>
              <a:ahLst/>
              <a:cxnLst/>
              <a:rect l="l" t="t" r="r" b="b"/>
              <a:pathLst>
                <a:path w="6276" h="7752" extrusionOk="0">
                  <a:moveTo>
                    <a:pt x="379" y="1"/>
                  </a:moveTo>
                  <a:cubicBezTo>
                    <a:pt x="170" y="1"/>
                    <a:pt x="1" y="171"/>
                    <a:pt x="1" y="381"/>
                  </a:cubicBezTo>
                  <a:lnTo>
                    <a:pt x="1" y="7372"/>
                  </a:lnTo>
                  <a:cubicBezTo>
                    <a:pt x="1" y="7581"/>
                    <a:pt x="170" y="7752"/>
                    <a:pt x="379" y="7752"/>
                  </a:cubicBezTo>
                  <a:lnTo>
                    <a:pt x="5896" y="7752"/>
                  </a:lnTo>
                  <a:cubicBezTo>
                    <a:pt x="6105" y="7752"/>
                    <a:pt x="6276" y="7581"/>
                    <a:pt x="6276" y="7372"/>
                  </a:cubicBezTo>
                  <a:lnTo>
                    <a:pt x="6276" y="381"/>
                  </a:lnTo>
                  <a:cubicBezTo>
                    <a:pt x="6276" y="171"/>
                    <a:pt x="6105" y="1"/>
                    <a:pt x="5896" y="1"/>
                  </a:cubicBezTo>
                  <a:close/>
                </a:path>
              </a:pathLst>
            </a:custGeom>
            <a:solidFill>
              <a:srgbClr val="E2F4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7714515" y="1950258"/>
              <a:ext cx="56618" cy="241688"/>
            </a:xfrm>
            <a:custGeom>
              <a:avLst/>
              <a:gdLst/>
              <a:ahLst/>
              <a:cxnLst/>
              <a:rect l="l" t="t" r="r" b="b"/>
              <a:pathLst>
                <a:path w="1816" h="7752" extrusionOk="0">
                  <a:moveTo>
                    <a:pt x="0" y="1"/>
                  </a:moveTo>
                  <a:lnTo>
                    <a:pt x="0" y="7752"/>
                  </a:lnTo>
                  <a:lnTo>
                    <a:pt x="1436" y="7752"/>
                  </a:lnTo>
                  <a:cubicBezTo>
                    <a:pt x="1645" y="7752"/>
                    <a:pt x="1816" y="7581"/>
                    <a:pt x="1816" y="7372"/>
                  </a:cubicBezTo>
                  <a:lnTo>
                    <a:pt x="1816" y="379"/>
                  </a:lnTo>
                  <a:cubicBezTo>
                    <a:pt x="1816" y="171"/>
                    <a:pt x="1645" y="1"/>
                    <a:pt x="1436" y="1"/>
                  </a:cubicBezTo>
                  <a:close/>
                </a:path>
              </a:pathLst>
            </a:custGeom>
            <a:solidFill>
              <a:srgbClr val="BEE7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7606606" y="2004353"/>
              <a:ext cx="133440" cy="133440"/>
            </a:xfrm>
            <a:custGeom>
              <a:avLst/>
              <a:gdLst/>
              <a:ahLst/>
              <a:cxnLst/>
              <a:rect l="l" t="t" r="r" b="b"/>
              <a:pathLst>
                <a:path w="4280" h="4280" extrusionOk="0">
                  <a:moveTo>
                    <a:pt x="2140" y="0"/>
                  </a:moveTo>
                  <a:cubicBezTo>
                    <a:pt x="957" y="0"/>
                    <a:pt x="0" y="959"/>
                    <a:pt x="0" y="2140"/>
                  </a:cubicBezTo>
                  <a:cubicBezTo>
                    <a:pt x="0" y="3322"/>
                    <a:pt x="957" y="4279"/>
                    <a:pt x="2140" y="4279"/>
                  </a:cubicBezTo>
                  <a:cubicBezTo>
                    <a:pt x="3321" y="4279"/>
                    <a:pt x="4279" y="3322"/>
                    <a:pt x="4279" y="2140"/>
                  </a:cubicBezTo>
                  <a:cubicBezTo>
                    <a:pt x="4279" y="959"/>
                    <a:pt x="3321" y="0"/>
                    <a:pt x="2140"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7615211" y="2013052"/>
              <a:ext cx="124835" cy="124772"/>
            </a:xfrm>
            <a:custGeom>
              <a:avLst/>
              <a:gdLst/>
              <a:ahLst/>
              <a:cxnLst/>
              <a:rect l="l" t="t" r="r" b="b"/>
              <a:pathLst>
                <a:path w="4004" h="4002" extrusionOk="0">
                  <a:moveTo>
                    <a:pt x="2918" y="0"/>
                  </a:moveTo>
                  <a:lnTo>
                    <a:pt x="2918" y="0"/>
                  </a:lnTo>
                  <a:cubicBezTo>
                    <a:pt x="3094" y="311"/>
                    <a:pt x="3194" y="670"/>
                    <a:pt x="3194" y="1054"/>
                  </a:cubicBezTo>
                  <a:cubicBezTo>
                    <a:pt x="3194" y="2235"/>
                    <a:pt x="2235" y="3194"/>
                    <a:pt x="1054" y="3194"/>
                  </a:cubicBezTo>
                  <a:cubicBezTo>
                    <a:pt x="671" y="3194"/>
                    <a:pt x="311" y="3092"/>
                    <a:pt x="1" y="2916"/>
                  </a:cubicBezTo>
                  <a:lnTo>
                    <a:pt x="1" y="2916"/>
                  </a:lnTo>
                  <a:cubicBezTo>
                    <a:pt x="368" y="3565"/>
                    <a:pt x="1063" y="4002"/>
                    <a:pt x="1864" y="4002"/>
                  </a:cubicBezTo>
                  <a:cubicBezTo>
                    <a:pt x="3045" y="4002"/>
                    <a:pt x="4003" y="3045"/>
                    <a:pt x="4003" y="1862"/>
                  </a:cubicBezTo>
                  <a:cubicBezTo>
                    <a:pt x="4003" y="1063"/>
                    <a:pt x="3564" y="367"/>
                    <a:pt x="2918" y="0"/>
                  </a:cubicBezTo>
                  <a:close/>
                </a:path>
              </a:pathLst>
            </a:custGeom>
            <a:solidFill>
              <a:srgbClr val="FC5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7633232" y="2031042"/>
              <a:ext cx="80157" cy="80095"/>
            </a:xfrm>
            <a:custGeom>
              <a:avLst/>
              <a:gdLst/>
              <a:ahLst/>
              <a:cxnLst/>
              <a:rect l="l" t="t" r="r" b="b"/>
              <a:pathLst>
                <a:path w="2571" h="2569" extrusionOk="0">
                  <a:moveTo>
                    <a:pt x="1286" y="0"/>
                  </a:moveTo>
                  <a:cubicBezTo>
                    <a:pt x="1120" y="0"/>
                    <a:pt x="984" y="135"/>
                    <a:pt x="984" y="301"/>
                  </a:cubicBezTo>
                  <a:lnTo>
                    <a:pt x="984" y="983"/>
                  </a:lnTo>
                  <a:lnTo>
                    <a:pt x="303" y="983"/>
                  </a:lnTo>
                  <a:cubicBezTo>
                    <a:pt x="137" y="983"/>
                    <a:pt x="1" y="1117"/>
                    <a:pt x="1" y="1284"/>
                  </a:cubicBezTo>
                  <a:cubicBezTo>
                    <a:pt x="1" y="1453"/>
                    <a:pt x="135" y="1586"/>
                    <a:pt x="303" y="1586"/>
                  </a:cubicBezTo>
                  <a:lnTo>
                    <a:pt x="984" y="1586"/>
                  </a:lnTo>
                  <a:lnTo>
                    <a:pt x="984" y="2267"/>
                  </a:lnTo>
                  <a:cubicBezTo>
                    <a:pt x="984" y="2433"/>
                    <a:pt x="1120" y="2569"/>
                    <a:pt x="1286" y="2569"/>
                  </a:cubicBezTo>
                  <a:cubicBezTo>
                    <a:pt x="1452" y="2569"/>
                    <a:pt x="1588" y="2433"/>
                    <a:pt x="1588" y="2267"/>
                  </a:cubicBezTo>
                  <a:lnTo>
                    <a:pt x="1588" y="1586"/>
                  </a:lnTo>
                  <a:lnTo>
                    <a:pt x="2269" y="1586"/>
                  </a:lnTo>
                  <a:cubicBezTo>
                    <a:pt x="2435" y="1586"/>
                    <a:pt x="2571" y="1450"/>
                    <a:pt x="2571" y="1284"/>
                  </a:cubicBezTo>
                  <a:cubicBezTo>
                    <a:pt x="2571" y="1117"/>
                    <a:pt x="2435" y="983"/>
                    <a:pt x="2269" y="983"/>
                  </a:cubicBezTo>
                  <a:lnTo>
                    <a:pt x="1588" y="983"/>
                  </a:lnTo>
                  <a:lnTo>
                    <a:pt x="1588" y="301"/>
                  </a:lnTo>
                  <a:cubicBezTo>
                    <a:pt x="1588" y="135"/>
                    <a:pt x="1452" y="0"/>
                    <a:pt x="1286" y="0"/>
                  </a:cubicBezTo>
                  <a:close/>
                </a:path>
              </a:pathLst>
            </a:custGeom>
            <a:solidFill>
              <a:srgbClr val="3E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7607292" y="1779431"/>
              <a:ext cx="18862" cy="88606"/>
            </a:xfrm>
            <a:custGeom>
              <a:avLst/>
              <a:gdLst/>
              <a:ahLst/>
              <a:cxnLst/>
              <a:rect l="l" t="t" r="r" b="b"/>
              <a:pathLst>
                <a:path w="605" h="2842" extrusionOk="0">
                  <a:moveTo>
                    <a:pt x="0" y="1"/>
                  </a:moveTo>
                  <a:cubicBezTo>
                    <a:pt x="2" y="1"/>
                    <a:pt x="2" y="4"/>
                    <a:pt x="2" y="4"/>
                  </a:cubicBezTo>
                  <a:lnTo>
                    <a:pt x="2" y="2782"/>
                  </a:lnTo>
                  <a:cubicBezTo>
                    <a:pt x="2" y="2802"/>
                    <a:pt x="3" y="2824"/>
                    <a:pt x="7" y="2841"/>
                  </a:cubicBezTo>
                  <a:lnTo>
                    <a:pt x="600" y="2841"/>
                  </a:lnTo>
                  <a:cubicBezTo>
                    <a:pt x="603" y="2823"/>
                    <a:pt x="604" y="2802"/>
                    <a:pt x="604" y="2782"/>
                  </a:cubicBezTo>
                  <a:lnTo>
                    <a:pt x="604" y="4"/>
                  </a:lnTo>
                  <a:lnTo>
                    <a:pt x="604" y="1"/>
                  </a:lnTo>
                  <a:close/>
                </a:path>
              </a:pathLst>
            </a:custGeom>
            <a:solidFill>
              <a:srgbClr val="484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7663632" y="1779431"/>
              <a:ext cx="18894" cy="88606"/>
            </a:xfrm>
            <a:custGeom>
              <a:avLst/>
              <a:gdLst/>
              <a:ahLst/>
              <a:cxnLst/>
              <a:rect l="l" t="t" r="r" b="b"/>
              <a:pathLst>
                <a:path w="606" h="2842" extrusionOk="0">
                  <a:moveTo>
                    <a:pt x="2" y="1"/>
                  </a:moveTo>
                  <a:cubicBezTo>
                    <a:pt x="0" y="11"/>
                    <a:pt x="0" y="21"/>
                    <a:pt x="0" y="33"/>
                  </a:cubicBezTo>
                  <a:lnTo>
                    <a:pt x="0" y="2811"/>
                  </a:lnTo>
                  <a:cubicBezTo>
                    <a:pt x="0" y="2821"/>
                    <a:pt x="0" y="2833"/>
                    <a:pt x="2" y="2841"/>
                  </a:cubicBezTo>
                  <a:lnTo>
                    <a:pt x="603" y="2841"/>
                  </a:lnTo>
                  <a:cubicBezTo>
                    <a:pt x="606" y="2831"/>
                    <a:pt x="606" y="2820"/>
                    <a:pt x="606" y="2811"/>
                  </a:cubicBezTo>
                  <a:lnTo>
                    <a:pt x="606" y="33"/>
                  </a:lnTo>
                  <a:cubicBezTo>
                    <a:pt x="606" y="21"/>
                    <a:pt x="606" y="11"/>
                    <a:pt x="603" y="1"/>
                  </a:cubicBezTo>
                  <a:close/>
                </a:path>
              </a:pathLst>
            </a:custGeom>
            <a:solidFill>
              <a:srgbClr val="484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7720844" y="1779431"/>
              <a:ext cx="18894" cy="88606"/>
            </a:xfrm>
            <a:custGeom>
              <a:avLst/>
              <a:gdLst/>
              <a:ahLst/>
              <a:cxnLst/>
              <a:rect l="l" t="t" r="r" b="b"/>
              <a:pathLst>
                <a:path w="606" h="2842" extrusionOk="0">
                  <a:moveTo>
                    <a:pt x="1" y="1"/>
                  </a:moveTo>
                  <a:cubicBezTo>
                    <a:pt x="2" y="1"/>
                    <a:pt x="2" y="4"/>
                    <a:pt x="2" y="4"/>
                  </a:cubicBezTo>
                  <a:lnTo>
                    <a:pt x="2" y="2782"/>
                  </a:lnTo>
                  <a:cubicBezTo>
                    <a:pt x="2" y="2802"/>
                    <a:pt x="4" y="2824"/>
                    <a:pt x="8" y="2841"/>
                  </a:cubicBezTo>
                  <a:lnTo>
                    <a:pt x="601" y="2841"/>
                  </a:lnTo>
                  <a:cubicBezTo>
                    <a:pt x="604" y="2823"/>
                    <a:pt x="605" y="2802"/>
                    <a:pt x="605" y="2782"/>
                  </a:cubicBezTo>
                  <a:lnTo>
                    <a:pt x="605" y="4"/>
                  </a:lnTo>
                  <a:lnTo>
                    <a:pt x="605" y="1"/>
                  </a:lnTo>
                  <a:close/>
                </a:path>
              </a:pathLst>
            </a:custGeom>
            <a:solidFill>
              <a:srgbClr val="484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 name="Google Shape;1285;p40"/>
          <p:cNvGrpSpPr/>
          <p:nvPr/>
        </p:nvGrpSpPr>
        <p:grpSpPr>
          <a:xfrm>
            <a:off x="4930337" y="1293093"/>
            <a:ext cx="467517" cy="462899"/>
            <a:chOff x="4747254" y="1779930"/>
            <a:chExt cx="467517" cy="462899"/>
          </a:xfrm>
        </p:grpSpPr>
        <p:sp>
          <p:nvSpPr>
            <p:cNvPr id="1286" name="Google Shape;1286;p40"/>
            <p:cNvSpPr/>
            <p:nvPr/>
          </p:nvSpPr>
          <p:spPr>
            <a:xfrm>
              <a:off x="4946641" y="1891393"/>
              <a:ext cx="155202" cy="153175"/>
            </a:xfrm>
            <a:custGeom>
              <a:avLst/>
              <a:gdLst/>
              <a:ahLst/>
              <a:cxnLst/>
              <a:rect l="l" t="t" r="r" b="b"/>
              <a:pathLst>
                <a:path w="4978" h="4913" extrusionOk="0">
                  <a:moveTo>
                    <a:pt x="857" y="0"/>
                  </a:moveTo>
                  <a:cubicBezTo>
                    <a:pt x="772" y="0"/>
                    <a:pt x="687" y="33"/>
                    <a:pt x="622" y="98"/>
                  </a:cubicBezTo>
                  <a:lnTo>
                    <a:pt x="130" y="591"/>
                  </a:lnTo>
                  <a:cubicBezTo>
                    <a:pt x="0" y="721"/>
                    <a:pt x="0" y="929"/>
                    <a:pt x="130" y="1060"/>
                  </a:cubicBezTo>
                  <a:lnTo>
                    <a:pt x="3886" y="4814"/>
                  </a:lnTo>
                  <a:cubicBezTo>
                    <a:pt x="3951" y="4879"/>
                    <a:pt x="4036" y="4912"/>
                    <a:pt x="4121" y="4912"/>
                  </a:cubicBezTo>
                  <a:cubicBezTo>
                    <a:pt x="4206" y="4912"/>
                    <a:pt x="4291" y="4879"/>
                    <a:pt x="4356" y="4814"/>
                  </a:cubicBezTo>
                  <a:lnTo>
                    <a:pt x="4847" y="4323"/>
                  </a:lnTo>
                  <a:cubicBezTo>
                    <a:pt x="4977" y="4193"/>
                    <a:pt x="4977" y="3983"/>
                    <a:pt x="4847" y="3853"/>
                  </a:cubicBezTo>
                  <a:lnTo>
                    <a:pt x="1092" y="98"/>
                  </a:lnTo>
                  <a:cubicBezTo>
                    <a:pt x="1027" y="33"/>
                    <a:pt x="942" y="0"/>
                    <a:pt x="857" y="0"/>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0"/>
            <p:cNvSpPr/>
            <p:nvPr/>
          </p:nvSpPr>
          <p:spPr>
            <a:xfrm>
              <a:off x="5031603" y="1975326"/>
              <a:ext cx="70118" cy="69058"/>
            </a:xfrm>
            <a:custGeom>
              <a:avLst/>
              <a:gdLst/>
              <a:ahLst/>
              <a:cxnLst/>
              <a:rect l="l" t="t" r="r" b="b"/>
              <a:pathLst>
                <a:path w="2249" h="2215" extrusionOk="0">
                  <a:moveTo>
                    <a:pt x="0" y="962"/>
                  </a:moveTo>
                  <a:cubicBezTo>
                    <a:pt x="1" y="963"/>
                    <a:pt x="2" y="963"/>
                    <a:pt x="3" y="964"/>
                  </a:cubicBezTo>
                  <a:lnTo>
                    <a:pt x="3" y="964"/>
                  </a:lnTo>
                  <a:lnTo>
                    <a:pt x="0" y="962"/>
                  </a:lnTo>
                  <a:close/>
                  <a:moveTo>
                    <a:pt x="961" y="0"/>
                  </a:moveTo>
                  <a:cubicBezTo>
                    <a:pt x="1096" y="135"/>
                    <a:pt x="1096" y="352"/>
                    <a:pt x="961" y="483"/>
                  </a:cubicBezTo>
                  <a:lnTo>
                    <a:pt x="483" y="962"/>
                  </a:lnTo>
                  <a:cubicBezTo>
                    <a:pt x="416" y="1029"/>
                    <a:pt x="329" y="1062"/>
                    <a:pt x="242" y="1062"/>
                  </a:cubicBezTo>
                  <a:cubicBezTo>
                    <a:pt x="155" y="1062"/>
                    <a:pt x="69" y="1030"/>
                    <a:pt x="3" y="964"/>
                  </a:cubicBezTo>
                  <a:lnTo>
                    <a:pt x="3" y="964"/>
                  </a:lnTo>
                  <a:lnTo>
                    <a:pt x="1154" y="2115"/>
                  </a:lnTo>
                  <a:cubicBezTo>
                    <a:pt x="1220" y="2182"/>
                    <a:pt x="1308" y="2215"/>
                    <a:pt x="1395" y="2215"/>
                  </a:cubicBezTo>
                  <a:cubicBezTo>
                    <a:pt x="1483" y="2215"/>
                    <a:pt x="1570" y="2182"/>
                    <a:pt x="1637" y="2115"/>
                  </a:cubicBezTo>
                  <a:lnTo>
                    <a:pt x="2115" y="1637"/>
                  </a:lnTo>
                  <a:cubicBezTo>
                    <a:pt x="2248" y="1502"/>
                    <a:pt x="2248" y="1288"/>
                    <a:pt x="2116" y="1154"/>
                  </a:cubicBezTo>
                  <a:lnTo>
                    <a:pt x="961" y="0"/>
                  </a:lnTo>
                  <a:close/>
                </a:path>
              </a:pathLst>
            </a:custGeom>
            <a:solidFill>
              <a:srgbClr val="5AC3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0"/>
            <p:cNvSpPr/>
            <p:nvPr/>
          </p:nvSpPr>
          <p:spPr>
            <a:xfrm>
              <a:off x="5012023" y="1779930"/>
              <a:ext cx="202747" cy="200253"/>
            </a:xfrm>
            <a:custGeom>
              <a:avLst/>
              <a:gdLst/>
              <a:ahLst/>
              <a:cxnLst/>
              <a:rect l="l" t="t" r="r" b="b"/>
              <a:pathLst>
                <a:path w="6503" h="6423" extrusionOk="0">
                  <a:moveTo>
                    <a:pt x="5623" y="0"/>
                  </a:moveTo>
                  <a:cubicBezTo>
                    <a:pt x="5435" y="0"/>
                    <a:pt x="5247" y="66"/>
                    <a:pt x="5095" y="200"/>
                  </a:cubicBezTo>
                  <a:lnTo>
                    <a:pt x="1" y="4680"/>
                  </a:lnTo>
                  <a:lnTo>
                    <a:pt x="1743" y="6422"/>
                  </a:lnTo>
                  <a:lnTo>
                    <a:pt x="6224" y="1329"/>
                  </a:lnTo>
                  <a:cubicBezTo>
                    <a:pt x="6503" y="1014"/>
                    <a:pt x="6488" y="534"/>
                    <a:pt x="6191" y="235"/>
                  </a:cubicBezTo>
                  <a:cubicBezTo>
                    <a:pt x="6034" y="79"/>
                    <a:pt x="5829" y="0"/>
                    <a:pt x="56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0"/>
            <p:cNvSpPr/>
            <p:nvPr/>
          </p:nvSpPr>
          <p:spPr>
            <a:xfrm>
              <a:off x="5012023" y="1779930"/>
              <a:ext cx="202747" cy="200253"/>
            </a:xfrm>
            <a:custGeom>
              <a:avLst/>
              <a:gdLst/>
              <a:ahLst/>
              <a:cxnLst/>
              <a:rect l="l" t="t" r="r" b="b"/>
              <a:pathLst>
                <a:path w="6503" h="6423" extrusionOk="0">
                  <a:moveTo>
                    <a:pt x="5623" y="0"/>
                  </a:moveTo>
                  <a:cubicBezTo>
                    <a:pt x="5435" y="0"/>
                    <a:pt x="5247" y="66"/>
                    <a:pt x="5095" y="200"/>
                  </a:cubicBezTo>
                  <a:lnTo>
                    <a:pt x="1" y="4680"/>
                  </a:lnTo>
                  <a:lnTo>
                    <a:pt x="1743" y="6422"/>
                  </a:lnTo>
                  <a:lnTo>
                    <a:pt x="6224" y="1329"/>
                  </a:lnTo>
                  <a:cubicBezTo>
                    <a:pt x="6503" y="1014"/>
                    <a:pt x="6488" y="534"/>
                    <a:pt x="6191" y="235"/>
                  </a:cubicBezTo>
                  <a:cubicBezTo>
                    <a:pt x="6034" y="79"/>
                    <a:pt x="5829" y="0"/>
                    <a:pt x="56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0"/>
            <p:cNvSpPr/>
            <p:nvPr/>
          </p:nvSpPr>
          <p:spPr>
            <a:xfrm>
              <a:off x="5049967" y="1780990"/>
              <a:ext cx="164804" cy="199100"/>
            </a:xfrm>
            <a:custGeom>
              <a:avLst/>
              <a:gdLst/>
              <a:ahLst/>
              <a:cxnLst/>
              <a:rect l="l" t="t" r="r" b="b"/>
              <a:pathLst>
                <a:path w="5286" h="6386" extrusionOk="0">
                  <a:moveTo>
                    <a:pt x="4644" y="0"/>
                  </a:moveTo>
                  <a:cubicBezTo>
                    <a:pt x="4724" y="259"/>
                    <a:pt x="4672" y="549"/>
                    <a:pt x="4482" y="766"/>
                  </a:cubicBezTo>
                  <a:lnTo>
                    <a:pt x="1" y="5860"/>
                  </a:lnTo>
                  <a:lnTo>
                    <a:pt x="526" y="6385"/>
                  </a:lnTo>
                  <a:lnTo>
                    <a:pt x="5007" y="1294"/>
                  </a:lnTo>
                  <a:cubicBezTo>
                    <a:pt x="5286" y="977"/>
                    <a:pt x="5271" y="499"/>
                    <a:pt x="4974" y="200"/>
                  </a:cubicBezTo>
                  <a:cubicBezTo>
                    <a:pt x="4878" y="103"/>
                    <a:pt x="4766" y="38"/>
                    <a:pt x="4644"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0"/>
            <p:cNvSpPr/>
            <p:nvPr/>
          </p:nvSpPr>
          <p:spPr>
            <a:xfrm>
              <a:off x="4747254" y="1930179"/>
              <a:ext cx="323747" cy="312648"/>
            </a:xfrm>
            <a:custGeom>
              <a:avLst/>
              <a:gdLst/>
              <a:ahLst/>
              <a:cxnLst/>
              <a:rect l="l" t="t" r="r" b="b"/>
              <a:pathLst>
                <a:path w="10384" h="10028" extrusionOk="0">
                  <a:moveTo>
                    <a:pt x="5661" y="0"/>
                  </a:moveTo>
                  <a:cubicBezTo>
                    <a:pt x="4289" y="0"/>
                    <a:pt x="2859" y="568"/>
                    <a:pt x="1746" y="1681"/>
                  </a:cubicBezTo>
                  <a:cubicBezTo>
                    <a:pt x="568" y="2859"/>
                    <a:pt x="0" y="4396"/>
                    <a:pt x="72" y="5840"/>
                  </a:cubicBezTo>
                  <a:cubicBezTo>
                    <a:pt x="100" y="6394"/>
                    <a:pt x="337" y="6914"/>
                    <a:pt x="727" y="7304"/>
                  </a:cubicBezTo>
                  <a:lnTo>
                    <a:pt x="2790" y="9367"/>
                  </a:lnTo>
                  <a:cubicBezTo>
                    <a:pt x="3183" y="9757"/>
                    <a:pt x="3704" y="9995"/>
                    <a:pt x="4254" y="10021"/>
                  </a:cubicBezTo>
                  <a:cubicBezTo>
                    <a:pt x="4340" y="10025"/>
                    <a:pt x="4426" y="10027"/>
                    <a:pt x="4512" y="10027"/>
                  </a:cubicBezTo>
                  <a:cubicBezTo>
                    <a:pt x="4725" y="10027"/>
                    <a:pt x="4939" y="10013"/>
                    <a:pt x="5152" y="9984"/>
                  </a:cubicBezTo>
                  <a:lnTo>
                    <a:pt x="6165" y="9755"/>
                  </a:lnTo>
                  <a:cubicBezTo>
                    <a:pt x="6975" y="9483"/>
                    <a:pt x="7753" y="9013"/>
                    <a:pt x="8416" y="8349"/>
                  </a:cubicBezTo>
                  <a:cubicBezTo>
                    <a:pt x="9859" y="6907"/>
                    <a:pt x="10384" y="4926"/>
                    <a:pt x="9944" y="3237"/>
                  </a:cubicBezTo>
                  <a:lnTo>
                    <a:pt x="6859" y="152"/>
                  </a:lnTo>
                  <a:cubicBezTo>
                    <a:pt x="6472" y="51"/>
                    <a:pt x="6069" y="0"/>
                    <a:pt x="5661" y="0"/>
                  </a:cubicBezTo>
                  <a:close/>
                </a:path>
              </a:pathLst>
            </a:custGeom>
            <a:solidFill>
              <a:srgbClr val="92D7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0"/>
            <p:cNvSpPr/>
            <p:nvPr/>
          </p:nvSpPr>
          <p:spPr>
            <a:xfrm>
              <a:off x="4800570" y="1997307"/>
              <a:ext cx="270496" cy="245523"/>
            </a:xfrm>
            <a:custGeom>
              <a:avLst/>
              <a:gdLst/>
              <a:ahLst/>
              <a:cxnLst/>
              <a:rect l="l" t="t" r="r" b="b"/>
              <a:pathLst>
                <a:path w="8676" h="7875" extrusionOk="0">
                  <a:moveTo>
                    <a:pt x="7154" y="1"/>
                  </a:moveTo>
                  <a:lnTo>
                    <a:pt x="7154" y="1"/>
                  </a:lnTo>
                  <a:cubicBezTo>
                    <a:pt x="7594" y="1691"/>
                    <a:pt x="7069" y="3671"/>
                    <a:pt x="5625" y="5114"/>
                  </a:cubicBezTo>
                  <a:cubicBezTo>
                    <a:pt x="4963" y="5777"/>
                    <a:pt x="4185" y="6247"/>
                    <a:pt x="3376" y="6519"/>
                  </a:cubicBezTo>
                  <a:lnTo>
                    <a:pt x="2362" y="6752"/>
                  </a:lnTo>
                  <a:cubicBezTo>
                    <a:pt x="2144" y="6780"/>
                    <a:pt x="1927" y="6794"/>
                    <a:pt x="1711" y="6794"/>
                  </a:cubicBezTo>
                  <a:cubicBezTo>
                    <a:pt x="1629" y="6794"/>
                    <a:pt x="1547" y="6792"/>
                    <a:pt x="1465" y="6788"/>
                  </a:cubicBezTo>
                  <a:cubicBezTo>
                    <a:pt x="912" y="6760"/>
                    <a:pt x="392" y="6523"/>
                    <a:pt x="0" y="6133"/>
                  </a:cubicBezTo>
                  <a:lnTo>
                    <a:pt x="0" y="6133"/>
                  </a:lnTo>
                  <a:lnTo>
                    <a:pt x="1080" y="7214"/>
                  </a:lnTo>
                  <a:cubicBezTo>
                    <a:pt x="1470" y="7604"/>
                    <a:pt x="1991" y="7842"/>
                    <a:pt x="2544" y="7868"/>
                  </a:cubicBezTo>
                  <a:cubicBezTo>
                    <a:pt x="2627" y="7872"/>
                    <a:pt x="2710" y="7874"/>
                    <a:pt x="2793" y="7874"/>
                  </a:cubicBezTo>
                  <a:cubicBezTo>
                    <a:pt x="3008" y="7874"/>
                    <a:pt x="3224" y="7860"/>
                    <a:pt x="3442" y="7831"/>
                  </a:cubicBezTo>
                  <a:lnTo>
                    <a:pt x="4457" y="7599"/>
                  </a:lnTo>
                  <a:cubicBezTo>
                    <a:pt x="5265" y="7328"/>
                    <a:pt x="6043" y="6859"/>
                    <a:pt x="6706" y="6195"/>
                  </a:cubicBezTo>
                  <a:cubicBezTo>
                    <a:pt x="8150" y="4751"/>
                    <a:pt x="8675" y="2772"/>
                    <a:pt x="8234" y="1082"/>
                  </a:cubicBezTo>
                  <a:lnTo>
                    <a:pt x="7154" y="1"/>
                  </a:lnTo>
                  <a:close/>
                </a:path>
              </a:pathLst>
            </a:custGeom>
            <a:solidFill>
              <a:srgbClr val="79CE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 name="Google Shape;1293;p40"/>
          <p:cNvGrpSpPr/>
          <p:nvPr/>
        </p:nvGrpSpPr>
        <p:grpSpPr>
          <a:xfrm>
            <a:off x="6768773" y="1292594"/>
            <a:ext cx="453458" cy="463897"/>
            <a:chOff x="6842202" y="1779431"/>
            <a:chExt cx="453458" cy="463897"/>
          </a:xfrm>
        </p:grpSpPr>
        <p:sp>
          <p:nvSpPr>
            <p:cNvPr id="1294" name="Google Shape;1294;p40"/>
            <p:cNvSpPr/>
            <p:nvPr/>
          </p:nvSpPr>
          <p:spPr>
            <a:xfrm>
              <a:off x="6920710" y="2010651"/>
              <a:ext cx="328455" cy="232678"/>
            </a:xfrm>
            <a:custGeom>
              <a:avLst/>
              <a:gdLst/>
              <a:ahLst/>
              <a:cxnLst/>
              <a:rect l="l" t="t" r="r" b="b"/>
              <a:pathLst>
                <a:path w="10535" h="7463" extrusionOk="0">
                  <a:moveTo>
                    <a:pt x="222" y="1"/>
                  </a:moveTo>
                  <a:cubicBezTo>
                    <a:pt x="99" y="1"/>
                    <a:pt x="1" y="100"/>
                    <a:pt x="1" y="222"/>
                  </a:cubicBezTo>
                  <a:lnTo>
                    <a:pt x="1" y="4994"/>
                  </a:lnTo>
                  <a:cubicBezTo>
                    <a:pt x="1" y="6354"/>
                    <a:pt x="1110" y="7463"/>
                    <a:pt x="2470" y="7463"/>
                  </a:cubicBezTo>
                  <a:lnTo>
                    <a:pt x="8063" y="7463"/>
                  </a:lnTo>
                  <a:cubicBezTo>
                    <a:pt x="9425" y="7463"/>
                    <a:pt x="10532" y="6354"/>
                    <a:pt x="10535" y="4994"/>
                  </a:cubicBezTo>
                  <a:lnTo>
                    <a:pt x="10535" y="531"/>
                  </a:lnTo>
                  <a:cubicBezTo>
                    <a:pt x="10535" y="408"/>
                    <a:pt x="10435" y="310"/>
                    <a:pt x="10314" y="310"/>
                  </a:cubicBezTo>
                  <a:cubicBezTo>
                    <a:pt x="10191" y="310"/>
                    <a:pt x="10094" y="410"/>
                    <a:pt x="10094" y="531"/>
                  </a:cubicBezTo>
                  <a:lnTo>
                    <a:pt x="10094" y="4994"/>
                  </a:lnTo>
                  <a:cubicBezTo>
                    <a:pt x="10094" y="6113"/>
                    <a:pt x="9183" y="7023"/>
                    <a:pt x="8064" y="7023"/>
                  </a:cubicBezTo>
                  <a:lnTo>
                    <a:pt x="2471" y="7023"/>
                  </a:lnTo>
                  <a:cubicBezTo>
                    <a:pt x="1352" y="7023"/>
                    <a:pt x="442" y="6113"/>
                    <a:pt x="442" y="4994"/>
                  </a:cubicBezTo>
                  <a:lnTo>
                    <a:pt x="442" y="222"/>
                  </a:lnTo>
                  <a:cubicBezTo>
                    <a:pt x="442" y="99"/>
                    <a:pt x="343" y="1"/>
                    <a:pt x="222" y="1"/>
                  </a:cubicBezTo>
                  <a:close/>
                </a:path>
              </a:pathLst>
            </a:custGeom>
            <a:solidFill>
              <a:srgbClr val="B1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0"/>
            <p:cNvSpPr/>
            <p:nvPr/>
          </p:nvSpPr>
          <p:spPr>
            <a:xfrm>
              <a:off x="7019733" y="1885376"/>
              <a:ext cx="143510" cy="279818"/>
            </a:xfrm>
            <a:custGeom>
              <a:avLst/>
              <a:gdLst/>
              <a:ahLst/>
              <a:cxnLst/>
              <a:rect l="l" t="t" r="r" b="b"/>
              <a:pathLst>
                <a:path w="4603" h="8975" extrusionOk="0">
                  <a:moveTo>
                    <a:pt x="4382" y="0"/>
                  </a:moveTo>
                  <a:cubicBezTo>
                    <a:pt x="4259" y="0"/>
                    <a:pt x="4161" y="100"/>
                    <a:pt x="4161" y="221"/>
                  </a:cubicBezTo>
                  <a:lnTo>
                    <a:pt x="4161" y="7255"/>
                  </a:lnTo>
                  <a:cubicBezTo>
                    <a:pt x="4161" y="7961"/>
                    <a:pt x="3587" y="8535"/>
                    <a:pt x="2882" y="8535"/>
                  </a:cubicBezTo>
                  <a:lnTo>
                    <a:pt x="1721" y="8535"/>
                  </a:lnTo>
                  <a:cubicBezTo>
                    <a:pt x="1016" y="8535"/>
                    <a:pt x="442" y="7961"/>
                    <a:pt x="442" y="7255"/>
                  </a:cubicBezTo>
                  <a:lnTo>
                    <a:pt x="442" y="4072"/>
                  </a:lnTo>
                  <a:cubicBezTo>
                    <a:pt x="442" y="3949"/>
                    <a:pt x="342" y="3851"/>
                    <a:pt x="221" y="3851"/>
                  </a:cubicBezTo>
                  <a:cubicBezTo>
                    <a:pt x="98" y="3851"/>
                    <a:pt x="1" y="3951"/>
                    <a:pt x="1" y="4072"/>
                  </a:cubicBezTo>
                  <a:lnTo>
                    <a:pt x="1" y="7255"/>
                  </a:lnTo>
                  <a:cubicBezTo>
                    <a:pt x="1" y="8202"/>
                    <a:pt x="771" y="8974"/>
                    <a:pt x="1718" y="8974"/>
                  </a:cubicBezTo>
                  <a:lnTo>
                    <a:pt x="2880" y="8974"/>
                  </a:lnTo>
                  <a:cubicBezTo>
                    <a:pt x="3827" y="8974"/>
                    <a:pt x="4599" y="8204"/>
                    <a:pt x="4602" y="7255"/>
                  </a:cubicBezTo>
                  <a:lnTo>
                    <a:pt x="4602" y="221"/>
                  </a:lnTo>
                  <a:cubicBezTo>
                    <a:pt x="4602" y="98"/>
                    <a:pt x="4504" y="0"/>
                    <a:pt x="4382" y="0"/>
                  </a:cubicBezTo>
                  <a:close/>
                </a:path>
              </a:pathLst>
            </a:custGeom>
            <a:solidFill>
              <a:srgbClr val="B1B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0"/>
            <p:cNvSpPr/>
            <p:nvPr/>
          </p:nvSpPr>
          <p:spPr>
            <a:xfrm>
              <a:off x="7010130" y="1784576"/>
              <a:ext cx="76790" cy="237385"/>
            </a:xfrm>
            <a:custGeom>
              <a:avLst/>
              <a:gdLst/>
              <a:ahLst/>
              <a:cxnLst/>
              <a:rect l="l" t="t" r="r" b="b"/>
              <a:pathLst>
                <a:path w="2463" h="7614" extrusionOk="0">
                  <a:moveTo>
                    <a:pt x="1" y="1"/>
                  </a:moveTo>
                  <a:cubicBezTo>
                    <a:pt x="122" y="113"/>
                    <a:pt x="197" y="274"/>
                    <a:pt x="197" y="450"/>
                  </a:cubicBezTo>
                  <a:lnTo>
                    <a:pt x="197" y="7164"/>
                  </a:lnTo>
                  <a:cubicBezTo>
                    <a:pt x="197" y="7341"/>
                    <a:pt x="122" y="7502"/>
                    <a:pt x="1" y="7613"/>
                  </a:cubicBezTo>
                  <a:lnTo>
                    <a:pt x="1166" y="7613"/>
                  </a:lnTo>
                  <a:cubicBezTo>
                    <a:pt x="1882" y="7613"/>
                    <a:pt x="2463" y="7033"/>
                    <a:pt x="2463" y="6318"/>
                  </a:cubicBezTo>
                  <a:lnTo>
                    <a:pt x="2463" y="1296"/>
                  </a:lnTo>
                  <a:cubicBezTo>
                    <a:pt x="2463" y="580"/>
                    <a:pt x="1882" y="1"/>
                    <a:pt x="1166" y="1"/>
                  </a:cubicBezTo>
                  <a:close/>
                </a:path>
              </a:pathLst>
            </a:custGeom>
            <a:solidFill>
              <a:srgbClr val="7272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0"/>
            <p:cNvSpPr/>
            <p:nvPr/>
          </p:nvSpPr>
          <p:spPr>
            <a:xfrm>
              <a:off x="7010130" y="1784576"/>
              <a:ext cx="28122" cy="237385"/>
            </a:xfrm>
            <a:custGeom>
              <a:avLst/>
              <a:gdLst/>
              <a:ahLst/>
              <a:cxnLst/>
              <a:rect l="l" t="t" r="r" b="b"/>
              <a:pathLst>
                <a:path w="902" h="7614" extrusionOk="0">
                  <a:moveTo>
                    <a:pt x="1" y="1"/>
                  </a:moveTo>
                  <a:cubicBezTo>
                    <a:pt x="122" y="115"/>
                    <a:pt x="197" y="274"/>
                    <a:pt x="197" y="450"/>
                  </a:cubicBezTo>
                  <a:lnTo>
                    <a:pt x="197" y="7164"/>
                  </a:lnTo>
                  <a:cubicBezTo>
                    <a:pt x="197" y="7341"/>
                    <a:pt x="122" y="7502"/>
                    <a:pt x="1" y="7613"/>
                  </a:cubicBezTo>
                  <a:lnTo>
                    <a:pt x="703" y="7613"/>
                  </a:lnTo>
                  <a:cubicBezTo>
                    <a:pt x="825" y="7502"/>
                    <a:pt x="901" y="7341"/>
                    <a:pt x="901" y="7164"/>
                  </a:cubicBezTo>
                  <a:lnTo>
                    <a:pt x="901" y="450"/>
                  </a:lnTo>
                  <a:cubicBezTo>
                    <a:pt x="901" y="274"/>
                    <a:pt x="825" y="113"/>
                    <a:pt x="703"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0"/>
            <p:cNvSpPr/>
            <p:nvPr/>
          </p:nvSpPr>
          <p:spPr>
            <a:xfrm>
              <a:off x="7114609" y="1878610"/>
              <a:ext cx="86580" cy="27436"/>
            </a:xfrm>
            <a:custGeom>
              <a:avLst/>
              <a:gdLst/>
              <a:ahLst/>
              <a:cxnLst/>
              <a:rect l="l" t="t" r="r" b="b"/>
              <a:pathLst>
                <a:path w="2777" h="880" extrusionOk="0">
                  <a:moveTo>
                    <a:pt x="378" y="0"/>
                  </a:moveTo>
                  <a:cubicBezTo>
                    <a:pt x="170" y="0"/>
                    <a:pt x="1" y="171"/>
                    <a:pt x="1" y="379"/>
                  </a:cubicBezTo>
                  <a:lnTo>
                    <a:pt x="1" y="502"/>
                  </a:lnTo>
                  <a:cubicBezTo>
                    <a:pt x="1" y="709"/>
                    <a:pt x="170" y="879"/>
                    <a:pt x="378" y="879"/>
                  </a:cubicBezTo>
                  <a:lnTo>
                    <a:pt x="2397" y="879"/>
                  </a:lnTo>
                  <a:cubicBezTo>
                    <a:pt x="2606" y="879"/>
                    <a:pt x="2776" y="709"/>
                    <a:pt x="2776" y="502"/>
                  </a:cubicBezTo>
                  <a:lnTo>
                    <a:pt x="2776" y="379"/>
                  </a:lnTo>
                  <a:cubicBezTo>
                    <a:pt x="2776" y="171"/>
                    <a:pt x="2606" y="0"/>
                    <a:pt x="2397" y="0"/>
                  </a:cubicBezTo>
                  <a:close/>
                </a:path>
              </a:pathLst>
            </a:custGeom>
            <a:solidFill>
              <a:srgbClr val="7272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0"/>
            <p:cNvSpPr/>
            <p:nvPr/>
          </p:nvSpPr>
          <p:spPr>
            <a:xfrm>
              <a:off x="7167675" y="1878548"/>
              <a:ext cx="33516" cy="27499"/>
            </a:xfrm>
            <a:custGeom>
              <a:avLst/>
              <a:gdLst/>
              <a:ahLst/>
              <a:cxnLst/>
              <a:rect l="l" t="t" r="r" b="b"/>
              <a:pathLst>
                <a:path w="1075" h="882" extrusionOk="0">
                  <a:moveTo>
                    <a:pt x="0" y="1"/>
                  </a:moveTo>
                  <a:cubicBezTo>
                    <a:pt x="210" y="1"/>
                    <a:pt x="382" y="171"/>
                    <a:pt x="382" y="382"/>
                  </a:cubicBezTo>
                  <a:lnTo>
                    <a:pt x="382" y="499"/>
                  </a:lnTo>
                  <a:cubicBezTo>
                    <a:pt x="382" y="709"/>
                    <a:pt x="211" y="881"/>
                    <a:pt x="0" y="881"/>
                  </a:cubicBezTo>
                  <a:lnTo>
                    <a:pt x="693" y="881"/>
                  </a:lnTo>
                  <a:cubicBezTo>
                    <a:pt x="902" y="881"/>
                    <a:pt x="1074" y="711"/>
                    <a:pt x="1074" y="499"/>
                  </a:cubicBezTo>
                  <a:lnTo>
                    <a:pt x="1074" y="382"/>
                  </a:lnTo>
                  <a:cubicBezTo>
                    <a:pt x="1074" y="171"/>
                    <a:pt x="902" y="1"/>
                    <a:pt x="693"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0"/>
            <p:cNvSpPr/>
            <p:nvPr/>
          </p:nvSpPr>
          <p:spPr>
            <a:xfrm>
              <a:off x="7200568" y="2013488"/>
              <a:ext cx="86549" cy="27405"/>
            </a:xfrm>
            <a:custGeom>
              <a:avLst/>
              <a:gdLst/>
              <a:ahLst/>
              <a:cxnLst/>
              <a:rect l="l" t="t" r="r" b="b"/>
              <a:pathLst>
                <a:path w="2776" h="879" extrusionOk="0">
                  <a:moveTo>
                    <a:pt x="378" y="1"/>
                  </a:moveTo>
                  <a:cubicBezTo>
                    <a:pt x="171" y="1"/>
                    <a:pt x="0" y="170"/>
                    <a:pt x="0" y="378"/>
                  </a:cubicBezTo>
                  <a:lnTo>
                    <a:pt x="0" y="501"/>
                  </a:lnTo>
                  <a:cubicBezTo>
                    <a:pt x="0" y="709"/>
                    <a:pt x="171" y="878"/>
                    <a:pt x="378" y="878"/>
                  </a:cubicBezTo>
                  <a:lnTo>
                    <a:pt x="2399" y="878"/>
                  </a:lnTo>
                  <a:cubicBezTo>
                    <a:pt x="2607" y="878"/>
                    <a:pt x="2776" y="711"/>
                    <a:pt x="2776" y="501"/>
                  </a:cubicBezTo>
                  <a:lnTo>
                    <a:pt x="2776" y="378"/>
                  </a:lnTo>
                  <a:cubicBezTo>
                    <a:pt x="2776" y="170"/>
                    <a:pt x="2607" y="1"/>
                    <a:pt x="2399" y="1"/>
                  </a:cubicBezTo>
                  <a:close/>
                </a:path>
              </a:pathLst>
            </a:custGeom>
            <a:solidFill>
              <a:srgbClr val="7272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0"/>
            <p:cNvSpPr/>
            <p:nvPr/>
          </p:nvSpPr>
          <p:spPr>
            <a:xfrm>
              <a:off x="7255536" y="2013488"/>
              <a:ext cx="31583" cy="27436"/>
            </a:xfrm>
            <a:custGeom>
              <a:avLst/>
              <a:gdLst/>
              <a:ahLst/>
              <a:cxnLst/>
              <a:rect l="l" t="t" r="r" b="b"/>
              <a:pathLst>
                <a:path w="1013" h="880" extrusionOk="0">
                  <a:moveTo>
                    <a:pt x="1" y="1"/>
                  </a:moveTo>
                  <a:cubicBezTo>
                    <a:pt x="211" y="1"/>
                    <a:pt x="383" y="170"/>
                    <a:pt x="383" y="382"/>
                  </a:cubicBezTo>
                  <a:lnTo>
                    <a:pt x="383" y="499"/>
                  </a:lnTo>
                  <a:cubicBezTo>
                    <a:pt x="383" y="709"/>
                    <a:pt x="212" y="880"/>
                    <a:pt x="1" y="880"/>
                  </a:cubicBezTo>
                  <a:lnTo>
                    <a:pt x="631" y="880"/>
                  </a:lnTo>
                  <a:cubicBezTo>
                    <a:pt x="841" y="880"/>
                    <a:pt x="1013" y="711"/>
                    <a:pt x="1013" y="499"/>
                  </a:cubicBezTo>
                  <a:lnTo>
                    <a:pt x="1013" y="382"/>
                  </a:lnTo>
                  <a:cubicBezTo>
                    <a:pt x="1013" y="170"/>
                    <a:pt x="841" y="1"/>
                    <a:pt x="631"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0"/>
            <p:cNvSpPr/>
            <p:nvPr/>
          </p:nvSpPr>
          <p:spPr>
            <a:xfrm>
              <a:off x="7192056" y="1927061"/>
              <a:ext cx="103603" cy="87921"/>
            </a:xfrm>
            <a:custGeom>
              <a:avLst/>
              <a:gdLst/>
              <a:ahLst/>
              <a:cxnLst/>
              <a:rect l="l" t="t" r="r" b="b"/>
              <a:pathLst>
                <a:path w="3323" h="2820" extrusionOk="0">
                  <a:moveTo>
                    <a:pt x="1661" y="0"/>
                  </a:moveTo>
                  <a:cubicBezTo>
                    <a:pt x="743" y="0"/>
                    <a:pt x="0" y="745"/>
                    <a:pt x="0" y="1661"/>
                  </a:cubicBezTo>
                  <a:cubicBezTo>
                    <a:pt x="0" y="2111"/>
                    <a:pt x="179" y="2520"/>
                    <a:pt x="473" y="2819"/>
                  </a:cubicBezTo>
                  <a:cubicBezTo>
                    <a:pt x="525" y="2789"/>
                    <a:pt x="586" y="2773"/>
                    <a:pt x="654" y="2773"/>
                  </a:cubicBezTo>
                  <a:lnTo>
                    <a:pt x="2667" y="2773"/>
                  </a:lnTo>
                  <a:cubicBezTo>
                    <a:pt x="2735" y="2773"/>
                    <a:pt x="2796" y="2789"/>
                    <a:pt x="2851" y="2819"/>
                  </a:cubicBezTo>
                  <a:cubicBezTo>
                    <a:pt x="3141" y="2520"/>
                    <a:pt x="3322" y="2111"/>
                    <a:pt x="3322" y="1661"/>
                  </a:cubicBezTo>
                  <a:cubicBezTo>
                    <a:pt x="3322" y="743"/>
                    <a:pt x="2579" y="0"/>
                    <a:pt x="1661" y="0"/>
                  </a:cubicBezTo>
                  <a:close/>
                </a:path>
              </a:pathLst>
            </a:custGeom>
            <a:solidFill>
              <a:srgbClr val="D4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0"/>
            <p:cNvSpPr/>
            <p:nvPr/>
          </p:nvSpPr>
          <p:spPr>
            <a:xfrm>
              <a:off x="7205338" y="2013457"/>
              <a:ext cx="7108" cy="1465"/>
            </a:xfrm>
            <a:custGeom>
              <a:avLst/>
              <a:gdLst/>
              <a:ahLst/>
              <a:cxnLst/>
              <a:rect l="l" t="t" r="r" b="b"/>
              <a:pathLst>
                <a:path w="228" h="47" extrusionOk="0">
                  <a:moveTo>
                    <a:pt x="1" y="0"/>
                  </a:moveTo>
                  <a:cubicBezTo>
                    <a:pt x="15" y="16"/>
                    <a:pt x="30" y="32"/>
                    <a:pt x="44" y="47"/>
                  </a:cubicBezTo>
                  <a:cubicBezTo>
                    <a:pt x="99" y="18"/>
                    <a:pt x="160" y="0"/>
                    <a:pt x="228" y="0"/>
                  </a:cubicBezTo>
                  <a:close/>
                </a:path>
              </a:pathLst>
            </a:custGeom>
            <a:solidFill>
              <a:srgbClr val="BCE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0"/>
            <p:cNvSpPr/>
            <p:nvPr/>
          </p:nvSpPr>
          <p:spPr>
            <a:xfrm>
              <a:off x="7231653" y="1926999"/>
              <a:ext cx="64007" cy="87921"/>
            </a:xfrm>
            <a:custGeom>
              <a:avLst/>
              <a:gdLst/>
              <a:ahLst/>
              <a:cxnLst/>
              <a:rect l="l" t="t" r="r" b="b"/>
              <a:pathLst>
                <a:path w="2053" h="2820" extrusionOk="0">
                  <a:moveTo>
                    <a:pt x="391" y="1"/>
                  </a:moveTo>
                  <a:cubicBezTo>
                    <a:pt x="258" y="1"/>
                    <a:pt x="125" y="17"/>
                    <a:pt x="1" y="48"/>
                  </a:cubicBezTo>
                  <a:cubicBezTo>
                    <a:pt x="729" y="223"/>
                    <a:pt x="1271" y="880"/>
                    <a:pt x="1271" y="1662"/>
                  </a:cubicBezTo>
                  <a:cubicBezTo>
                    <a:pt x="1271" y="2090"/>
                    <a:pt x="1108" y="2478"/>
                    <a:pt x="844" y="2773"/>
                  </a:cubicBezTo>
                  <a:lnTo>
                    <a:pt x="1397" y="2773"/>
                  </a:lnTo>
                  <a:cubicBezTo>
                    <a:pt x="1465" y="2773"/>
                    <a:pt x="1526" y="2789"/>
                    <a:pt x="1581" y="2820"/>
                  </a:cubicBezTo>
                  <a:cubicBezTo>
                    <a:pt x="1871" y="2520"/>
                    <a:pt x="2052" y="2111"/>
                    <a:pt x="2052" y="1662"/>
                  </a:cubicBezTo>
                  <a:cubicBezTo>
                    <a:pt x="2052" y="745"/>
                    <a:pt x="1308" y="1"/>
                    <a:pt x="391" y="1"/>
                  </a:cubicBezTo>
                  <a:close/>
                </a:path>
              </a:pathLst>
            </a:custGeom>
            <a:solidFill>
              <a:srgbClr val="BCE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0"/>
            <p:cNvSpPr/>
            <p:nvPr/>
          </p:nvSpPr>
          <p:spPr>
            <a:xfrm>
              <a:off x="7112800" y="1779431"/>
              <a:ext cx="89854" cy="99144"/>
            </a:xfrm>
            <a:custGeom>
              <a:avLst/>
              <a:gdLst/>
              <a:ahLst/>
              <a:cxnLst/>
              <a:rect l="l" t="t" r="r" b="b"/>
              <a:pathLst>
                <a:path w="2882" h="3180" extrusionOk="0">
                  <a:moveTo>
                    <a:pt x="1444" y="1"/>
                  </a:moveTo>
                  <a:cubicBezTo>
                    <a:pt x="647" y="1"/>
                    <a:pt x="1" y="777"/>
                    <a:pt x="1" y="1733"/>
                  </a:cubicBezTo>
                  <a:cubicBezTo>
                    <a:pt x="1" y="2175"/>
                    <a:pt x="140" y="2873"/>
                    <a:pt x="369" y="3180"/>
                  </a:cubicBezTo>
                  <a:lnTo>
                    <a:pt x="2519" y="3180"/>
                  </a:lnTo>
                  <a:cubicBezTo>
                    <a:pt x="2662" y="2990"/>
                    <a:pt x="2769" y="2649"/>
                    <a:pt x="2830" y="2311"/>
                  </a:cubicBezTo>
                  <a:cubicBezTo>
                    <a:pt x="2875" y="2103"/>
                    <a:pt x="2882" y="1592"/>
                    <a:pt x="2882" y="1591"/>
                  </a:cubicBezTo>
                  <a:lnTo>
                    <a:pt x="2882" y="1591"/>
                  </a:lnTo>
                  <a:cubicBezTo>
                    <a:pt x="2882" y="1591"/>
                    <a:pt x="2882" y="1591"/>
                    <a:pt x="2882" y="1591"/>
                  </a:cubicBezTo>
                  <a:cubicBezTo>
                    <a:pt x="2882" y="1591"/>
                    <a:pt x="2882" y="1591"/>
                    <a:pt x="2882" y="1591"/>
                  </a:cubicBezTo>
                  <a:cubicBezTo>
                    <a:pt x="2882" y="1591"/>
                    <a:pt x="2882" y="1591"/>
                    <a:pt x="2882" y="1591"/>
                  </a:cubicBezTo>
                  <a:lnTo>
                    <a:pt x="2882" y="1591"/>
                  </a:lnTo>
                  <a:cubicBezTo>
                    <a:pt x="2821" y="701"/>
                    <a:pt x="2201" y="1"/>
                    <a:pt x="1444" y="1"/>
                  </a:cubicBez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0"/>
            <p:cNvSpPr/>
            <p:nvPr/>
          </p:nvSpPr>
          <p:spPr>
            <a:xfrm>
              <a:off x="7146442" y="1779431"/>
              <a:ext cx="56213" cy="99144"/>
            </a:xfrm>
            <a:custGeom>
              <a:avLst/>
              <a:gdLst/>
              <a:ahLst/>
              <a:cxnLst/>
              <a:rect l="l" t="t" r="r" b="b"/>
              <a:pathLst>
                <a:path w="1803" h="3180" extrusionOk="0">
                  <a:moveTo>
                    <a:pt x="367" y="1"/>
                  </a:moveTo>
                  <a:cubicBezTo>
                    <a:pt x="240" y="1"/>
                    <a:pt x="117" y="21"/>
                    <a:pt x="0" y="57"/>
                  </a:cubicBezTo>
                  <a:cubicBezTo>
                    <a:pt x="584" y="239"/>
                    <a:pt x="1022" y="848"/>
                    <a:pt x="1071" y="1590"/>
                  </a:cubicBezTo>
                  <a:lnTo>
                    <a:pt x="1019" y="2311"/>
                  </a:lnTo>
                  <a:cubicBezTo>
                    <a:pt x="957" y="2649"/>
                    <a:pt x="852" y="2990"/>
                    <a:pt x="709" y="3180"/>
                  </a:cubicBezTo>
                  <a:lnTo>
                    <a:pt x="1440" y="3180"/>
                  </a:lnTo>
                  <a:cubicBezTo>
                    <a:pt x="1583" y="2990"/>
                    <a:pt x="1690" y="2648"/>
                    <a:pt x="1751" y="2311"/>
                  </a:cubicBezTo>
                  <a:lnTo>
                    <a:pt x="1803" y="1590"/>
                  </a:lnTo>
                  <a:cubicBezTo>
                    <a:pt x="1744" y="701"/>
                    <a:pt x="1123" y="1"/>
                    <a:pt x="367"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0"/>
            <p:cNvSpPr/>
            <p:nvPr/>
          </p:nvSpPr>
          <p:spPr>
            <a:xfrm>
              <a:off x="6842202" y="1779431"/>
              <a:ext cx="174095" cy="247736"/>
            </a:xfrm>
            <a:custGeom>
              <a:avLst/>
              <a:gdLst/>
              <a:ahLst/>
              <a:cxnLst/>
              <a:rect l="l" t="t" r="r" b="b"/>
              <a:pathLst>
                <a:path w="5584" h="7946" extrusionOk="0">
                  <a:moveTo>
                    <a:pt x="4968" y="1"/>
                  </a:moveTo>
                  <a:lnTo>
                    <a:pt x="4968" y="2"/>
                  </a:lnTo>
                  <a:lnTo>
                    <a:pt x="1296" y="2"/>
                  </a:lnTo>
                  <a:cubicBezTo>
                    <a:pt x="580" y="2"/>
                    <a:pt x="1" y="584"/>
                    <a:pt x="1" y="1299"/>
                  </a:cubicBezTo>
                  <a:lnTo>
                    <a:pt x="1" y="6651"/>
                  </a:lnTo>
                  <a:cubicBezTo>
                    <a:pt x="1" y="7366"/>
                    <a:pt x="580" y="7946"/>
                    <a:pt x="1296" y="7946"/>
                  </a:cubicBezTo>
                  <a:lnTo>
                    <a:pt x="4968" y="7946"/>
                  </a:lnTo>
                  <a:cubicBezTo>
                    <a:pt x="5307" y="7946"/>
                    <a:pt x="5583" y="7670"/>
                    <a:pt x="5583" y="7330"/>
                  </a:cubicBezTo>
                  <a:lnTo>
                    <a:pt x="5583" y="617"/>
                  </a:lnTo>
                  <a:cubicBezTo>
                    <a:pt x="5583" y="278"/>
                    <a:pt x="5307" y="1"/>
                    <a:pt x="4968" y="1"/>
                  </a:cubicBezTo>
                  <a:close/>
                </a:path>
              </a:pathLst>
            </a:custGeom>
            <a:solidFill>
              <a:srgbClr val="8C8C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0"/>
            <p:cNvSpPr/>
            <p:nvPr/>
          </p:nvSpPr>
          <p:spPr>
            <a:xfrm>
              <a:off x="6842202" y="1782019"/>
              <a:ext cx="174095" cy="245118"/>
            </a:xfrm>
            <a:custGeom>
              <a:avLst/>
              <a:gdLst/>
              <a:ahLst/>
              <a:cxnLst/>
              <a:rect l="l" t="t" r="r" b="b"/>
              <a:pathLst>
                <a:path w="5584" h="7862" extrusionOk="0">
                  <a:moveTo>
                    <a:pt x="845" y="0"/>
                  </a:moveTo>
                  <a:lnTo>
                    <a:pt x="845" y="0"/>
                  </a:lnTo>
                  <a:cubicBezTo>
                    <a:pt x="351" y="184"/>
                    <a:pt x="1" y="658"/>
                    <a:pt x="1" y="1215"/>
                  </a:cubicBezTo>
                  <a:lnTo>
                    <a:pt x="1" y="6566"/>
                  </a:lnTo>
                  <a:cubicBezTo>
                    <a:pt x="1" y="7282"/>
                    <a:pt x="580" y="7861"/>
                    <a:pt x="1296" y="7861"/>
                  </a:cubicBezTo>
                  <a:lnTo>
                    <a:pt x="4968" y="7861"/>
                  </a:lnTo>
                  <a:cubicBezTo>
                    <a:pt x="5307" y="7861"/>
                    <a:pt x="5583" y="7585"/>
                    <a:pt x="5583" y="7246"/>
                  </a:cubicBezTo>
                  <a:lnTo>
                    <a:pt x="5583" y="7100"/>
                  </a:lnTo>
                  <a:lnTo>
                    <a:pt x="2059" y="7100"/>
                  </a:lnTo>
                  <a:cubicBezTo>
                    <a:pt x="1344" y="7100"/>
                    <a:pt x="763" y="6520"/>
                    <a:pt x="763" y="5804"/>
                  </a:cubicBezTo>
                  <a:lnTo>
                    <a:pt x="763" y="451"/>
                  </a:lnTo>
                  <a:cubicBezTo>
                    <a:pt x="763" y="292"/>
                    <a:pt x="791" y="141"/>
                    <a:pt x="845"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0"/>
            <p:cNvSpPr/>
            <p:nvPr/>
          </p:nvSpPr>
          <p:spPr>
            <a:xfrm>
              <a:off x="7236985" y="1946174"/>
              <a:ext cx="13780" cy="35355"/>
            </a:xfrm>
            <a:custGeom>
              <a:avLst/>
              <a:gdLst/>
              <a:ahLst/>
              <a:cxnLst/>
              <a:rect l="l" t="t" r="r" b="b"/>
              <a:pathLst>
                <a:path w="442" h="1134" extrusionOk="0">
                  <a:moveTo>
                    <a:pt x="220" y="0"/>
                  </a:moveTo>
                  <a:cubicBezTo>
                    <a:pt x="97" y="0"/>
                    <a:pt x="0" y="100"/>
                    <a:pt x="0" y="220"/>
                  </a:cubicBezTo>
                  <a:lnTo>
                    <a:pt x="0" y="912"/>
                  </a:lnTo>
                  <a:cubicBezTo>
                    <a:pt x="0" y="1035"/>
                    <a:pt x="99" y="1133"/>
                    <a:pt x="220" y="1133"/>
                  </a:cubicBezTo>
                  <a:cubicBezTo>
                    <a:pt x="342" y="1133"/>
                    <a:pt x="438" y="1034"/>
                    <a:pt x="441" y="912"/>
                  </a:cubicBezTo>
                  <a:lnTo>
                    <a:pt x="441" y="220"/>
                  </a:lnTo>
                  <a:cubicBezTo>
                    <a:pt x="441" y="98"/>
                    <a:pt x="342" y="0"/>
                    <a:pt x="220" y="0"/>
                  </a:cubicBezTo>
                  <a:close/>
                </a:path>
              </a:pathLst>
            </a:custGeom>
            <a:solidFill>
              <a:srgbClr val="484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40"/>
          <p:cNvGrpSpPr/>
          <p:nvPr/>
        </p:nvGrpSpPr>
        <p:grpSpPr>
          <a:xfrm>
            <a:off x="1421222" y="1292625"/>
            <a:ext cx="475706" cy="463924"/>
            <a:chOff x="1250801" y="1779462"/>
            <a:chExt cx="475706" cy="463924"/>
          </a:xfrm>
        </p:grpSpPr>
        <p:sp>
          <p:nvSpPr>
            <p:cNvPr id="1311" name="Google Shape;1311;p40"/>
            <p:cNvSpPr/>
            <p:nvPr/>
          </p:nvSpPr>
          <p:spPr>
            <a:xfrm>
              <a:off x="1250801" y="1779462"/>
              <a:ext cx="475706" cy="463828"/>
            </a:xfrm>
            <a:custGeom>
              <a:avLst/>
              <a:gdLst/>
              <a:ahLst/>
              <a:cxnLst/>
              <a:rect l="l" t="t" r="r" b="b"/>
              <a:pathLst>
                <a:path w="15258" h="14877" extrusionOk="0">
                  <a:moveTo>
                    <a:pt x="11060" y="1"/>
                  </a:moveTo>
                  <a:cubicBezTo>
                    <a:pt x="11025" y="1"/>
                    <a:pt x="10988" y="2"/>
                    <a:pt x="10951" y="4"/>
                  </a:cubicBezTo>
                  <a:cubicBezTo>
                    <a:pt x="10503" y="29"/>
                    <a:pt x="10063" y="215"/>
                    <a:pt x="9735" y="561"/>
                  </a:cubicBezTo>
                  <a:cubicBezTo>
                    <a:pt x="9260" y="1060"/>
                    <a:pt x="9121" y="1759"/>
                    <a:pt x="9316" y="2375"/>
                  </a:cubicBezTo>
                  <a:cubicBezTo>
                    <a:pt x="9439" y="2764"/>
                    <a:pt x="9330" y="3187"/>
                    <a:pt x="9043" y="3475"/>
                  </a:cubicBezTo>
                  <a:lnTo>
                    <a:pt x="3665" y="8853"/>
                  </a:lnTo>
                  <a:cubicBezTo>
                    <a:pt x="3455" y="9061"/>
                    <a:pt x="3175" y="9176"/>
                    <a:pt x="2889" y="9176"/>
                  </a:cubicBezTo>
                  <a:cubicBezTo>
                    <a:pt x="2781" y="9176"/>
                    <a:pt x="2672" y="9159"/>
                    <a:pt x="2565" y="9126"/>
                  </a:cubicBezTo>
                  <a:cubicBezTo>
                    <a:pt x="2386" y="9069"/>
                    <a:pt x="2200" y="9041"/>
                    <a:pt x="2013" y="9041"/>
                  </a:cubicBezTo>
                  <a:cubicBezTo>
                    <a:pt x="1559" y="9041"/>
                    <a:pt x="1105" y="9209"/>
                    <a:pt x="751" y="9545"/>
                  </a:cubicBezTo>
                  <a:cubicBezTo>
                    <a:pt x="17" y="10242"/>
                    <a:pt x="1" y="11444"/>
                    <a:pt x="715" y="12161"/>
                  </a:cubicBezTo>
                  <a:cubicBezTo>
                    <a:pt x="1070" y="12520"/>
                    <a:pt x="1539" y="12700"/>
                    <a:pt x="2008" y="12700"/>
                  </a:cubicBezTo>
                  <a:cubicBezTo>
                    <a:pt x="2144" y="12700"/>
                    <a:pt x="2280" y="12685"/>
                    <a:pt x="2413" y="12654"/>
                  </a:cubicBezTo>
                  <a:lnTo>
                    <a:pt x="2413" y="12654"/>
                  </a:lnTo>
                  <a:cubicBezTo>
                    <a:pt x="2279" y="13247"/>
                    <a:pt x="2444" y="13892"/>
                    <a:pt x="2906" y="14353"/>
                  </a:cubicBezTo>
                  <a:cubicBezTo>
                    <a:pt x="3258" y="14703"/>
                    <a:pt x="3727" y="14877"/>
                    <a:pt x="4196" y="14877"/>
                  </a:cubicBezTo>
                  <a:cubicBezTo>
                    <a:pt x="4682" y="14877"/>
                    <a:pt x="5168" y="14689"/>
                    <a:pt x="5523" y="14317"/>
                  </a:cubicBezTo>
                  <a:cubicBezTo>
                    <a:pt x="5998" y="13818"/>
                    <a:pt x="6137" y="13118"/>
                    <a:pt x="5942" y="12503"/>
                  </a:cubicBezTo>
                  <a:cubicBezTo>
                    <a:pt x="5819" y="12114"/>
                    <a:pt x="5928" y="11690"/>
                    <a:pt x="6215" y="11403"/>
                  </a:cubicBezTo>
                  <a:lnTo>
                    <a:pt x="7375" y="10242"/>
                  </a:lnTo>
                  <a:lnTo>
                    <a:pt x="11593" y="6025"/>
                  </a:lnTo>
                  <a:cubicBezTo>
                    <a:pt x="11803" y="5816"/>
                    <a:pt x="12083" y="5702"/>
                    <a:pt x="12369" y="5702"/>
                  </a:cubicBezTo>
                  <a:cubicBezTo>
                    <a:pt x="12477" y="5702"/>
                    <a:pt x="12586" y="5718"/>
                    <a:pt x="12693" y="5752"/>
                  </a:cubicBezTo>
                  <a:cubicBezTo>
                    <a:pt x="12872" y="5809"/>
                    <a:pt x="13058" y="5837"/>
                    <a:pt x="13245" y="5837"/>
                  </a:cubicBezTo>
                  <a:cubicBezTo>
                    <a:pt x="13699" y="5837"/>
                    <a:pt x="14153" y="5669"/>
                    <a:pt x="14507" y="5333"/>
                  </a:cubicBezTo>
                  <a:cubicBezTo>
                    <a:pt x="15241" y="4636"/>
                    <a:pt x="15257" y="3433"/>
                    <a:pt x="14543" y="2716"/>
                  </a:cubicBezTo>
                  <a:cubicBezTo>
                    <a:pt x="14188" y="2358"/>
                    <a:pt x="13719" y="2178"/>
                    <a:pt x="13250" y="2178"/>
                  </a:cubicBezTo>
                  <a:cubicBezTo>
                    <a:pt x="13114" y="2178"/>
                    <a:pt x="12978" y="2193"/>
                    <a:pt x="12845" y="2223"/>
                  </a:cubicBezTo>
                  <a:cubicBezTo>
                    <a:pt x="12979" y="1631"/>
                    <a:pt x="12814" y="986"/>
                    <a:pt x="12352" y="525"/>
                  </a:cubicBezTo>
                  <a:cubicBezTo>
                    <a:pt x="12174" y="347"/>
                    <a:pt x="11967" y="215"/>
                    <a:pt x="11745" y="129"/>
                  </a:cubicBezTo>
                  <a:cubicBezTo>
                    <a:pt x="11745" y="129"/>
                    <a:pt x="11454" y="1"/>
                    <a:pt x="11060" y="1"/>
                  </a:cubicBez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0"/>
            <p:cNvSpPr/>
            <p:nvPr/>
          </p:nvSpPr>
          <p:spPr>
            <a:xfrm>
              <a:off x="1328779" y="1851641"/>
              <a:ext cx="397669" cy="391745"/>
            </a:xfrm>
            <a:custGeom>
              <a:avLst/>
              <a:gdLst/>
              <a:ahLst/>
              <a:cxnLst/>
              <a:rect l="l" t="t" r="r" b="b"/>
              <a:pathLst>
                <a:path w="12755" h="12565" extrusionOk="0">
                  <a:moveTo>
                    <a:pt x="11435" y="1"/>
                  </a:moveTo>
                  <a:lnTo>
                    <a:pt x="11435" y="1"/>
                  </a:lnTo>
                  <a:cubicBezTo>
                    <a:pt x="11710" y="677"/>
                    <a:pt x="11565" y="1497"/>
                    <a:pt x="11010" y="2026"/>
                  </a:cubicBezTo>
                  <a:cubicBezTo>
                    <a:pt x="10656" y="2361"/>
                    <a:pt x="10202" y="2530"/>
                    <a:pt x="9747" y="2530"/>
                  </a:cubicBezTo>
                  <a:cubicBezTo>
                    <a:pt x="9561" y="2530"/>
                    <a:pt x="9375" y="2502"/>
                    <a:pt x="9196" y="2445"/>
                  </a:cubicBezTo>
                  <a:cubicBezTo>
                    <a:pt x="9090" y="2412"/>
                    <a:pt x="8981" y="2395"/>
                    <a:pt x="8873" y="2395"/>
                  </a:cubicBezTo>
                  <a:cubicBezTo>
                    <a:pt x="8586" y="2395"/>
                    <a:pt x="8306" y="2510"/>
                    <a:pt x="8096" y="2718"/>
                  </a:cubicBezTo>
                  <a:lnTo>
                    <a:pt x="4691" y="6123"/>
                  </a:lnTo>
                  <a:lnTo>
                    <a:pt x="3879" y="6935"/>
                  </a:lnTo>
                  <a:lnTo>
                    <a:pt x="2718" y="8094"/>
                  </a:lnTo>
                  <a:cubicBezTo>
                    <a:pt x="2431" y="8382"/>
                    <a:pt x="2322" y="8807"/>
                    <a:pt x="2445" y="9196"/>
                  </a:cubicBezTo>
                  <a:cubicBezTo>
                    <a:pt x="2640" y="9812"/>
                    <a:pt x="2501" y="10511"/>
                    <a:pt x="2026" y="11010"/>
                  </a:cubicBezTo>
                  <a:cubicBezTo>
                    <a:pt x="1670" y="11382"/>
                    <a:pt x="1184" y="11569"/>
                    <a:pt x="698" y="11569"/>
                  </a:cubicBezTo>
                  <a:cubicBezTo>
                    <a:pt x="461" y="11569"/>
                    <a:pt x="223" y="11525"/>
                    <a:pt x="1" y="11435"/>
                  </a:cubicBezTo>
                  <a:lnTo>
                    <a:pt x="1" y="11435"/>
                  </a:lnTo>
                  <a:cubicBezTo>
                    <a:pt x="92" y="11655"/>
                    <a:pt x="225" y="11862"/>
                    <a:pt x="404" y="12039"/>
                  </a:cubicBezTo>
                  <a:cubicBezTo>
                    <a:pt x="756" y="12390"/>
                    <a:pt x="1225" y="12565"/>
                    <a:pt x="1693" y="12565"/>
                  </a:cubicBezTo>
                  <a:cubicBezTo>
                    <a:pt x="2179" y="12565"/>
                    <a:pt x="2665" y="12377"/>
                    <a:pt x="3020" y="12003"/>
                  </a:cubicBezTo>
                  <a:cubicBezTo>
                    <a:pt x="3493" y="11505"/>
                    <a:pt x="3635" y="10805"/>
                    <a:pt x="3440" y="10189"/>
                  </a:cubicBezTo>
                  <a:cubicBezTo>
                    <a:pt x="3317" y="9802"/>
                    <a:pt x="3425" y="9378"/>
                    <a:pt x="3713" y="9089"/>
                  </a:cubicBezTo>
                  <a:lnTo>
                    <a:pt x="9090" y="3711"/>
                  </a:lnTo>
                  <a:cubicBezTo>
                    <a:pt x="9298" y="3503"/>
                    <a:pt x="9579" y="3388"/>
                    <a:pt x="9866" y="3388"/>
                  </a:cubicBezTo>
                  <a:cubicBezTo>
                    <a:pt x="9974" y="3388"/>
                    <a:pt x="10084" y="3405"/>
                    <a:pt x="10190" y="3438"/>
                  </a:cubicBezTo>
                  <a:cubicBezTo>
                    <a:pt x="10370" y="3495"/>
                    <a:pt x="10557" y="3524"/>
                    <a:pt x="10744" y="3524"/>
                  </a:cubicBezTo>
                  <a:cubicBezTo>
                    <a:pt x="11197" y="3524"/>
                    <a:pt x="11651" y="3356"/>
                    <a:pt x="12005" y="3019"/>
                  </a:cubicBezTo>
                  <a:cubicBezTo>
                    <a:pt x="12737" y="2321"/>
                    <a:pt x="12755" y="1118"/>
                    <a:pt x="12041" y="403"/>
                  </a:cubicBezTo>
                  <a:cubicBezTo>
                    <a:pt x="11861" y="225"/>
                    <a:pt x="11656" y="90"/>
                    <a:pt x="11435"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40"/>
          <p:cNvGrpSpPr/>
          <p:nvPr/>
        </p:nvGrpSpPr>
        <p:grpSpPr>
          <a:xfrm>
            <a:off x="2819222" y="1324303"/>
            <a:ext cx="466549" cy="400448"/>
            <a:chOff x="2652806" y="1811140"/>
            <a:chExt cx="466549" cy="400448"/>
          </a:xfrm>
        </p:grpSpPr>
        <p:sp>
          <p:nvSpPr>
            <p:cNvPr id="1314" name="Google Shape;1314;p40"/>
            <p:cNvSpPr/>
            <p:nvPr/>
          </p:nvSpPr>
          <p:spPr>
            <a:xfrm>
              <a:off x="2915547" y="1928527"/>
              <a:ext cx="203807" cy="283029"/>
            </a:xfrm>
            <a:custGeom>
              <a:avLst/>
              <a:gdLst/>
              <a:ahLst/>
              <a:cxnLst/>
              <a:rect l="l" t="t" r="r" b="b"/>
              <a:pathLst>
                <a:path w="6537" h="9078" extrusionOk="0">
                  <a:moveTo>
                    <a:pt x="2641" y="1"/>
                  </a:moveTo>
                  <a:cubicBezTo>
                    <a:pt x="1839" y="1"/>
                    <a:pt x="570" y="617"/>
                    <a:pt x="503" y="1416"/>
                  </a:cubicBezTo>
                  <a:lnTo>
                    <a:pt x="405" y="2590"/>
                  </a:lnTo>
                  <a:cubicBezTo>
                    <a:pt x="880" y="3133"/>
                    <a:pt x="1568" y="3673"/>
                    <a:pt x="2440" y="3686"/>
                  </a:cubicBezTo>
                  <a:lnTo>
                    <a:pt x="2420" y="5005"/>
                  </a:lnTo>
                  <a:cubicBezTo>
                    <a:pt x="1561" y="4995"/>
                    <a:pt x="843" y="4709"/>
                    <a:pt x="263" y="4288"/>
                  </a:cubicBezTo>
                  <a:lnTo>
                    <a:pt x="98" y="6876"/>
                  </a:lnTo>
                  <a:cubicBezTo>
                    <a:pt x="0" y="8061"/>
                    <a:pt x="935" y="9078"/>
                    <a:pt x="2124" y="9078"/>
                  </a:cubicBezTo>
                  <a:lnTo>
                    <a:pt x="5912" y="9078"/>
                  </a:lnTo>
                  <a:cubicBezTo>
                    <a:pt x="6265" y="9078"/>
                    <a:pt x="6537" y="8768"/>
                    <a:pt x="6489" y="8420"/>
                  </a:cubicBezTo>
                  <a:cubicBezTo>
                    <a:pt x="6028" y="4976"/>
                    <a:pt x="5593" y="1650"/>
                    <a:pt x="3490" y="255"/>
                  </a:cubicBezTo>
                  <a:cubicBezTo>
                    <a:pt x="3238" y="89"/>
                    <a:pt x="2942" y="1"/>
                    <a:pt x="2641" y="1"/>
                  </a:cubicBezTo>
                  <a:close/>
                </a:path>
              </a:pathLst>
            </a:custGeom>
            <a:solidFill>
              <a:srgbClr val="FD7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0"/>
            <p:cNvSpPr/>
            <p:nvPr/>
          </p:nvSpPr>
          <p:spPr>
            <a:xfrm>
              <a:off x="2975659" y="1928589"/>
              <a:ext cx="143604" cy="282998"/>
            </a:xfrm>
            <a:custGeom>
              <a:avLst/>
              <a:gdLst/>
              <a:ahLst/>
              <a:cxnLst/>
              <a:rect l="l" t="t" r="r" b="b"/>
              <a:pathLst>
                <a:path w="4606" h="9077" extrusionOk="0">
                  <a:moveTo>
                    <a:pt x="710" y="0"/>
                  </a:moveTo>
                  <a:cubicBezTo>
                    <a:pt x="498" y="0"/>
                    <a:pt x="250" y="44"/>
                    <a:pt x="0" y="123"/>
                  </a:cubicBezTo>
                  <a:cubicBezTo>
                    <a:pt x="86" y="159"/>
                    <a:pt x="167" y="203"/>
                    <a:pt x="246" y="255"/>
                  </a:cubicBezTo>
                  <a:cubicBezTo>
                    <a:pt x="2349" y="1650"/>
                    <a:pt x="2785" y="4976"/>
                    <a:pt x="3246" y="8419"/>
                  </a:cubicBezTo>
                  <a:cubicBezTo>
                    <a:pt x="3293" y="8768"/>
                    <a:pt x="3022" y="9077"/>
                    <a:pt x="2669" y="9077"/>
                  </a:cubicBezTo>
                  <a:lnTo>
                    <a:pt x="3983" y="9077"/>
                  </a:lnTo>
                  <a:cubicBezTo>
                    <a:pt x="4336" y="9077"/>
                    <a:pt x="4606" y="8768"/>
                    <a:pt x="4560" y="8419"/>
                  </a:cubicBezTo>
                  <a:cubicBezTo>
                    <a:pt x="4099" y="4976"/>
                    <a:pt x="3663" y="1650"/>
                    <a:pt x="1560" y="255"/>
                  </a:cubicBezTo>
                  <a:cubicBezTo>
                    <a:pt x="1309" y="88"/>
                    <a:pt x="1012" y="0"/>
                    <a:pt x="710" y="0"/>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0"/>
            <p:cNvSpPr/>
            <p:nvPr/>
          </p:nvSpPr>
          <p:spPr>
            <a:xfrm>
              <a:off x="2652806" y="1928589"/>
              <a:ext cx="203745" cy="282998"/>
            </a:xfrm>
            <a:custGeom>
              <a:avLst/>
              <a:gdLst/>
              <a:ahLst/>
              <a:cxnLst/>
              <a:rect l="l" t="t" r="r" b="b"/>
              <a:pathLst>
                <a:path w="6535" h="9077" extrusionOk="0">
                  <a:moveTo>
                    <a:pt x="3897" y="0"/>
                  </a:moveTo>
                  <a:cubicBezTo>
                    <a:pt x="3596" y="0"/>
                    <a:pt x="3300" y="88"/>
                    <a:pt x="3048" y="255"/>
                  </a:cubicBezTo>
                  <a:cubicBezTo>
                    <a:pt x="945" y="1650"/>
                    <a:pt x="510" y="4977"/>
                    <a:pt x="49" y="8419"/>
                  </a:cubicBezTo>
                  <a:cubicBezTo>
                    <a:pt x="1" y="8768"/>
                    <a:pt x="273" y="9077"/>
                    <a:pt x="625" y="9077"/>
                  </a:cubicBezTo>
                  <a:lnTo>
                    <a:pt x="4413" y="9077"/>
                  </a:lnTo>
                  <a:cubicBezTo>
                    <a:pt x="5601" y="9077"/>
                    <a:pt x="6535" y="8061"/>
                    <a:pt x="6438" y="6875"/>
                  </a:cubicBezTo>
                  <a:lnTo>
                    <a:pt x="6273" y="4192"/>
                  </a:lnTo>
                  <a:cubicBezTo>
                    <a:pt x="5693" y="4613"/>
                    <a:pt x="4974" y="5022"/>
                    <a:pt x="4116" y="5032"/>
                  </a:cubicBezTo>
                  <a:lnTo>
                    <a:pt x="4116" y="5032"/>
                  </a:lnTo>
                  <a:lnTo>
                    <a:pt x="4098" y="3685"/>
                  </a:lnTo>
                  <a:cubicBezTo>
                    <a:pt x="4969" y="3672"/>
                    <a:pt x="5657" y="3134"/>
                    <a:pt x="6133" y="2589"/>
                  </a:cubicBezTo>
                  <a:lnTo>
                    <a:pt x="6035" y="1416"/>
                  </a:lnTo>
                  <a:cubicBezTo>
                    <a:pt x="5968" y="616"/>
                    <a:pt x="4699" y="0"/>
                    <a:pt x="3897" y="0"/>
                  </a:cubicBezTo>
                  <a:close/>
                </a:path>
              </a:pathLst>
            </a:custGeom>
            <a:solidFill>
              <a:srgbClr val="FD7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0"/>
            <p:cNvSpPr/>
            <p:nvPr/>
          </p:nvSpPr>
          <p:spPr>
            <a:xfrm>
              <a:off x="2652868" y="1928527"/>
              <a:ext cx="143604" cy="283029"/>
            </a:xfrm>
            <a:custGeom>
              <a:avLst/>
              <a:gdLst/>
              <a:ahLst/>
              <a:cxnLst/>
              <a:rect l="l" t="t" r="r" b="b"/>
              <a:pathLst>
                <a:path w="4606" h="9078" extrusionOk="0">
                  <a:moveTo>
                    <a:pt x="3896" y="1"/>
                  </a:moveTo>
                  <a:cubicBezTo>
                    <a:pt x="3594" y="1"/>
                    <a:pt x="3298" y="89"/>
                    <a:pt x="3046" y="255"/>
                  </a:cubicBezTo>
                  <a:cubicBezTo>
                    <a:pt x="943" y="1650"/>
                    <a:pt x="508" y="4976"/>
                    <a:pt x="47" y="8420"/>
                  </a:cubicBezTo>
                  <a:cubicBezTo>
                    <a:pt x="0" y="8767"/>
                    <a:pt x="269" y="9078"/>
                    <a:pt x="621" y="9078"/>
                  </a:cubicBezTo>
                  <a:cubicBezTo>
                    <a:pt x="622" y="9078"/>
                    <a:pt x="623" y="9078"/>
                    <a:pt x="623" y="9078"/>
                  </a:cubicBezTo>
                  <a:lnTo>
                    <a:pt x="1939" y="9078"/>
                  </a:lnTo>
                  <a:cubicBezTo>
                    <a:pt x="1586" y="9078"/>
                    <a:pt x="1316" y="8768"/>
                    <a:pt x="1362" y="8420"/>
                  </a:cubicBezTo>
                  <a:cubicBezTo>
                    <a:pt x="1823" y="4976"/>
                    <a:pt x="2258" y="1650"/>
                    <a:pt x="4362" y="255"/>
                  </a:cubicBezTo>
                  <a:cubicBezTo>
                    <a:pt x="4440" y="203"/>
                    <a:pt x="4521" y="160"/>
                    <a:pt x="4606" y="124"/>
                  </a:cubicBezTo>
                  <a:cubicBezTo>
                    <a:pt x="4356" y="44"/>
                    <a:pt x="4109" y="1"/>
                    <a:pt x="3896" y="1"/>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0"/>
            <p:cNvSpPr/>
            <p:nvPr/>
          </p:nvSpPr>
          <p:spPr>
            <a:xfrm>
              <a:off x="2762523" y="2023372"/>
              <a:ext cx="36072" cy="82277"/>
            </a:xfrm>
            <a:custGeom>
              <a:avLst/>
              <a:gdLst/>
              <a:ahLst/>
              <a:cxnLst/>
              <a:rect l="l" t="t" r="r" b="b"/>
              <a:pathLst>
                <a:path w="1157" h="2639" extrusionOk="0">
                  <a:moveTo>
                    <a:pt x="579" y="0"/>
                  </a:moveTo>
                  <a:cubicBezTo>
                    <a:pt x="259" y="0"/>
                    <a:pt x="0" y="590"/>
                    <a:pt x="0" y="1319"/>
                  </a:cubicBezTo>
                  <a:cubicBezTo>
                    <a:pt x="0" y="2047"/>
                    <a:pt x="259" y="2638"/>
                    <a:pt x="579" y="2638"/>
                  </a:cubicBezTo>
                  <a:cubicBezTo>
                    <a:pt x="898" y="2638"/>
                    <a:pt x="1157" y="2047"/>
                    <a:pt x="1157" y="1319"/>
                  </a:cubicBezTo>
                  <a:cubicBezTo>
                    <a:pt x="1157" y="590"/>
                    <a:pt x="898" y="0"/>
                    <a:pt x="579" y="0"/>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0"/>
            <p:cNvSpPr/>
            <p:nvPr/>
          </p:nvSpPr>
          <p:spPr>
            <a:xfrm>
              <a:off x="2973446" y="2023372"/>
              <a:ext cx="36104" cy="82277"/>
            </a:xfrm>
            <a:custGeom>
              <a:avLst/>
              <a:gdLst/>
              <a:ahLst/>
              <a:cxnLst/>
              <a:rect l="l" t="t" r="r" b="b"/>
              <a:pathLst>
                <a:path w="1158" h="2639" extrusionOk="0">
                  <a:moveTo>
                    <a:pt x="579" y="0"/>
                  </a:moveTo>
                  <a:cubicBezTo>
                    <a:pt x="259" y="0"/>
                    <a:pt x="1" y="590"/>
                    <a:pt x="1" y="1319"/>
                  </a:cubicBezTo>
                  <a:cubicBezTo>
                    <a:pt x="1" y="2047"/>
                    <a:pt x="259" y="2638"/>
                    <a:pt x="579" y="2638"/>
                  </a:cubicBezTo>
                  <a:cubicBezTo>
                    <a:pt x="900" y="2638"/>
                    <a:pt x="1157" y="2047"/>
                    <a:pt x="1157" y="1319"/>
                  </a:cubicBezTo>
                  <a:cubicBezTo>
                    <a:pt x="1157" y="590"/>
                    <a:pt x="900" y="0"/>
                    <a:pt x="579" y="0"/>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0"/>
            <p:cNvSpPr/>
            <p:nvPr/>
          </p:nvSpPr>
          <p:spPr>
            <a:xfrm>
              <a:off x="2771721" y="1811140"/>
              <a:ext cx="227128" cy="315735"/>
            </a:xfrm>
            <a:custGeom>
              <a:avLst/>
              <a:gdLst/>
              <a:ahLst/>
              <a:cxnLst/>
              <a:rect l="l" t="t" r="r" b="b"/>
              <a:pathLst>
                <a:path w="7285" h="10127" extrusionOk="0">
                  <a:moveTo>
                    <a:pt x="3637" y="0"/>
                  </a:moveTo>
                  <a:cubicBezTo>
                    <a:pt x="3273" y="0"/>
                    <a:pt x="2978" y="297"/>
                    <a:pt x="2978" y="659"/>
                  </a:cubicBezTo>
                  <a:lnTo>
                    <a:pt x="2978" y="5060"/>
                  </a:lnTo>
                  <a:cubicBezTo>
                    <a:pt x="2978" y="5263"/>
                    <a:pt x="2922" y="5464"/>
                    <a:pt x="2813" y="5639"/>
                  </a:cubicBezTo>
                  <a:cubicBezTo>
                    <a:pt x="2688" y="5843"/>
                    <a:pt x="2510" y="6103"/>
                    <a:pt x="2283" y="6362"/>
                  </a:cubicBezTo>
                  <a:cubicBezTo>
                    <a:pt x="2092" y="6579"/>
                    <a:pt x="1897" y="6761"/>
                    <a:pt x="1697" y="6916"/>
                  </a:cubicBezTo>
                  <a:cubicBezTo>
                    <a:pt x="1569" y="7013"/>
                    <a:pt x="1417" y="7069"/>
                    <a:pt x="1256" y="7079"/>
                  </a:cubicBezTo>
                  <a:lnTo>
                    <a:pt x="1245" y="7079"/>
                  </a:lnTo>
                  <a:cubicBezTo>
                    <a:pt x="1234" y="7080"/>
                    <a:pt x="1224" y="7080"/>
                    <a:pt x="1213" y="7080"/>
                  </a:cubicBezTo>
                  <a:cubicBezTo>
                    <a:pt x="1194" y="7080"/>
                    <a:pt x="1175" y="7079"/>
                    <a:pt x="1157" y="7076"/>
                  </a:cubicBezTo>
                  <a:cubicBezTo>
                    <a:pt x="993" y="7047"/>
                    <a:pt x="603" y="6924"/>
                    <a:pt x="469" y="6424"/>
                  </a:cubicBezTo>
                  <a:cubicBezTo>
                    <a:pt x="441" y="6324"/>
                    <a:pt x="351" y="6257"/>
                    <a:pt x="251" y="6257"/>
                  </a:cubicBezTo>
                  <a:cubicBezTo>
                    <a:pt x="231" y="6257"/>
                    <a:pt x="211" y="6260"/>
                    <a:pt x="191" y="6265"/>
                  </a:cubicBezTo>
                  <a:cubicBezTo>
                    <a:pt x="73" y="6297"/>
                    <a:pt x="0" y="6420"/>
                    <a:pt x="32" y="6541"/>
                  </a:cubicBezTo>
                  <a:cubicBezTo>
                    <a:pt x="161" y="7018"/>
                    <a:pt x="457" y="7266"/>
                    <a:pt x="704" y="7394"/>
                  </a:cubicBezTo>
                  <a:cubicBezTo>
                    <a:pt x="644" y="7409"/>
                    <a:pt x="580" y="7422"/>
                    <a:pt x="516" y="7429"/>
                  </a:cubicBezTo>
                  <a:cubicBezTo>
                    <a:pt x="365" y="7451"/>
                    <a:pt x="252" y="7578"/>
                    <a:pt x="252" y="7732"/>
                  </a:cubicBezTo>
                  <a:lnTo>
                    <a:pt x="255" y="8272"/>
                  </a:lnTo>
                  <a:cubicBezTo>
                    <a:pt x="256" y="8543"/>
                    <a:pt x="479" y="8755"/>
                    <a:pt x="738" y="8755"/>
                  </a:cubicBezTo>
                  <a:cubicBezTo>
                    <a:pt x="765" y="8755"/>
                    <a:pt x="792" y="8753"/>
                    <a:pt x="818" y="8749"/>
                  </a:cubicBezTo>
                  <a:cubicBezTo>
                    <a:pt x="820" y="8749"/>
                    <a:pt x="823" y="8749"/>
                    <a:pt x="824" y="8747"/>
                  </a:cubicBezTo>
                  <a:lnTo>
                    <a:pt x="824" y="8747"/>
                  </a:lnTo>
                  <a:cubicBezTo>
                    <a:pt x="827" y="8903"/>
                    <a:pt x="810" y="9558"/>
                    <a:pt x="292" y="9681"/>
                  </a:cubicBezTo>
                  <a:cubicBezTo>
                    <a:pt x="175" y="9709"/>
                    <a:pt x="96" y="9824"/>
                    <a:pt x="117" y="9941"/>
                  </a:cubicBezTo>
                  <a:cubicBezTo>
                    <a:pt x="138" y="10053"/>
                    <a:pt x="233" y="10126"/>
                    <a:pt x="339" y="10126"/>
                  </a:cubicBezTo>
                  <a:cubicBezTo>
                    <a:pt x="354" y="10126"/>
                    <a:pt x="372" y="10125"/>
                    <a:pt x="389" y="10121"/>
                  </a:cubicBezTo>
                  <a:cubicBezTo>
                    <a:pt x="1152" y="9944"/>
                    <a:pt x="1301" y="9103"/>
                    <a:pt x="1272" y="8684"/>
                  </a:cubicBezTo>
                  <a:cubicBezTo>
                    <a:pt x="1271" y="8659"/>
                    <a:pt x="1285" y="8636"/>
                    <a:pt x="1310" y="8629"/>
                  </a:cubicBezTo>
                  <a:cubicBezTo>
                    <a:pt x="2067" y="8384"/>
                    <a:pt x="2677" y="7910"/>
                    <a:pt x="3143" y="7419"/>
                  </a:cubicBezTo>
                  <a:cubicBezTo>
                    <a:pt x="3280" y="7274"/>
                    <a:pt x="3465" y="7202"/>
                    <a:pt x="3648" y="7202"/>
                  </a:cubicBezTo>
                  <a:cubicBezTo>
                    <a:pt x="3832" y="7202"/>
                    <a:pt x="4016" y="7274"/>
                    <a:pt x="4152" y="7419"/>
                  </a:cubicBezTo>
                  <a:cubicBezTo>
                    <a:pt x="4614" y="7907"/>
                    <a:pt x="5220" y="8377"/>
                    <a:pt x="5970" y="8623"/>
                  </a:cubicBezTo>
                  <a:cubicBezTo>
                    <a:pt x="5994" y="8630"/>
                    <a:pt x="6009" y="8653"/>
                    <a:pt x="6007" y="8679"/>
                  </a:cubicBezTo>
                  <a:lnTo>
                    <a:pt x="6007" y="8684"/>
                  </a:lnTo>
                  <a:cubicBezTo>
                    <a:pt x="5978" y="9103"/>
                    <a:pt x="6125" y="9946"/>
                    <a:pt x="6890" y="10121"/>
                  </a:cubicBezTo>
                  <a:cubicBezTo>
                    <a:pt x="6906" y="10125"/>
                    <a:pt x="6924" y="10126"/>
                    <a:pt x="6940" y="10126"/>
                  </a:cubicBezTo>
                  <a:cubicBezTo>
                    <a:pt x="7047" y="10126"/>
                    <a:pt x="7141" y="10050"/>
                    <a:pt x="7162" y="9941"/>
                  </a:cubicBezTo>
                  <a:cubicBezTo>
                    <a:pt x="7183" y="9824"/>
                    <a:pt x="7104" y="9709"/>
                    <a:pt x="6985" y="9681"/>
                  </a:cubicBezTo>
                  <a:cubicBezTo>
                    <a:pt x="6465" y="9557"/>
                    <a:pt x="6450" y="8896"/>
                    <a:pt x="6453" y="8744"/>
                  </a:cubicBezTo>
                  <a:lnTo>
                    <a:pt x="6453" y="8744"/>
                  </a:lnTo>
                  <a:lnTo>
                    <a:pt x="6479" y="8749"/>
                  </a:lnTo>
                  <a:cubicBezTo>
                    <a:pt x="6505" y="8753"/>
                    <a:pt x="6530" y="8755"/>
                    <a:pt x="6555" y="8755"/>
                  </a:cubicBezTo>
                  <a:cubicBezTo>
                    <a:pt x="6817" y="8755"/>
                    <a:pt x="7036" y="8542"/>
                    <a:pt x="7039" y="8272"/>
                  </a:cubicBezTo>
                  <a:lnTo>
                    <a:pt x="7042" y="7732"/>
                  </a:lnTo>
                  <a:cubicBezTo>
                    <a:pt x="7043" y="7581"/>
                    <a:pt x="6932" y="7451"/>
                    <a:pt x="6780" y="7430"/>
                  </a:cubicBezTo>
                  <a:cubicBezTo>
                    <a:pt x="6711" y="7422"/>
                    <a:pt x="6644" y="7409"/>
                    <a:pt x="6578" y="7393"/>
                  </a:cubicBezTo>
                  <a:cubicBezTo>
                    <a:pt x="6831" y="7264"/>
                    <a:pt x="7124" y="7017"/>
                    <a:pt x="7251" y="6543"/>
                  </a:cubicBezTo>
                  <a:cubicBezTo>
                    <a:pt x="7284" y="6424"/>
                    <a:pt x="7214" y="6298"/>
                    <a:pt x="7092" y="6267"/>
                  </a:cubicBezTo>
                  <a:cubicBezTo>
                    <a:pt x="7072" y="6261"/>
                    <a:pt x="7052" y="6258"/>
                    <a:pt x="7033" y="6258"/>
                  </a:cubicBezTo>
                  <a:cubicBezTo>
                    <a:pt x="6935" y="6258"/>
                    <a:pt x="6844" y="6325"/>
                    <a:pt x="6816" y="6426"/>
                  </a:cubicBezTo>
                  <a:cubicBezTo>
                    <a:pt x="6666" y="6978"/>
                    <a:pt x="6202" y="7070"/>
                    <a:pt x="6085" y="7083"/>
                  </a:cubicBezTo>
                  <a:cubicBezTo>
                    <a:pt x="6079" y="7084"/>
                    <a:pt x="6073" y="7085"/>
                    <a:pt x="6068" y="7085"/>
                  </a:cubicBezTo>
                  <a:cubicBezTo>
                    <a:pt x="6063" y="7085"/>
                    <a:pt x="6057" y="7084"/>
                    <a:pt x="6051" y="7083"/>
                  </a:cubicBezTo>
                  <a:lnTo>
                    <a:pt x="6005" y="7076"/>
                  </a:lnTo>
                  <a:cubicBezTo>
                    <a:pt x="5858" y="7056"/>
                    <a:pt x="5719" y="7000"/>
                    <a:pt x="5602" y="6911"/>
                  </a:cubicBezTo>
                  <a:cubicBezTo>
                    <a:pt x="5084" y="6520"/>
                    <a:pt x="4707" y="5998"/>
                    <a:pt x="4489" y="5639"/>
                  </a:cubicBezTo>
                  <a:cubicBezTo>
                    <a:pt x="4380" y="5464"/>
                    <a:pt x="4325" y="5263"/>
                    <a:pt x="4325" y="5058"/>
                  </a:cubicBezTo>
                  <a:lnTo>
                    <a:pt x="4325" y="659"/>
                  </a:lnTo>
                  <a:cubicBezTo>
                    <a:pt x="4325" y="295"/>
                    <a:pt x="4029" y="0"/>
                    <a:pt x="3666" y="0"/>
                  </a:cubicBezTo>
                  <a:close/>
                </a:path>
              </a:pathLst>
            </a:custGeom>
            <a:solidFill>
              <a:srgbClr val="FD9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 name="Google Shape;1321;p40"/>
          <p:cNvGrpSpPr/>
          <p:nvPr/>
        </p:nvGrpSpPr>
        <p:grpSpPr>
          <a:xfrm>
            <a:off x="4184158" y="1296211"/>
            <a:ext cx="464235" cy="456597"/>
            <a:chOff x="4050321" y="1783048"/>
            <a:chExt cx="464235" cy="456597"/>
          </a:xfrm>
        </p:grpSpPr>
        <p:sp>
          <p:nvSpPr>
            <p:cNvPr id="1322" name="Google Shape;1322;p40"/>
            <p:cNvSpPr/>
            <p:nvPr/>
          </p:nvSpPr>
          <p:spPr>
            <a:xfrm>
              <a:off x="4050321" y="1783048"/>
              <a:ext cx="464202" cy="456532"/>
            </a:xfrm>
            <a:custGeom>
              <a:avLst/>
              <a:gdLst/>
              <a:ahLst/>
              <a:cxnLst/>
              <a:rect l="l" t="t" r="r" b="b"/>
              <a:pathLst>
                <a:path w="14889" h="14643" extrusionOk="0">
                  <a:moveTo>
                    <a:pt x="8071" y="1"/>
                  </a:moveTo>
                  <a:cubicBezTo>
                    <a:pt x="7694" y="1"/>
                    <a:pt x="7344" y="202"/>
                    <a:pt x="7152" y="527"/>
                  </a:cubicBezTo>
                  <a:lnTo>
                    <a:pt x="7149" y="533"/>
                  </a:lnTo>
                  <a:cubicBezTo>
                    <a:pt x="6559" y="1537"/>
                    <a:pt x="5940" y="3179"/>
                    <a:pt x="6158" y="5463"/>
                  </a:cubicBezTo>
                  <a:cubicBezTo>
                    <a:pt x="4816" y="6389"/>
                    <a:pt x="3578" y="7507"/>
                    <a:pt x="2469" y="8800"/>
                  </a:cubicBezTo>
                  <a:cubicBezTo>
                    <a:pt x="1424" y="10018"/>
                    <a:pt x="647" y="11215"/>
                    <a:pt x="99" y="12187"/>
                  </a:cubicBezTo>
                  <a:cubicBezTo>
                    <a:pt x="0" y="12363"/>
                    <a:pt x="31" y="12583"/>
                    <a:pt x="174" y="12724"/>
                  </a:cubicBezTo>
                  <a:lnTo>
                    <a:pt x="1952" y="14511"/>
                  </a:lnTo>
                  <a:cubicBezTo>
                    <a:pt x="2041" y="14600"/>
                    <a:pt x="2156" y="14643"/>
                    <a:pt x="2269" y="14643"/>
                  </a:cubicBezTo>
                  <a:cubicBezTo>
                    <a:pt x="2429" y="14643"/>
                    <a:pt x="2588" y="14558"/>
                    <a:pt x="2669" y="14398"/>
                  </a:cubicBezTo>
                  <a:cubicBezTo>
                    <a:pt x="3126" y="13509"/>
                    <a:pt x="3902" y="12198"/>
                    <a:pt x="5060" y="10867"/>
                  </a:cubicBezTo>
                  <a:cubicBezTo>
                    <a:pt x="6738" y="8934"/>
                    <a:pt x="8398" y="7648"/>
                    <a:pt x="10605" y="6776"/>
                  </a:cubicBezTo>
                  <a:lnTo>
                    <a:pt x="11503" y="6430"/>
                  </a:lnTo>
                  <a:cubicBezTo>
                    <a:pt x="12536" y="6075"/>
                    <a:pt x="13623" y="5831"/>
                    <a:pt x="14758" y="5700"/>
                  </a:cubicBezTo>
                  <a:cubicBezTo>
                    <a:pt x="14832" y="5692"/>
                    <a:pt x="14888" y="5630"/>
                    <a:pt x="14888" y="5556"/>
                  </a:cubicBezTo>
                  <a:lnTo>
                    <a:pt x="14888" y="2522"/>
                  </a:lnTo>
                  <a:cubicBezTo>
                    <a:pt x="14888" y="2441"/>
                    <a:pt x="14823" y="2375"/>
                    <a:pt x="14743" y="2375"/>
                  </a:cubicBezTo>
                  <a:cubicBezTo>
                    <a:pt x="14739" y="2375"/>
                    <a:pt x="14735" y="2375"/>
                    <a:pt x="14731" y="2376"/>
                  </a:cubicBezTo>
                  <a:lnTo>
                    <a:pt x="14728" y="2376"/>
                  </a:lnTo>
                  <a:cubicBezTo>
                    <a:pt x="12889" y="2555"/>
                    <a:pt x="11138" y="2983"/>
                    <a:pt x="9493" y="3656"/>
                  </a:cubicBezTo>
                  <a:cubicBezTo>
                    <a:pt x="9713" y="2353"/>
                    <a:pt x="10570" y="1075"/>
                    <a:pt x="11326" y="365"/>
                  </a:cubicBezTo>
                  <a:cubicBezTo>
                    <a:pt x="11465" y="235"/>
                    <a:pt x="11371" y="1"/>
                    <a:pt x="11182" y="1"/>
                  </a:cubicBezTo>
                  <a:close/>
                </a:path>
              </a:pathLst>
            </a:custGeom>
            <a:solidFill>
              <a:srgbClr val="FEAA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0"/>
            <p:cNvSpPr/>
            <p:nvPr/>
          </p:nvSpPr>
          <p:spPr>
            <a:xfrm>
              <a:off x="4123497" y="2128163"/>
              <a:ext cx="25378" cy="25347"/>
            </a:xfrm>
            <a:custGeom>
              <a:avLst/>
              <a:gdLst/>
              <a:ahLst/>
              <a:cxnLst/>
              <a:rect l="l" t="t" r="r" b="b"/>
              <a:pathLst>
                <a:path w="814" h="813" extrusionOk="0">
                  <a:moveTo>
                    <a:pt x="407" y="0"/>
                  </a:moveTo>
                  <a:cubicBezTo>
                    <a:pt x="183" y="0"/>
                    <a:pt x="1" y="182"/>
                    <a:pt x="1" y="406"/>
                  </a:cubicBezTo>
                  <a:cubicBezTo>
                    <a:pt x="1" y="631"/>
                    <a:pt x="183" y="813"/>
                    <a:pt x="407" y="813"/>
                  </a:cubicBezTo>
                  <a:cubicBezTo>
                    <a:pt x="631" y="813"/>
                    <a:pt x="813" y="631"/>
                    <a:pt x="813" y="406"/>
                  </a:cubicBezTo>
                  <a:cubicBezTo>
                    <a:pt x="813" y="182"/>
                    <a:pt x="631" y="0"/>
                    <a:pt x="407" y="0"/>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0"/>
            <p:cNvSpPr/>
            <p:nvPr/>
          </p:nvSpPr>
          <p:spPr>
            <a:xfrm>
              <a:off x="4300279" y="1831624"/>
              <a:ext cx="25410" cy="25378"/>
            </a:xfrm>
            <a:custGeom>
              <a:avLst/>
              <a:gdLst/>
              <a:ahLst/>
              <a:cxnLst/>
              <a:rect l="l" t="t" r="r" b="b"/>
              <a:pathLst>
                <a:path w="815" h="814" extrusionOk="0">
                  <a:moveTo>
                    <a:pt x="407" y="1"/>
                  </a:moveTo>
                  <a:cubicBezTo>
                    <a:pt x="183" y="1"/>
                    <a:pt x="0" y="183"/>
                    <a:pt x="0" y="407"/>
                  </a:cubicBezTo>
                  <a:cubicBezTo>
                    <a:pt x="0" y="631"/>
                    <a:pt x="183" y="813"/>
                    <a:pt x="407" y="813"/>
                  </a:cubicBezTo>
                  <a:cubicBezTo>
                    <a:pt x="631" y="813"/>
                    <a:pt x="814" y="631"/>
                    <a:pt x="814" y="407"/>
                  </a:cubicBezTo>
                  <a:cubicBezTo>
                    <a:pt x="814" y="183"/>
                    <a:pt x="631" y="1"/>
                    <a:pt x="407" y="1"/>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0"/>
            <p:cNvSpPr/>
            <p:nvPr/>
          </p:nvSpPr>
          <p:spPr>
            <a:xfrm>
              <a:off x="4356619" y="1951848"/>
              <a:ext cx="25410" cy="25410"/>
            </a:xfrm>
            <a:custGeom>
              <a:avLst/>
              <a:gdLst/>
              <a:ahLst/>
              <a:cxnLst/>
              <a:rect l="l" t="t" r="r" b="b"/>
              <a:pathLst>
                <a:path w="815" h="815" extrusionOk="0">
                  <a:moveTo>
                    <a:pt x="407" y="0"/>
                  </a:moveTo>
                  <a:cubicBezTo>
                    <a:pt x="183" y="0"/>
                    <a:pt x="0" y="182"/>
                    <a:pt x="0" y="408"/>
                  </a:cubicBezTo>
                  <a:cubicBezTo>
                    <a:pt x="0" y="632"/>
                    <a:pt x="183" y="814"/>
                    <a:pt x="407" y="814"/>
                  </a:cubicBezTo>
                  <a:cubicBezTo>
                    <a:pt x="631" y="814"/>
                    <a:pt x="814" y="632"/>
                    <a:pt x="814" y="408"/>
                  </a:cubicBezTo>
                  <a:cubicBezTo>
                    <a:pt x="814" y="182"/>
                    <a:pt x="634" y="2"/>
                    <a:pt x="407" y="0"/>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0"/>
            <p:cNvSpPr/>
            <p:nvPr/>
          </p:nvSpPr>
          <p:spPr>
            <a:xfrm>
              <a:off x="4274557" y="1927716"/>
              <a:ext cx="25347" cy="25410"/>
            </a:xfrm>
            <a:custGeom>
              <a:avLst/>
              <a:gdLst/>
              <a:ahLst/>
              <a:cxnLst/>
              <a:rect l="l" t="t" r="r" b="b"/>
              <a:pathLst>
                <a:path w="813" h="815" extrusionOk="0">
                  <a:moveTo>
                    <a:pt x="406" y="1"/>
                  </a:moveTo>
                  <a:cubicBezTo>
                    <a:pt x="182" y="1"/>
                    <a:pt x="0" y="184"/>
                    <a:pt x="0" y="408"/>
                  </a:cubicBezTo>
                  <a:cubicBezTo>
                    <a:pt x="0" y="633"/>
                    <a:pt x="182" y="815"/>
                    <a:pt x="406" y="815"/>
                  </a:cubicBezTo>
                  <a:cubicBezTo>
                    <a:pt x="630" y="815"/>
                    <a:pt x="812" y="631"/>
                    <a:pt x="812" y="408"/>
                  </a:cubicBezTo>
                  <a:cubicBezTo>
                    <a:pt x="812" y="184"/>
                    <a:pt x="632" y="1"/>
                    <a:pt x="406" y="1"/>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0"/>
            <p:cNvSpPr/>
            <p:nvPr/>
          </p:nvSpPr>
          <p:spPr>
            <a:xfrm>
              <a:off x="4239387" y="2025710"/>
              <a:ext cx="25347" cy="25347"/>
            </a:xfrm>
            <a:custGeom>
              <a:avLst/>
              <a:gdLst/>
              <a:ahLst/>
              <a:cxnLst/>
              <a:rect l="l" t="t" r="r" b="b"/>
              <a:pathLst>
                <a:path w="813" h="813" extrusionOk="0">
                  <a:moveTo>
                    <a:pt x="407" y="0"/>
                  </a:moveTo>
                  <a:cubicBezTo>
                    <a:pt x="183" y="0"/>
                    <a:pt x="1" y="183"/>
                    <a:pt x="1" y="407"/>
                  </a:cubicBezTo>
                  <a:cubicBezTo>
                    <a:pt x="1" y="631"/>
                    <a:pt x="183" y="813"/>
                    <a:pt x="407" y="813"/>
                  </a:cubicBezTo>
                  <a:cubicBezTo>
                    <a:pt x="631" y="813"/>
                    <a:pt x="813" y="631"/>
                    <a:pt x="813" y="407"/>
                  </a:cubicBezTo>
                  <a:cubicBezTo>
                    <a:pt x="813" y="183"/>
                    <a:pt x="631" y="0"/>
                    <a:pt x="407" y="0"/>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0"/>
            <p:cNvSpPr/>
            <p:nvPr/>
          </p:nvSpPr>
          <p:spPr>
            <a:xfrm>
              <a:off x="4454925" y="1894075"/>
              <a:ext cx="25410" cy="25347"/>
            </a:xfrm>
            <a:custGeom>
              <a:avLst/>
              <a:gdLst/>
              <a:ahLst/>
              <a:cxnLst/>
              <a:rect l="l" t="t" r="r" b="b"/>
              <a:pathLst>
                <a:path w="815" h="813" extrusionOk="0">
                  <a:moveTo>
                    <a:pt x="408" y="0"/>
                  </a:moveTo>
                  <a:cubicBezTo>
                    <a:pt x="184" y="0"/>
                    <a:pt x="0" y="182"/>
                    <a:pt x="0" y="406"/>
                  </a:cubicBezTo>
                  <a:cubicBezTo>
                    <a:pt x="0" y="630"/>
                    <a:pt x="184" y="812"/>
                    <a:pt x="408" y="812"/>
                  </a:cubicBezTo>
                  <a:cubicBezTo>
                    <a:pt x="630" y="812"/>
                    <a:pt x="814" y="630"/>
                    <a:pt x="814" y="406"/>
                  </a:cubicBezTo>
                  <a:cubicBezTo>
                    <a:pt x="814" y="182"/>
                    <a:pt x="632" y="1"/>
                    <a:pt x="408" y="0"/>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0"/>
            <p:cNvSpPr/>
            <p:nvPr/>
          </p:nvSpPr>
          <p:spPr>
            <a:xfrm>
              <a:off x="4082404" y="2153480"/>
              <a:ext cx="25410" cy="25410"/>
            </a:xfrm>
            <a:custGeom>
              <a:avLst/>
              <a:gdLst/>
              <a:ahLst/>
              <a:cxnLst/>
              <a:rect l="l" t="t" r="r" b="b"/>
              <a:pathLst>
                <a:path w="815" h="815" extrusionOk="0">
                  <a:moveTo>
                    <a:pt x="408" y="1"/>
                  </a:moveTo>
                  <a:cubicBezTo>
                    <a:pt x="184" y="1"/>
                    <a:pt x="1" y="183"/>
                    <a:pt x="1" y="407"/>
                  </a:cubicBezTo>
                  <a:cubicBezTo>
                    <a:pt x="1" y="631"/>
                    <a:pt x="184" y="815"/>
                    <a:pt x="408" y="815"/>
                  </a:cubicBezTo>
                  <a:cubicBezTo>
                    <a:pt x="632" y="815"/>
                    <a:pt x="814" y="631"/>
                    <a:pt x="814" y="407"/>
                  </a:cubicBezTo>
                  <a:cubicBezTo>
                    <a:pt x="814" y="183"/>
                    <a:pt x="632" y="1"/>
                    <a:pt x="408" y="1"/>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0"/>
            <p:cNvSpPr/>
            <p:nvPr/>
          </p:nvSpPr>
          <p:spPr>
            <a:xfrm>
              <a:off x="4107783" y="2192889"/>
              <a:ext cx="25347" cy="25347"/>
            </a:xfrm>
            <a:custGeom>
              <a:avLst/>
              <a:gdLst/>
              <a:ahLst/>
              <a:cxnLst/>
              <a:rect l="l" t="t" r="r" b="b"/>
              <a:pathLst>
                <a:path w="813" h="813" extrusionOk="0">
                  <a:moveTo>
                    <a:pt x="407" y="0"/>
                  </a:moveTo>
                  <a:cubicBezTo>
                    <a:pt x="183" y="0"/>
                    <a:pt x="0" y="182"/>
                    <a:pt x="0" y="406"/>
                  </a:cubicBezTo>
                  <a:cubicBezTo>
                    <a:pt x="0" y="630"/>
                    <a:pt x="183" y="812"/>
                    <a:pt x="407" y="812"/>
                  </a:cubicBezTo>
                  <a:cubicBezTo>
                    <a:pt x="631" y="812"/>
                    <a:pt x="813" y="630"/>
                    <a:pt x="813" y="406"/>
                  </a:cubicBezTo>
                  <a:cubicBezTo>
                    <a:pt x="813" y="182"/>
                    <a:pt x="631" y="2"/>
                    <a:pt x="407" y="0"/>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0"/>
            <p:cNvSpPr/>
            <p:nvPr/>
          </p:nvSpPr>
          <p:spPr>
            <a:xfrm>
              <a:off x="4104946" y="1857097"/>
              <a:ext cx="409610" cy="382548"/>
            </a:xfrm>
            <a:custGeom>
              <a:avLst/>
              <a:gdLst/>
              <a:ahLst/>
              <a:cxnLst/>
              <a:rect l="l" t="t" r="r" b="b"/>
              <a:pathLst>
                <a:path w="13138" h="12270" extrusionOk="0">
                  <a:moveTo>
                    <a:pt x="12993" y="0"/>
                  </a:moveTo>
                  <a:cubicBezTo>
                    <a:pt x="12988" y="0"/>
                    <a:pt x="12984" y="0"/>
                    <a:pt x="12980" y="1"/>
                  </a:cubicBezTo>
                  <a:cubicBezTo>
                    <a:pt x="12825" y="14"/>
                    <a:pt x="12632" y="38"/>
                    <a:pt x="12490" y="54"/>
                  </a:cubicBezTo>
                  <a:lnTo>
                    <a:pt x="12490" y="1741"/>
                  </a:lnTo>
                  <a:cubicBezTo>
                    <a:pt x="12490" y="2257"/>
                    <a:pt x="12117" y="2702"/>
                    <a:pt x="11607" y="2785"/>
                  </a:cubicBezTo>
                  <a:cubicBezTo>
                    <a:pt x="10741" y="2926"/>
                    <a:pt x="9908" y="3136"/>
                    <a:pt x="9106" y="3412"/>
                  </a:cubicBezTo>
                  <a:lnTo>
                    <a:pt x="8208" y="3756"/>
                  </a:lnTo>
                  <a:cubicBezTo>
                    <a:pt x="5999" y="4631"/>
                    <a:pt x="4341" y="5917"/>
                    <a:pt x="2663" y="7847"/>
                  </a:cubicBezTo>
                  <a:cubicBezTo>
                    <a:pt x="1229" y="9495"/>
                    <a:pt x="382" y="11110"/>
                    <a:pt x="0" y="11937"/>
                  </a:cubicBezTo>
                  <a:lnTo>
                    <a:pt x="201" y="12138"/>
                  </a:lnTo>
                  <a:cubicBezTo>
                    <a:pt x="291" y="12227"/>
                    <a:pt x="405" y="12269"/>
                    <a:pt x="519" y="12269"/>
                  </a:cubicBezTo>
                  <a:cubicBezTo>
                    <a:pt x="679" y="12269"/>
                    <a:pt x="837" y="12185"/>
                    <a:pt x="918" y="12026"/>
                  </a:cubicBezTo>
                  <a:cubicBezTo>
                    <a:pt x="1377" y="11137"/>
                    <a:pt x="2151" y="9825"/>
                    <a:pt x="3309" y="8493"/>
                  </a:cubicBezTo>
                  <a:cubicBezTo>
                    <a:pt x="4988" y="6562"/>
                    <a:pt x="6647" y="5276"/>
                    <a:pt x="8854" y="4402"/>
                  </a:cubicBezTo>
                  <a:lnTo>
                    <a:pt x="9754" y="4057"/>
                  </a:lnTo>
                  <a:cubicBezTo>
                    <a:pt x="10787" y="3701"/>
                    <a:pt x="11873" y="3457"/>
                    <a:pt x="13008" y="3327"/>
                  </a:cubicBezTo>
                  <a:cubicBezTo>
                    <a:pt x="13081" y="3318"/>
                    <a:pt x="13138" y="3256"/>
                    <a:pt x="13138" y="3182"/>
                  </a:cubicBezTo>
                  <a:lnTo>
                    <a:pt x="13138" y="147"/>
                  </a:lnTo>
                  <a:cubicBezTo>
                    <a:pt x="13138" y="66"/>
                    <a:pt x="13072" y="0"/>
                    <a:pt x="12993" y="0"/>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0"/>
            <p:cNvSpPr/>
            <p:nvPr/>
          </p:nvSpPr>
          <p:spPr>
            <a:xfrm>
              <a:off x="4089169" y="1966253"/>
              <a:ext cx="137399" cy="143728"/>
            </a:xfrm>
            <a:custGeom>
              <a:avLst/>
              <a:gdLst/>
              <a:ahLst/>
              <a:cxnLst/>
              <a:rect l="l" t="t" r="r" b="b"/>
              <a:pathLst>
                <a:path w="4407" h="4610" extrusionOk="0">
                  <a:moveTo>
                    <a:pt x="4337" y="1"/>
                  </a:moveTo>
                  <a:cubicBezTo>
                    <a:pt x="3215" y="841"/>
                    <a:pt x="2173" y="1819"/>
                    <a:pt x="1222" y="2927"/>
                  </a:cubicBezTo>
                  <a:cubicBezTo>
                    <a:pt x="765" y="3460"/>
                    <a:pt x="359" y="3989"/>
                    <a:pt x="0" y="4495"/>
                  </a:cubicBezTo>
                  <a:cubicBezTo>
                    <a:pt x="22" y="4494"/>
                    <a:pt x="42" y="4494"/>
                    <a:pt x="62" y="4494"/>
                  </a:cubicBezTo>
                  <a:cubicBezTo>
                    <a:pt x="374" y="4494"/>
                    <a:pt x="400" y="4610"/>
                    <a:pt x="607" y="4610"/>
                  </a:cubicBezTo>
                  <a:cubicBezTo>
                    <a:pt x="682" y="4610"/>
                    <a:pt x="781" y="4594"/>
                    <a:pt x="926" y="4553"/>
                  </a:cubicBezTo>
                  <a:cubicBezTo>
                    <a:pt x="1206" y="4473"/>
                    <a:pt x="1437" y="4135"/>
                    <a:pt x="1764" y="3969"/>
                  </a:cubicBezTo>
                  <a:cubicBezTo>
                    <a:pt x="2043" y="3829"/>
                    <a:pt x="2456" y="3853"/>
                    <a:pt x="2730" y="3632"/>
                  </a:cubicBezTo>
                  <a:cubicBezTo>
                    <a:pt x="2973" y="3433"/>
                    <a:pt x="3035" y="3032"/>
                    <a:pt x="3246" y="2752"/>
                  </a:cubicBezTo>
                  <a:cubicBezTo>
                    <a:pt x="3434" y="2502"/>
                    <a:pt x="3812" y="2340"/>
                    <a:pt x="3954" y="2017"/>
                  </a:cubicBezTo>
                  <a:cubicBezTo>
                    <a:pt x="4081" y="1734"/>
                    <a:pt x="3957" y="1345"/>
                    <a:pt x="4034" y="998"/>
                  </a:cubicBezTo>
                  <a:cubicBezTo>
                    <a:pt x="4100" y="698"/>
                    <a:pt x="4385" y="403"/>
                    <a:pt x="4407" y="47"/>
                  </a:cubicBezTo>
                  <a:lnTo>
                    <a:pt x="4337" y="1"/>
                  </a:lnTo>
                  <a:close/>
                </a:path>
              </a:pathLst>
            </a:custGeom>
            <a:solidFill>
              <a:srgbClr val="FCE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0"/>
            <p:cNvSpPr/>
            <p:nvPr/>
          </p:nvSpPr>
          <p:spPr>
            <a:xfrm>
              <a:off x="4089263" y="1966253"/>
              <a:ext cx="137306" cy="143666"/>
            </a:xfrm>
            <a:custGeom>
              <a:avLst/>
              <a:gdLst/>
              <a:ahLst/>
              <a:cxnLst/>
              <a:rect l="l" t="t" r="r" b="b"/>
              <a:pathLst>
                <a:path w="4404" h="4608" extrusionOk="0">
                  <a:moveTo>
                    <a:pt x="4334" y="1"/>
                  </a:moveTo>
                  <a:cubicBezTo>
                    <a:pt x="4073" y="199"/>
                    <a:pt x="3814" y="400"/>
                    <a:pt x="3561" y="612"/>
                  </a:cubicBezTo>
                  <a:cubicBezTo>
                    <a:pt x="3513" y="940"/>
                    <a:pt x="3611" y="1295"/>
                    <a:pt x="3494" y="1559"/>
                  </a:cubicBezTo>
                  <a:cubicBezTo>
                    <a:pt x="3351" y="1883"/>
                    <a:pt x="2974" y="2045"/>
                    <a:pt x="2786" y="2292"/>
                  </a:cubicBezTo>
                  <a:cubicBezTo>
                    <a:pt x="2575" y="2571"/>
                    <a:pt x="2513" y="2973"/>
                    <a:pt x="2270" y="3172"/>
                  </a:cubicBezTo>
                  <a:cubicBezTo>
                    <a:pt x="1997" y="3395"/>
                    <a:pt x="1583" y="3370"/>
                    <a:pt x="1304" y="3511"/>
                  </a:cubicBezTo>
                  <a:cubicBezTo>
                    <a:pt x="978" y="3674"/>
                    <a:pt x="746" y="4014"/>
                    <a:pt x="466" y="4093"/>
                  </a:cubicBezTo>
                  <a:cubicBezTo>
                    <a:pt x="379" y="4119"/>
                    <a:pt x="311" y="4134"/>
                    <a:pt x="253" y="4142"/>
                  </a:cubicBezTo>
                  <a:cubicBezTo>
                    <a:pt x="167" y="4259"/>
                    <a:pt x="81" y="4378"/>
                    <a:pt x="0" y="4494"/>
                  </a:cubicBezTo>
                  <a:cubicBezTo>
                    <a:pt x="21" y="4493"/>
                    <a:pt x="40" y="4492"/>
                    <a:pt x="58" y="4492"/>
                  </a:cubicBezTo>
                  <a:cubicBezTo>
                    <a:pt x="372" y="4492"/>
                    <a:pt x="399" y="4608"/>
                    <a:pt x="607" y="4608"/>
                  </a:cubicBezTo>
                  <a:cubicBezTo>
                    <a:pt x="682" y="4608"/>
                    <a:pt x="781" y="4593"/>
                    <a:pt x="926" y="4551"/>
                  </a:cubicBezTo>
                  <a:cubicBezTo>
                    <a:pt x="1205" y="4472"/>
                    <a:pt x="1436" y="4134"/>
                    <a:pt x="1764" y="3967"/>
                  </a:cubicBezTo>
                  <a:cubicBezTo>
                    <a:pt x="2041" y="3826"/>
                    <a:pt x="2455" y="3852"/>
                    <a:pt x="2728" y="3629"/>
                  </a:cubicBezTo>
                  <a:cubicBezTo>
                    <a:pt x="2972" y="3431"/>
                    <a:pt x="3033" y="3029"/>
                    <a:pt x="3246" y="2749"/>
                  </a:cubicBezTo>
                  <a:cubicBezTo>
                    <a:pt x="3435" y="2500"/>
                    <a:pt x="3811" y="2337"/>
                    <a:pt x="3954" y="2016"/>
                  </a:cubicBezTo>
                  <a:cubicBezTo>
                    <a:pt x="4080" y="1733"/>
                    <a:pt x="3955" y="1344"/>
                    <a:pt x="4032" y="997"/>
                  </a:cubicBezTo>
                  <a:cubicBezTo>
                    <a:pt x="4100" y="696"/>
                    <a:pt x="4383" y="403"/>
                    <a:pt x="4404" y="46"/>
                  </a:cubicBezTo>
                  <a:lnTo>
                    <a:pt x="4334" y="1"/>
                  </a:lnTo>
                  <a:close/>
                </a:path>
              </a:pathLst>
            </a:custGeom>
            <a:solidFill>
              <a:srgbClr val="FAD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0"/>
            <p:cNvSpPr/>
            <p:nvPr/>
          </p:nvSpPr>
          <p:spPr>
            <a:xfrm>
              <a:off x="4117667" y="2123922"/>
              <a:ext cx="25347" cy="25347"/>
            </a:xfrm>
            <a:custGeom>
              <a:avLst/>
              <a:gdLst/>
              <a:ahLst/>
              <a:cxnLst/>
              <a:rect l="l" t="t" r="r" b="b"/>
              <a:pathLst>
                <a:path w="813" h="813" extrusionOk="0">
                  <a:moveTo>
                    <a:pt x="406" y="0"/>
                  </a:moveTo>
                  <a:cubicBezTo>
                    <a:pt x="182" y="0"/>
                    <a:pt x="0" y="183"/>
                    <a:pt x="0" y="407"/>
                  </a:cubicBezTo>
                  <a:cubicBezTo>
                    <a:pt x="0" y="631"/>
                    <a:pt x="182" y="813"/>
                    <a:pt x="406" y="813"/>
                  </a:cubicBezTo>
                  <a:cubicBezTo>
                    <a:pt x="630" y="813"/>
                    <a:pt x="812" y="631"/>
                    <a:pt x="812" y="407"/>
                  </a:cubicBezTo>
                  <a:cubicBezTo>
                    <a:pt x="812" y="183"/>
                    <a:pt x="630" y="2"/>
                    <a:pt x="406" y="0"/>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0"/>
            <p:cNvSpPr/>
            <p:nvPr/>
          </p:nvSpPr>
          <p:spPr>
            <a:xfrm>
              <a:off x="4294386" y="1827415"/>
              <a:ext cx="25347" cy="25378"/>
            </a:xfrm>
            <a:custGeom>
              <a:avLst/>
              <a:gdLst/>
              <a:ahLst/>
              <a:cxnLst/>
              <a:rect l="l" t="t" r="r" b="b"/>
              <a:pathLst>
                <a:path w="813" h="814" extrusionOk="0">
                  <a:moveTo>
                    <a:pt x="406" y="0"/>
                  </a:moveTo>
                  <a:cubicBezTo>
                    <a:pt x="182" y="0"/>
                    <a:pt x="0" y="182"/>
                    <a:pt x="0" y="406"/>
                  </a:cubicBezTo>
                  <a:cubicBezTo>
                    <a:pt x="0" y="630"/>
                    <a:pt x="182" y="814"/>
                    <a:pt x="406" y="814"/>
                  </a:cubicBezTo>
                  <a:cubicBezTo>
                    <a:pt x="630" y="814"/>
                    <a:pt x="813" y="630"/>
                    <a:pt x="813" y="406"/>
                  </a:cubicBezTo>
                  <a:cubicBezTo>
                    <a:pt x="813" y="182"/>
                    <a:pt x="630" y="0"/>
                    <a:pt x="406" y="0"/>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0"/>
            <p:cNvSpPr/>
            <p:nvPr/>
          </p:nvSpPr>
          <p:spPr>
            <a:xfrm>
              <a:off x="4350757" y="1947639"/>
              <a:ext cx="25410" cy="25378"/>
            </a:xfrm>
            <a:custGeom>
              <a:avLst/>
              <a:gdLst/>
              <a:ahLst/>
              <a:cxnLst/>
              <a:rect l="l" t="t" r="r" b="b"/>
              <a:pathLst>
                <a:path w="815" h="814" extrusionOk="0">
                  <a:moveTo>
                    <a:pt x="407" y="1"/>
                  </a:moveTo>
                  <a:cubicBezTo>
                    <a:pt x="183" y="1"/>
                    <a:pt x="1" y="183"/>
                    <a:pt x="1" y="407"/>
                  </a:cubicBezTo>
                  <a:cubicBezTo>
                    <a:pt x="1" y="631"/>
                    <a:pt x="183" y="813"/>
                    <a:pt x="407" y="813"/>
                  </a:cubicBezTo>
                  <a:cubicBezTo>
                    <a:pt x="631" y="813"/>
                    <a:pt x="814" y="631"/>
                    <a:pt x="814" y="407"/>
                  </a:cubicBezTo>
                  <a:cubicBezTo>
                    <a:pt x="814" y="183"/>
                    <a:pt x="631" y="2"/>
                    <a:pt x="407" y="1"/>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0"/>
            <p:cNvSpPr/>
            <p:nvPr/>
          </p:nvSpPr>
          <p:spPr>
            <a:xfrm>
              <a:off x="4268695" y="1923538"/>
              <a:ext cx="25347" cy="25347"/>
            </a:xfrm>
            <a:custGeom>
              <a:avLst/>
              <a:gdLst/>
              <a:ahLst/>
              <a:cxnLst/>
              <a:rect l="l" t="t" r="r" b="b"/>
              <a:pathLst>
                <a:path w="813" h="813" extrusionOk="0">
                  <a:moveTo>
                    <a:pt x="406" y="0"/>
                  </a:moveTo>
                  <a:cubicBezTo>
                    <a:pt x="182" y="0"/>
                    <a:pt x="0" y="183"/>
                    <a:pt x="0" y="407"/>
                  </a:cubicBezTo>
                  <a:cubicBezTo>
                    <a:pt x="0" y="631"/>
                    <a:pt x="182" y="813"/>
                    <a:pt x="406" y="813"/>
                  </a:cubicBezTo>
                  <a:cubicBezTo>
                    <a:pt x="630" y="813"/>
                    <a:pt x="813" y="631"/>
                    <a:pt x="813" y="407"/>
                  </a:cubicBezTo>
                  <a:cubicBezTo>
                    <a:pt x="813" y="183"/>
                    <a:pt x="630" y="0"/>
                    <a:pt x="406" y="0"/>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0"/>
            <p:cNvSpPr/>
            <p:nvPr/>
          </p:nvSpPr>
          <p:spPr>
            <a:xfrm>
              <a:off x="4233495" y="2021470"/>
              <a:ext cx="25347" cy="25410"/>
            </a:xfrm>
            <a:custGeom>
              <a:avLst/>
              <a:gdLst/>
              <a:ahLst/>
              <a:cxnLst/>
              <a:rect l="l" t="t" r="r" b="b"/>
              <a:pathLst>
                <a:path w="813" h="815" extrusionOk="0">
                  <a:moveTo>
                    <a:pt x="406" y="1"/>
                  </a:moveTo>
                  <a:cubicBezTo>
                    <a:pt x="182" y="1"/>
                    <a:pt x="0" y="183"/>
                    <a:pt x="0" y="407"/>
                  </a:cubicBezTo>
                  <a:cubicBezTo>
                    <a:pt x="0" y="632"/>
                    <a:pt x="182" y="814"/>
                    <a:pt x="406" y="814"/>
                  </a:cubicBezTo>
                  <a:cubicBezTo>
                    <a:pt x="630" y="814"/>
                    <a:pt x="813" y="632"/>
                    <a:pt x="813" y="407"/>
                  </a:cubicBezTo>
                  <a:cubicBezTo>
                    <a:pt x="813" y="184"/>
                    <a:pt x="632" y="1"/>
                    <a:pt x="406" y="1"/>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0"/>
            <p:cNvSpPr/>
            <p:nvPr/>
          </p:nvSpPr>
          <p:spPr>
            <a:xfrm>
              <a:off x="4449001" y="1889834"/>
              <a:ext cx="25410" cy="25378"/>
            </a:xfrm>
            <a:custGeom>
              <a:avLst/>
              <a:gdLst/>
              <a:ahLst/>
              <a:cxnLst/>
              <a:rect l="l" t="t" r="r" b="b"/>
              <a:pathLst>
                <a:path w="815" h="814" extrusionOk="0">
                  <a:moveTo>
                    <a:pt x="407" y="0"/>
                  </a:moveTo>
                  <a:cubicBezTo>
                    <a:pt x="183" y="0"/>
                    <a:pt x="1" y="182"/>
                    <a:pt x="1" y="406"/>
                  </a:cubicBezTo>
                  <a:cubicBezTo>
                    <a:pt x="1" y="630"/>
                    <a:pt x="183" y="814"/>
                    <a:pt x="407" y="814"/>
                  </a:cubicBezTo>
                  <a:cubicBezTo>
                    <a:pt x="631" y="814"/>
                    <a:pt x="815" y="630"/>
                    <a:pt x="815" y="406"/>
                  </a:cubicBezTo>
                  <a:cubicBezTo>
                    <a:pt x="815" y="182"/>
                    <a:pt x="631" y="0"/>
                    <a:pt x="407" y="0"/>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0"/>
            <p:cNvSpPr/>
            <p:nvPr/>
          </p:nvSpPr>
          <p:spPr>
            <a:xfrm>
              <a:off x="4076542" y="2149239"/>
              <a:ext cx="25410" cy="25410"/>
            </a:xfrm>
            <a:custGeom>
              <a:avLst/>
              <a:gdLst/>
              <a:ahLst/>
              <a:cxnLst/>
              <a:rect l="l" t="t" r="r" b="b"/>
              <a:pathLst>
                <a:path w="815" h="815" extrusionOk="0">
                  <a:moveTo>
                    <a:pt x="408" y="1"/>
                  </a:moveTo>
                  <a:cubicBezTo>
                    <a:pt x="184" y="1"/>
                    <a:pt x="1" y="184"/>
                    <a:pt x="1" y="408"/>
                  </a:cubicBezTo>
                  <a:cubicBezTo>
                    <a:pt x="1" y="632"/>
                    <a:pt x="184" y="815"/>
                    <a:pt x="408" y="815"/>
                  </a:cubicBezTo>
                  <a:cubicBezTo>
                    <a:pt x="632" y="815"/>
                    <a:pt x="815" y="632"/>
                    <a:pt x="815" y="408"/>
                  </a:cubicBezTo>
                  <a:cubicBezTo>
                    <a:pt x="815" y="184"/>
                    <a:pt x="632" y="1"/>
                    <a:pt x="408" y="1"/>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0"/>
            <p:cNvSpPr/>
            <p:nvPr/>
          </p:nvSpPr>
          <p:spPr>
            <a:xfrm>
              <a:off x="4101890" y="2188649"/>
              <a:ext cx="25347" cy="25410"/>
            </a:xfrm>
            <a:custGeom>
              <a:avLst/>
              <a:gdLst/>
              <a:ahLst/>
              <a:cxnLst/>
              <a:rect l="l" t="t" r="r" b="b"/>
              <a:pathLst>
                <a:path w="813" h="815" extrusionOk="0">
                  <a:moveTo>
                    <a:pt x="406" y="0"/>
                  </a:moveTo>
                  <a:cubicBezTo>
                    <a:pt x="182" y="0"/>
                    <a:pt x="0" y="182"/>
                    <a:pt x="0" y="406"/>
                  </a:cubicBezTo>
                  <a:cubicBezTo>
                    <a:pt x="0" y="630"/>
                    <a:pt x="182" y="814"/>
                    <a:pt x="406" y="814"/>
                  </a:cubicBezTo>
                  <a:cubicBezTo>
                    <a:pt x="630" y="814"/>
                    <a:pt x="813" y="630"/>
                    <a:pt x="813" y="406"/>
                  </a:cubicBezTo>
                  <a:cubicBezTo>
                    <a:pt x="813" y="182"/>
                    <a:pt x="630" y="0"/>
                    <a:pt x="406" y="0"/>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0"/>
            <p:cNvSpPr/>
            <p:nvPr/>
          </p:nvSpPr>
          <p:spPr>
            <a:xfrm>
              <a:off x="4142952" y="2074006"/>
              <a:ext cx="110742" cy="125209"/>
            </a:xfrm>
            <a:custGeom>
              <a:avLst/>
              <a:gdLst/>
              <a:ahLst/>
              <a:cxnLst/>
              <a:rect l="l" t="t" r="r" b="b"/>
              <a:pathLst>
                <a:path w="3552" h="4016" extrusionOk="0">
                  <a:moveTo>
                    <a:pt x="3070" y="0"/>
                  </a:moveTo>
                  <a:cubicBezTo>
                    <a:pt x="2935" y="0"/>
                    <a:pt x="2807" y="12"/>
                    <a:pt x="2696" y="62"/>
                  </a:cubicBezTo>
                  <a:cubicBezTo>
                    <a:pt x="2372" y="204"/>
                    <a:pt x="2210" y="582"/>
                    <a:pt x="1962" y="770"/>
                  </a:cubicBezTo>
                  <a:cubicBezTo>
                    <a:pt x="1684" y="981"/>
                    <a:pt x="1281" y="1042"/>
                    <a:pt x="1083" y="1286"/>
                  </a:cubicBezTo>
                  <a:cubicBezTo>
                    <a:pt x="860" y="1559"/>
                    <a:pt x="883" y="1973"/>
                    <a:pt x="744" y="2252"/>
                  </a:cubicBezTo>
                  <a:cubicBezTo>
                    <a:pt x="580" y="2579"/>
                    <a:pt x="240" y="2810"/>
                    <a:pt x="160" y="3090"/>
                  </a:cubicBezTo>
                  <a:cubicBezTo>
                    <a:pt x="0" y="3657"/>
                    <a:pt x="240" y="3518"/>
                    <a:pt x="218" y="4015"/>
                  </a:cubicBezTo>
                  <a:cubicBezTo>
                    <a:pt x="218" y="4015"/>
                    <a:pt x="244" y="4014"/>
                    <a:pt x="289" y="4008"/>
                  </a:cubicBezTo>
                  <a:cubicBezTo>
                    <a:pt x="737" y="3267"/>
                    <a:pt x="1330" y="2407"/>
                    <a:pt x="2087" y="1536"/>
                  </a:cubicBezTo>
                  <a:cubicBezTo>
                    <a:pt x="2573" y="977"/>
                    <a:pt x="3057" y="474"/>
                    <a:pt x="3552" y="16"/>
                  </a:cubicBezTo>
                  <a:lnTo>
                    <a:pt x="3536" y="5"/>
                  </a:lnTo>
                  <a:cubicBezTo>
                    <a:pt x="3498" y="8"/>
                    <a:pt x="3459" y="9"/>
                    <a:pt x="3421" y="9"/>
                  </a:cubicBezTo>
                  <a:cubicBezTo>
                    <a:pt x="3302" y="9"/>
                    <a:pt x="3183" y="0"/>
                    <a:pt x="3070" y="0"/>
                  </a:cubicBezTo>
                  <a:close/>
                </a:path>
              </a:pathLst>
            </a:custGeom>
            <a:solidFill>
              <a:srgbClr val="FAD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40"/>
          <p:cNvGrpSpPr/>
          <p:nvPr/>
        </p:nvGrpSpPr>
        <p:grpSpPr>
          <a:xfrm>
            <a:off x="5533170" y="1293124"/>
            <a:ext cx="485287" cy="462934"/>
            <a:chOff x="5442193" y="1779961"/>
            <a:chExt cx="485287" cy="462934"/>
          </a:xfrm>
        </p:grpSpPr>
        <p:sp>
          <p:nvSpPr>
            <p:cNvPr id="1344" name="Google Shape;1344;p40"/>
            <p:cNvSpPr/>
            <p:nvPr/>
          </p:nvSpPr>
          <p:spPr>
            <a:xfrm>
              <a:off x="5687724" y="1935480"/>
              <a:ext cx="67281" cy="66315"/>
            </a:xfrm>
            <a:custGeom>
              <a:avLst/>
              <a:gdLst/>
              <a:ahLst/>
              <a:cxnLst/>
              <a:rect l="l" t="t" r="r" b="b"/>
              <a:pathLst>
                <a:path w="2158" h="2127" extrusionOk="0">
                  <a:moveTo>
                    <a:pt x="878" y="0"/>
                  </a:moveTo>
                  <a:lnTo>
                    <a:pt x="122" y="757"/>
                  </a:lnTo>
                  <a:cubicBezTo>
                    <a:pt x="1" y="878"/>
                    <a:pt x="1" y="1073"/>
                    <a:pt x="122" y="1195"/>
                  </a:cubicBezTo>
                  <a:lnTo>
                    <a:pt x="963" y="2036"/>
                  </a:lnTo>
                  <a:cubicBezTo>
                    <a:pt x="1024" y="2097"/>
                    <a:pt x="1103" y="2127"/>
                    <a:pt x="1182" y="2127"/>
                  </a:cubicBezTo>
                  <a:cubicBezTo>
                    <a:pt x="1262" y="2127"/>
                    <a:pt x="1341" y="2097"/>
                    <a:pt x="1401" y="2036"/>
                  </a:cubicBezTo>
                  <a:lnTo>
                    <a:pt x="2157" y="1278"/>
                  </a:lnTo>
                  <a:cubicBezTo>
                    <a:pt x="1891" y="1147"/>
                    <a:pt x="1641" y="966"/>
                    <a:pt x="1417" y="742"/>
                  </a:cubicBezTo>
                  <a:cubicBezTo>
                    <a:pt x="1193" y="518"/>
                    <a:pt x="1013" y="266"/>
                    <a:pt x="878"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0"/>
            <p:cNvSpPr/>
            <p:nvPr/>
          </p:nvSpPr>
          <p:spPr>
            <a:xfrm>
              <a:off x="5691465" y="1961607"/>
              <a:ext cx="63540" cy="40188"/>
            </a:xfrm>
            <a:custGeom>
              <a:avLst/>
              <a:gdLst/>
              <a:ahLst/>
              <a:cxnLst/>
              <a:rect l="l" t="t" r="r" b="b"/>
              <a:pathLst>
                <a:path w="2038" h="1289" extrusionOk="0">
                  <a:moveTo>
                    <a:pt x="1" y="357"/>
                  </a:moveTo>
                  <a:lnTo>
                    <a:pt x="303" y="659"/>
                  </a:lnTo>
                  <a:cubicBezTo>
                    <a:pt x="306" y="662"/>
                    <a:pt x="309" y="665"/>
                    <a:pt x="313" y="668"/>
                  </a:cubicBezTo>
                  <a:lnTo>
                    <a:pt x="313" y="668"/>
                  </a:lnTo>
                  <a:lnTo>
                    <a:pt x="1" y="357"/>
                  </a:lnTo>
                  <a:close/>
                  <a:moveTo>
                    <a:pt x="1398" y="1"/>
                  </a:moveTo>
                  <a:lnTo>
                    <a:pt x="741" y="659"/>
                  </a:lnTo>
                  <a:cubicBezTo>
                    <a:pt x="680" y="719"/>
                    <a:pt x="601" y="749"/>
                    <a:pt x="522" y="749"/>
                  </a:cubicBezTo>
                  <a:cubicBezTo>
                    <a:pt x="447" y="749"/>
                    <a:pt x="372" y="722"/>
                    <a:pt x="313" y="668"/>
                  </a:cubicBezTo>
                  <a:lnTo>
                    <a:pt x="313" y="668"/>
                  </a:lnTo>
                  <a:lnTo>
                    <a:pt x="843" y="1198"/>
                  </a:lnTo>
                  <a:cubicBezTo>
                    <a:pt x="904" y="1259"/>
                    <a:pt x="983" y="1289"/>
                    <a:pt x="1062" y="1289"/>
                  </a:cubicBezTo>
                  <a:cubicBezTo>
                    <a:pt x="1142" y="1289"/>
                    <a:pt x="1221" y="1259"/>
                    <a:pt x="1281" y="1198"/>
                  </a:cubicBezTo>
                  <a:lnTo>
                    <a:pt x="2037" y="442"/>
                  </a:lnTo>
                  <a:cubicBezTo>
                    <a:pt x="1810" y="328"/>
                    <a:pt x="1595" y="179"/>
                    <a:pt x="1398" y="1"/>
                  </a:cubicBezTo>
                  <a:close/>
                </a:path>
              </a:pathLst>
            </a:custGeom>
            <a:solidFill>
              <a:srgbClr val="A5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0"/>
            <p:cNvSpPr/>
            <p:nvPr/>
          </p:nvSpPr>
          <p:spPr>
            <a:xfrm>
              <a:off x="5442193" y="1973829"/>
              <a:ext cx="275921" cy="268657"/>
            </a:xfrm>
            <a:custGeom>
              <a:avLst/>
              <a:gdLst/>
              <a:ahLst/>
              <a:cxnLst/>
              <a:rect l="l" t="t" r="r" b="b"/>
              <a:pathLst>
                <a:path w="8850" h="8617" extrusionOk="0">
                  <a:moveTo>
                    <a:pt x="8032" y="1"/>
                  </a:moveTo>
                  <a:cubicBezTo>
                    <a:pt x="7653" y="320"/>
                    <a:pt x="6988" y="1054"/>
                    <a:pt x="6446" y="2558"/>
                  </a:cubicBezTo>
                  <a:cubicBezTo>
                    <a:pt x="5950" y="3930"/>
                    <a:pt x="5079" y="4478"/>
                    <a:pt x="3782" y="4478"/>
                  </a:cubicBezTo>
                  <a:cubicBezTo>
                    <a:pt x="3779" y="4478"/>
                    <a:pt x="3775" y="4478"/>
                    <a:pt x="3772" y="4478"/>
                  </a:cubicBezTo>
                  <a:cubicBezTo>
                    <a:pt x="3771" y="4478"/>
                    <a:pt x="3771" y="4478"/>
                    <a:pt x="3770" y="4478"/>
                  </a:cubicBezTo>
                  <a:cubicBezTo>
                    <a:pt x="979" y="4478"/>
                    <a:pt x="0" y="8342"/>
                    <a:pt x="184" y="8522"/>
                  </a:cubicBezTo>
                  <a:cubicBezTo>
                    <a:pt x="216" y="8554"/>
                    <a:pt x="256" y="8586"/>
                    <a:pt x="297" y="8610"/>
                  </a:cubicBezTo>
                  <a:cubicBezTo>
                    <a:pt x="303" y="8614"/>
                    <a:pt x="310" y="8616"/>
                    <a:pt x="318" y="8616"/>
                  </a:cubicBezTo>
                  <a:cubicBezTo>
                    <a:pt x="626" y="8616"/>
                    <a:pt x="1843" y="5589"/>
                    <a:pt x="3966" y="5589"/>
                  </a:cubicBezTo>
                  <a:cubicBezTo>
                    <a:pt x="3994" y="5589"/>
                    <a:pt x="4022" y="5590"/>
                    <a:pt x="4051" y="5591"/>
                  </a:cubicBezTo>
                  <a:cubicBezTo>
                    <a:pt x="4098" y="5593"/>
                    <a:pt x="4146" y="5593"/>
                    <a:pt x="4193" y="5593"/>
                  </a:cubicBezTo>
                  <a:cubicBezTo>
                    <a:pt x="5545" y="5593"/>
                    <a:pt x="6844" y="4831"/>
                    <a:pt x="7524" y="2945"/>
                  </a:cubicBezTo>
                  <a:cubicBezTo>
                    <a:pt x="8062" y="1456"/>
                    <a:pt x="8701" y="923"/>
                    <a:pt x="8850" y="817"/>
                  </a:cubicBezTo>
                  <a:cubicBezTo>
                    <a:pt x="8846" y="813"/>
                    <a:pt x="8843" y="812"/>
                    <a:pt x="8840" y="807"/>
                  </a:cubicBezTo>
                  <a:lnTo>
                    <a:pt x="803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0"/>
            <p:cNvSpPr/>
            <p:nvPr/>
          </p:nvSpPr>
          <p:spPr>
            <a:xfrm>
              <a:off x="5692556" y="1973798"/>
              <a:ext cx="12876" cy="12876"/>
            </a:xfrm>
            <a:custGeom>
              <a:avLst/>
              <a:gdLst/>
              <a:ahLst/>
              <a:cxnLst/>
              <a:rect l="l" t="t" r="r" b="b"/>
              <a:pathLst>
                <a:path w="413" h="413" extrusionOk="0">
                  <a:moveTo>
                    <a:pt x="412" y="412"/>
                  </a:moveTo>
                  <a:lnTo>
                    <a:pt x="0" y="0"/>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0"/>
            <p:cNvSpPr/>
            <p:nvPr/>
          </p:nvSpPr>
          <p:spPr>
            <a:xfrm>
              <a:off x="5446433" y="1986893"/>
              <a:ext cx="271556" cy="255531"/>
            </a:xfrm>
            <a:custGeom>
              <a:avLst/>
              <a:gdLst/>
              <a:ahLst/>
              <a:cxnLst/>
              <a:rect l="l" t="t" r="r" b="b"/>
              <a:pathLst>
                <a:path w="8710" h="8196" extrusionOk="0">
                  <a:moveTo>
                    <a:pt x="8316" y="1"/>
                  </a:moveTo>
                  <a:cubicBezTo>
                    <a:pt x="8166" y="109"/>
                    <a:pt x="7529" y="643"/>
                    <a:pt x="6991" y="2129"/>
                  </a:cubicBezTo>
                  <a:cubicBezTo>
                    <a:pt x="6312" y="4017"/>
                    <a:pt x="5013" y="4777"/>
                    <a:pt x="3660" y="4777"/>
                  </a:cubicBezTo>
                  <a:cubicBezTo>
                    <a:pt x="3613" y="4777"/>
                    <a:pt x="3565" y="4776"/>
                    <a:pt x="3517" y="4774"/>
                  </a:cubicBezTo>
                  <a:cubicBezTo>
                    <a:pt x="3488" y="4773"/>
                    <a:pt x="3459" y="4772"/>
                    <a:pt x="3431" y="4772"/>
                  </a:cubicBezTo>
                  <a:cubicBezTo>
                    <a:pt x="1790" y="4772"/>
                    <a:pt x="692" y="6581"/>
                    <a:pt x="135" y="7402"/>
                  </a:cubicBezTo>
                  <a:cubicBezTo>
                    <a:pt x="26" y="7785"/>
                    <a:pt x="0" y="8056"/>
                    <a:pt x="43" y="8102"/>
                  </a:cubicBezTo>
                  <a:cubicBezTo>
                    <a:pt x="77" y="8134"/>
                    <a:pt x="116" y="8164"/>
                    <a:pt x="158" y="8190"/>
                  </a:cubicBezTo>
                  <a:cubicBezTo>
                    <a:pt x="164" y="8194"/>
                    <a:pt x="171" y="8196"/>
                    <a:pt x="179" y="8196"/>
                  </a:cubicBezTo>
                  <a:cubicBezTo>
                    <a:pt x="487" y="8196"/>
                    <a:pt x="1703" y="5169"/>
                    <a:pt x="3825" y="5169"/>
                  </a:cubicBezTo>
                  <a:cubicBezTo>
                    <a:pt x="3853" y="5169"/>
                    <a:pt x="3882" y="5169"/>
                    <a:pt x="3910" y="5170"/>
                  </a:cubicBezTo>
                  <a:cubicBezTo>
                    <a:pt x="3958" y="5172"/>
                    <a:pt x="4005" y="5173"/>
                    <a:pt x="4053" y="5173"/>
                  </a:cubicBezTo>
                  <a:cubicBezTo>
                    <a:pt x="5406" y="5173"/>
                    <a:pt x="6707" y="4410"/>
                    <a:pt x="7385" y="2525"/>
                  </a:cubicBezTo>
                  <a:cubicBezTo>
                    <a:pt x="7922" y="1036"/>
                    <a:pt x="8562" y="502"/>
                    <a:pt x="8710" y="397"/>
                  </a:cubicBezTo>
                  <a:cubicBezTo>
                    <a:pt x="8710" y="394"/>
                    <a:pt x="8707" y="391"/>
                    <a:pt x="8704" y="390"/>
                  </a:cubicBezTo>
                  <a:lnTo>
                    <a:pt x="8316" y="1"/>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0"/>
            <p:cNvSpPr/>
            <p:nvPr/>
          </p:nvSpPr>
          <p:spPr>
            <a:xfrm>
              <a:off x="5696017" y="1781957"/>
              <a:ext cx="231462" cy="202030"/>
            </a:xfrm>
            <a:custGeom>
              <a:avLst/>
              <a:gdLst/>
              <a:ahLst/>
              <a:cxnLst/>
              <a:rect l="l" t="t" r="r" b="b"/>
              <a:pathLst>
                <a:path w="7424" h="6480" extrusionOk="0">
                  <a:moveTo>
                    <a:pt x="5018" y="0"/>
                  </a:moveTo>
                  <a:cubicBezTo>
                    <a:pt x="4349" y="0"/>
                    <a:pt x="3580" y="216"/>
                    <a:pt x="2872" y="559"/>
                  </a:cubicBezTo>
                  <a:cubicBezTo>
                    <a:pt x="2604" y="679"/>
                    <a:pt x="2157" y="959"/>
                    <a:pt x="2156" y="959"/>
                  </a:cubicBezTo>
                  <a:cubicBezTo>
                    <a:pt x="1838" y="1167"/>
                    <a:pt x="1547" y="1396"/>
                    <a:pt x="1305" y="1639"/>
                  </a:cubicBezTo>
                  <a:cubicBezTo>
                    <a:pt x="1" y="2944"/>
                    <a:pt x="80" y="4596"/>
                    <a:pt x="1150" y="5666"/>
                  </a:cubicBezTo>
                  <a:cubicBezTo>
                    <a:pt x="1676" y="6192"/>
                    <a:pt x="2344" y="6479"/>
                    <a:pt x="3041" y="6479"/>
                  </a:cubicBezTo>
                  <a:cubicBezTo>
                    <a:pt x="3762" y="6479"/>
                    <a:pt x="4514" y="6174"/>
                    <a:pt x="5177" y="5511"/>
                  </a:cubicBezTo>
                  <a:cubicBezTo>
                    <a:pt x="6481" y="4206"/>
                    <a:pt x="7424" y="1535"/>
                    <a:pt x="6354" y="465"/>
                  </a:cubicBezTo>
                  <a:cubicBezTo>
                    <a:pt x="6029" y="140"/>
                    <a:pt x="5556" y="0"/>
                    <a:pt x="501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0"/>
            <p:cNvSpPr/>
            <p:nvPr/>
          </p:nvSpPr>
          <p:spPr>
            <a:xfrm>
              <a:off x="5721521" y="1787257"/>
              <a:ext cx="205959" cy="196730"/>
            </a:xfrm>
            <a:custGeom>
              <a:avLst/>
              <a:gdLst/>
              <a:ahLst/>
              <a:cxnLst/>
              <a:rect l="l" t="t" r="r" b="b"/>
              <a:pathLst>
                <a:path w="6606" h="6310" extrusionOk="0">
                  <a:moveTo>
                    <a:pt x="5104" y="0"/>
                  </a:moveTo>
                  <a:lnTo>
                    <a:pt x="5104" y="0"/>
                  </a:lnTo>
                  <a:cubicBezTo>
                    <a:pt x="5656" y="1237"/>
                    <a:pt x="4787" y="3462"/>
                    <a:pt x="3635" y="4614"/>
                  </a:cubicBezTo>
                  <a:cubicBezTo>
                    <a:pt x="2972" y="5278"/>
                    <a:pt x="2218" y="5583"/>
                    <a:pt x="1497" y="5583"/>
                  </a:cubicBezTo>
                  <a:cubicBezTo>
                    <a:pt x="964" y="5583"/>
                    <a:pt x="449" y="5416"/>
                    <a:pt x="1" y="5103"/>
                  </a:cubicBezTo>
                  <a:lnTo>
                    <a:pt x="1" y="5103"/>
                  </a:lnTo>
                  <a:cubicBezTo>
                    <a:pt x="96" y="5240"/>
                    <a:pt x="209" y="5372"/>
                    <a:pt x="332" y="5496"/>
                  </a:cubicBezTo>
                  <a:cubicBezTo>
                    <a:pt x="858" y="6022"/>
                    <a:pt x="1526" y="6309"/>
                    <a:pt x="2223" y="6309"/>
                  </a:cubicBezTo>
                  <a:cubicBezTo>
                    <a:pt x="2944" y="6309"/>
                    <a:pt x="3696" y="6004"/>
                    <a:pt x="4359" y="5341"/>
                  </a:cubicBezTo>
                  <a:cubicBezTo>
                    <a:pt x="5666" y="4035"/>
                    <a:pt x="6606" y="1362"/>
                    <a:pt x="5536" y="292"/>
                  </a:cubicBezTo>
                  <a:cubicBezTo>
                    <a:pt x="5410" y="169"/>
                    <a:pt x="5266" y="72"/>
                    <a:pt x="5104" y="0"/>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0"/>
            <p:cNvSpPr/>
            <p:nvPr/>
          </p:nvSpPr>
          <p:spPr>
            <a:xfrm>
              <a:off x="5575606" y="1779961"/>
              <a:ext cx="119347" cy="104195"/>
            </a:xfrm>
            <a:custGeom>
              <a:avLst/>
              <a:gdLst/>
              <a:ahLst/>
              <a:cxnLst/>
              <a:rect l="l" t="t" r="r" b="b"/>
              <a:pathLst>
                <a:path w="3828" h="3342" extrusionOk="0">
                  <a:moveTo>
                    <a:pt x="2590" y="0"/>
                  </a:moveTo>
                  <a:cubicBezTo>
                    <a:pt x="1954" y="0"/>
                    <a:pt x="1143" y="379"/>
                    <a:pt x="675" y="847"/>
                  </a:cubicBezTo>
                  <a:cubicBezTo>
                    <a:pt x="0" y="1519"/>
                    <a:pt x="42" y="2372"/>
                    <a:pt x="593" y="2923"/>
                  </a:cubicBezTo>
                  <a:cubicBezTo>
                    <a:pt x="864" y="3194"/>
                    <a:pt x="1208" y="3341"/>
                    <a:pt x="1568" y="3341"/>
                  </a:cubicBezTo>
                  <a:cubicBezTo>
                    <a:pt x="1939" y="3341"/>
                    <a:pt x="2327" y="3183"/>
                    <a:pt x="2669" y="2842"/>
                  </a:cubicBezTo>
                  <a:cubicBezTo>
                    <a:pt x="3344" y="2167"/>
                    <a:pt x="3828" y="789"/>
                    <a:pt x="3279" y="240"/>
                  </a:cubicBezTo>
                  <a:cubicBezTo>
                    <a:pt x="3111" y="72"/>
                    <a:pt x="2867" y="0"/>
                    <a:pt x="259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0"/>
            <p:cNvSpPr/>
            <p:nvPr/>
          </p:nvSpPr>
          <p:spPr>
            <a:xfrm>
              <a:off x="5586331" y="1781021"/>
              <a:ext cx="108622" cy="103073"/>
            </a:xfrm>
            <a:custGeom>
              <a:avLst/>
              <a:gdLst/>
              <a:ahLst/>
              <a:cxnLst/>
              <a:rect l="l" t="t" r="r" b="b"/>
              <a:pathLst>
                <a:path w="3484" h="3306" extrusionOk="0">
                  <a:moveTo>
                    <a:pt x="2559" y="1"/>
                  </a:moveTo>
                  <a:lnTo>
                    <a:pt x="2559" y="1"/>
                  </a:lnTo>
                  <a:cubicBezTo>
                    <a:pt x="2725" y="657"/>
                    <a:pt x="2300" y="1680"/>
                    <a:pt x="1749" y="2231"/>
                  </a:cubicBezTo>
                  <a:cubicBezTo>
                    <a:pt x="1408" y="2573"/>
                    <a:pt x="1020" y="2730"/>
                    <a:pt x="649" y="2730"/>
                  </a:cubicBezTo>
                  <a:cubicBezTo>
                    <a:pt x="421" y="2730"/>
                    <a:pt x="200" y="2671"/>
                    <a:pt x="0" y="2559"/>
                  </a:cubicBezTo>
                  <a:lnTo>
                    <a:pt x="0" y="2559"/>
                  </a:lnTo>
                  <a:cubicBezTo>
                    <a:pt x="65" y="2678"/>
                    <a:pt x="148" y="2788"/>
                    <a:pt x="247" y="2887"/>
                  </a:cubicBezTo>
                  <a:cubicBezTo>
                    <a:pt x="518" y="3158"/>
                    <a:pt x="862" y="3306"/>
                    <a:pt x="1222" y="3306"/>
                  </a:cubicBezTo>
                  <a:cubicBezTo>
                    <a:pt x="1593" y="3306"/>
                    <a:pt x="1982" y="3148"/>
                    <a:pt x="2323" y="2805"/>
                  </a:cubicBezTo>
                  <a:cubicBezTo>
                    <a:pt x="3000" y="2133"/>
                    <a:pt x="3484" y="755"/>
                    <a:pt x="2933" y="203"/>
                  </a:cubicBezTo>
                  <a:cubicBezTo>
                    <a:pt x="2833" y="105"/>
                    <a:pt x="2705" y="37"/>
                    <a:pt x="2559" y="1"/>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0"/>
            <p:cNvSpPr/>
            <p:nvPr/>
          </p:nvSpPr>
          <p:spPr>
            <a:xfrm>
              <a:off x="5571303" y="1859092"/>
              <a:ext cx="34732" cy="34202"/>
            </a:xfrm>
            <a:custGeom>
              <a:avLst/>
              <a:gdLst/>
              <a:ahLst/>
              <a:cxnLst/>
              <a:rect l="l" t="t" r="r" b="b"/>
              <a:pathLst>
                <a:path w="1114" h="1097" extrusionOk="0">
                  <a:moveTo>
                    <a:pt x="453" y="0"/>
                  </a:moveTo>
                  <a:lnTo>
                    <a:pt x="63" y="389"/>
                  </a:lnTo>
                  <a:cubicBezTo>
                    <a:pt x="1" y="451"/>
                    <a:pt x="1" y="552"/>
                    <a:pt x="63" y="616"/>
                  </a:cubicBezTo>
                  <a:lnTo>
                    <a:pt x="498" y="1051"/>
                  </a:lnTo>
                  <a:cubicBezTo>
                    <a:pt x="529" y="1082"/>
                    <a:pt x="570" y="1097"/>
                    <a:pt x="611" y="1097"/>
                  </a:cubicBezTo>
                  <a:cubicBezTo>
                    <a:pt x="652" y="1097"/>
                    <a:pt x="692" y="1082"/>
                    <a:pt x="724" y="1051"/>
                  </a:cubicBezTo>
                  <a:lnTo>
                    <a:pt x="1114" y="661"/>
                  </a:lnTo>
                  <a:cubicBezTo>
                    <a:pt x="977" y="593"/>
                    <a:pt x="846" y="499"/>
                    <a:pt x="731" y="383"/>
                  </a:cubicBezTo>
                  <a:cubicBezTo>
                    <a:pt x="615" y="266"/>
                    <a:pt x="524" y="139"/>
                    <a:pt x="453"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0"/>
            <p:cNvSpPr/>
            <p:nvPr/>
          </p:nvSpPr>
          <p:spPr>
            <a:xfrm>
              <a:off x="5444625" y="1878953"/>
              <a:ext cx="142388" cy="138553"/>
            </a:xfrm>
            <a:custGeom>
              <a:avLst/>
              <a:gdLst/>
              <a:ahLst/>
              <a:cxnLst/>
              <a:rect l="l" t="t" r="r" b="b"/>
              <a:pathLst>
                <a:path w="4567" h="4444" extrusionOk="0">
                  <a:moveTo>
                    <a:pt x="4143" y="1"/>
                  </a:moveTo>
                  <a:cubicBezTo>
                    <a:pt x="3948" y="167"/>
                    <a:pt x="3606" y="544"/>
                    <a:pt x="3325" y="1319"/>
                  </a:cubicBezTo>
                  <a:cubicBezTo>
                    <a:pt x="3071" y="2029"/>
                    <a:pt x="2618" y="2309"/>
                    <a:pt x="1946" y="2309"/>
                  </a:cubicBezTo>
                  <a:cubicBezTo>
                    <a:pt x="1946" y="2309"/>
                    <a:pt x="1945" y="2309"/>
                    <a:pt x="1944" y="2309"/>
                  </a:cubicBezTo>
                  <a:cubicBezTo>
                    <a:pt x="504" y="2309"/>
                    <a:pt x="0" y="4301"/>
                    <a:pt x="94" y="4395"/>
                  </a:cubicBezTo>
                  <a:cubicBezTo>
                    <a:pt x="113" y="4411"/>
                    <a:pt x="132" y="4427"/>
                    <a:pt x="154" y="4440"/>
                  </a:cubicBezTo>
                  <a:cubicBezTo>
                    <a:pt x="157" y="4442"/>
                    <a:pt x="161" y="4443"/>
                    <a:pt x="165" y="4443"/>
                  </a:cubicBezTo>
                  <a:cubicBezTo>
                    <a:pt x="323" y="4443"/>
                    <a:pt x="951" y="2881"/>
                    <a:pt x="2046" y="2881"/>
                  </a:cubicBezTo>
                  <a:cubicBezTo>
                    <a:pt x="2060" y="2881"/>
                    <a:pt x="2075" y="2881"/>
                    <a:pt x="2089" y="2882"/>
                  </a:cubicBezTo>
                  <a:cubicBezTo>
                    <a:pt x="2112" y="2883"/>
                    <a:pt x="2135" y="2883"/>
                    <a:pt x="2158" y="2883"/>
                  </a:cubicBezTo>
                  <a:cubicBezTo>
                    <a:pt x="2494" y="2883"/>
                    <a:pt x="2825" y="2793"/>
                    <a:pt x="3115" y="2591"/>
                  </a:cubicBezTo>
                  <a:cubicBezTo>
                    <a:pt x="3361" y="2452"/>
                    <a:pt x="3504" y="2223"/>
                    <a:pt x="3506" y="2223"/>
                  </a:cubicBezTo>
                  <a:cubicBezTo>
                    <a:pt x="3506" y="2223"/>
                    <a:pt x="3506" y="2223"/>
                    <a:pt x="3506" y="2223"/>
                  </a:cubicBezTo>
                  <a:cubicBezTo>
                    <a:pt x="3653" y="2033"/>
                    <a:pt x="3782" y="1802"/>
                    <a:pt x="3883" y="1520"/>
                  </a:cubicBezTo>
                  <a:cubicBezTo>
                    <a:pt x="4159" y="752"/>
                    <a:pt x="4490" y="478"/>
                    <a:pt x="4567" y="421"/>
                  </a:cubicBezTo>
                  <a:cubicBezTo>
                    <a:pt x="4565" y="421"/>
                    <a:pt x="4562" y="420"/>
                    <a:pt x="4561" y="417"/>
                  </a:cubicBezTo>
                  <a:lnTo>
                    <a:pt x="4143"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0"/>
            <p:cNvSpPr/>
            <p:nvPr/>
          </p:nvSpPr>
          <p:spPr>
            <a:xfrm>
              <a:off x="5798906" y="2005288"/>
              <a:ext cx="119379" cy="104195"/>
            </a:xfrm>
            <a:custGeom>
              <a:avLst/>
              <a:gdLst/>
              <a:ahLst/>
              <a:cxnLst/>
              <a:rect l="l" t="t" r="r" b="b"/>
              <a:pathLst>
                <a:path w="3829" h="3342" extrusionOk="0">
                  <a:moveTo>
                    <a:pt x="2591" y="1"/>
                  </a:moveTo>
                  <a:cubicBezTo>
                    <a:pt x="1955" y="1"/>
                    <a:pt x="1144" y="379"/>
                    <a:pt x="676" y="846"/>
                  </a:cubicBezTo>
                  <a:cubicBezTo>
                    <a:pt x="1" y="1520"/>
                    <a:pt x="43" y="2371"/>
                    <a:pt x="594" y="2924"/>
                  </a:cubicBezTo>
                  <a:cubicBezTo>
                    <a:pt x="865" y="3194"/>
                    <a:pt x="1208" y="3341"/>
                    <a:pt x="1568" y="3341"/>
                  </a:cubicBezTo>
                  <a:cubicBezTo>
                    <a:pt x="1940" y="3341"/>
                    <a:pt x="2329" y="3183"/>
                    <a:pt x="2671" y="2841"/>
                  </a:cubicBezTo>
                  <a:cubicBezTo>
                    <a:pt x="3343" y="2170"/>
                    <a:pt x="3829" y="791"/>
                    <a:pt x="3278" y="239"/>
                  </a:cubicBezTo>
                  <a:cubicBezTo>
                    <a:pt x="3111" y="72"/>
                    <a:pt x="2867" y="1"/>
                    <a:pt x="259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0"/>
            <p:cNvSpPr/>
            <p:nvPr/>
          </p:nvSpPr>
          <p:spPr>
            <a:xfrm>
              <a:off x="5809289" y="2006255"/>
              <a:ext cx="108997" cy="103260"/>
            </a:xfrm>
            <a:custGeom>
              <a:avLst/>
              <a:gdLst/>
              <a:ahLst/>
              <a:cxnLst/>
              <a:rect l="l" t="t" r="r" b="b"/>
              <a:pathLst>
                <a:path w="3496" h="3312" extrusionOk="0">
                  <a:moveTo>
                    <a:pt x="2545" y="0"/>
                  </a:moveTo>
                  <a:lnTo>
                    <a:pt x="2545" y="0"/>
                  </a:lnTo>
                  <a:cubicBezTo>
                    <a:pt x="2693" y="655"/>
                    <a:pt x="2274" y="1660"/>
                    <a:pt x="1729" y="2204"/>
                  </a:cubicBezTo>
                  <a:cubicBezTo>
                    <a:pt x="1388" y="2546"/>
                    <a:pt x="1000" y="2704"/>
                    <a:pt x="629" y="2704"/>
                  </a:cubicBezTo>
                  <a:cubicBezTo>
                    <a:pt x="409" y="2704"/>
                    <a:pt x="196" y="2649"/>
                    <a:pt x="0" y="2544"/>
                  </a:cubicBezTo>
                  <a:lnTo>
                    <a:pt x="0" y="2544"/>
                  </a:lnTo>
                  <a:cubicBezTo>
                    <a:pt x="67" y="2669"/>
                    <a:pt x="154" y="2786"/>
                    <a:pt x="261" y="2893"/>
                  </a:cubicBezTo>
                  <a:cubicBezTo>
                    <a:pt x="532" y="3164"/>
                    <a:pt x="876" y="3311"/>
                    <a:pt x="1235" y="3311"/>
                  </a:cubicBezTo>
                  <a:cubicBezTo>
                    <a:pt x="1607" y="3311"/>
                    <a:pt x="1995" y="3154"/>
                    <a:pt x="2336" y="2812"/>
                  </a:cubicBezTo>
                  <a:cubicBezTo>
                    <a:pt x="3010" y="2139"/>
                    <a:pt x="3496" y="760"/>
                    <a:pt x="2945" y="208"/>
                  </a:cubicBezTo>
                  <a:cubicBezTo>
                    <a:pt x="2838" y="103"/>
                    <a:pt x="2702" y="36"/>
                    <a:pt x="2545" y="0"/>
                  </a:cubicBez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0"/>
            <p:cNvSpPr/>
            <p:nvPr/>
          </p:nvSpPr>
          <p:spPr>
            <a:xfrm>
              <a:off x="5794635" y="2084482"/>
              <a:ext cx="34732" cy="34264"/>
            </a:xfrm>
            <a:custGeom>
              <a:avLst/>
              <a:gdLst/>
              <a:ahLst/>
              <a:cxnLst/>
              <a:rect l="l" t="t" r="r" b="b"/>
              <a:pathLst>
                <a:path w="1114" h="1099" extrusionOk="0">
                  <a:moveTo>
                    <a:pt x="453" y="1"/>
                  </a:moveTo>
                  <a:lnTo>
                    <a:pt x="63" y="391"/>
                  </a:lnTo>
                  <a:cubicBezTo>
                    <a:pt x="1" y="452"/>
                    <a:pt x="1" y="553"/>
                    <a:pt x="63" y="616"/>
                  </a:cubicBezTo>
                  <a:lnTo>
                    <a:pt x="498" y="1051"/>
                  </a:lnTo>
                  <a:cubicBezTo>
                    <a:pt x="528" y="1083"/>
                    <a:pt x="569" y="1098"/>
                    <a:pt x="610" y="1098"/>
                  </a:cubicBezTo>
                  <a:cubicBezTo>
                    <a:pt x="651" y="1098"/>
                    <a:pt x="692" y="1083"/>
                    <a:pt x="723" y="1051"/>
                  </a:cubicBezTo>
                  <a:lnTo>
                    <a:pt x="1114" y="661"/>
                  </a:lnTo>
                  <a:cubicBezTo>
                    <a:pt x="975" y="590"/>
                    <a:pt x="846" y="499"/>
                    <a:pt x="731" y="384"/>
                  </a:cubicBezTo>
                  <a:cubicBezTo>
                    <a:pt x="615" y="268"/>
                    <a:pt x="522" y="138"/>
                    <a:pt x="453"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0"/>
            <p:cNvSpPr/>
            <p:nvPr/>
          </p:nvSpPr>
          <p:spPr>
            <a:xfrm>
              <a:off x="5667894" y="2104373"/>
              <a:ext cx="142356" cy="138522"/>
            </a:xfrm>
            <a:custGeom>
              <a:avLst/>
              <a:gdLst/>
              <a:ahLst/>
              <a:cxnLst/>
              <a:rect l="l" t="t" r="r" b="b"/>
              <a:pathLst>
                <a:path w="4566" h="4443" extrusionOk="0">
                  <a:moveTo>
                    <a:pt x="4144" y="0"/>
                  </a:moveTo>
                  <a:cubicBezTo>
                    <a:pt x="3947" y="165"/>
                    <a:pt x="3604" y="544"/>
                    <a:pt x="3325" y="1318"/>
                  </a:cubicBezTo>
                  <a:cubicBezTo>
                    <a:pt x="3070" y="2030"/>
                    <a:pt x="2619" y="2310"/>
                    <a:pt x="1946" y="2310"/>
                  </a:cubicBezTo>
                  <a:cubicBezTo>
                    <a:pt x="1945" y="2310"/>
                    <a:pt x="1944" y="2310"/>
                    <a:pt x="1943" y="2310"/>
                  </a:cubicBezTo>
                  <a:cubicBezTo>
                    <a:pt x="503" y="2310"/>
                    <a:pt x="1" y="4301"/>
                    <a:pt x="95" y="4395"/>
                  </a:cubicBezTo>
                  <a:cubicBezTo>
                    <a:pt x="112" y="4410"/>
                    <a:pt x="132" y="4428"/>
                    <a:pt x="154" y="4439"/>
                  </a:cubicBezTo>
                  <a:cubicBezTo>
                    <a:pt x="157" y="4441"/>
                    <a:pt x="161" y="4442"/>
                    <a:pt x="165" y="4442"/>
                  </a:cubicBezTo>
                  <a:cubicBezTo>
                    <a:pt x="324" y="4442"/>
                    <a:pt x="953" y="2882"/>
                    <a:pt x="2047" y="2882"/>
                  </a:cubicBezTo>
                  <a:cubicBezTo>
                    <a:pt x="2062" y="2882"/>
                    <a:pt x="2076" y="2882"/>
                    <a:pt x="2091" y="2882"/>
                  </a:cubicBezTo>
                  <a:cubicBezTo>
                    <a:pt x="2113" y="2883"/>
                    <a:pt x="2135" y="2884"/>
                    <a:pt x="2158" y="2884"/>
                  </a:cubicBezTo>
                  <a:cubicBezTo>
                    <a:pt x="2500" y="2884"/>
                    <a:pt x="2839" y="2789"/>
                    <a:pt x="3133" y="2579"/>
                  </a:cubicBezTo>
                  <a:cubicBezTo>
                    <a:pt x="3433" y="2410"/>
                    <a:pt x="3505" y="2222"/>
                    <a:pt x="3506" y="2222"/>
                  </a:cubicBezTo>
                  <a:cubicBezTo>
                    <a:pt x="3506" y="2222"/>
                    <a:pt x="3506" y="2222"/>
                    <a:pt x="3506" y="2222"/>
                  </a:cubicBezTo>
                  <a:cubicBezTo>
                    <a:pt x="3654" y="2032"/>
                    <a:pt x="3782" y="1801"/>
                    <a:pt x="3883" y="1519"/>
                  </a:cubicBezTo>
                  <a:cubicBezTo>
                    <a:pt x="4159" y="752"/>
                    <a:pt x="4491" y="477"/>
                    <a:pt x="4566" y="421"/>
                  </a:cubicBezTo>
                  <a:cubicBezTo>
                    <a:pt x="4564" y="421"/>
                    <a:pt x="4563" y="419"/>
                    <a:pt x="4561" y="418"/>
                  </a:cubicBezTo>
                  <a:lnTo>
                    <a:pt x="4144"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 name="Google Shape;1359;p40"/>
          <p:cNvGrpSpPr/>
          <p:nvPr/>
        </p:nvGrpSpPr>
        <p:grpSpPr>
          <a:xfrm>
            <a:off x="2137891" y="1345504"/>
            <a:ext cx="463902" cy="358045"/>
            <a:chOff x="1955342" y="1832341"/>
            <a:chExt cx="463902" cy="358045"/>
          </a:xfrm>
        </p:grpSpPr>
        <p:sp>
          <p:nvSpPr>
            <p:cNvPr id="1360" name="Google Shape;1360;p40"/>
            <p:cNvSpPr/>
            <p:nvPr/>
          </p:nvSpPr>
          <p:spPr>
            <a:xfrm>
              <a:off x="2097766" y="1911098"/>
              <a:ext cx="79440" cy="279288"/>
            </a:xfrm>
            <a:custGeom>
              <a:avLst/>
              <a:gdLst/>
              <a:ahLst/>
              <a:cxnLst/>
              <a:rect l="l" t="t" r="r" b="b"/>
              <a:pathLst>
                <a:path w="2548" h="8958" extrusionOk="0">
                  <a:moveTo>
                    <a:pt x="1789" y="0"/>
                  </a:moveTo>
                  <a:cubicBezTo>
                    <a:pt x="1663" y="0"/>
                    <a:pt x="1565" y="102"/>
                    <a:pt x="1565" y="224"/>
                  </a:cubicBezTo>
                  <a:lnTo>
                    <a:pt x="1565" y="518"/>
                  </a:lnTo>
                  <a:cubicBezTo>
                    <a:pt x="1565" y="1116"/>
                    <a:pt x="1170" y="1604"/>
                    <a:pt x="686" y="1604"/>
                  </a:cubicBezTo>
                  <a:lnTo>
                    <a:pt x="225" y="1604"/>
                  </a:lnTo>
                  <a:cubicBezTo>
                    <a:pt x="101" y="1604"/>
                    <a:pt x="1" y="1705"/>
                    <a:pt x="1" y="1828"/>
                  </a:cubicBezTo>
                  <a:cubicBezTo>
                    <a:pt x="1" y="1904"/>
                    <a:pt x="40" y="1971"/>
                    <a:pt x="98" y="2013"/>
                  </a:cubicBezTo>
                  <a:cubicBezTo>
                    <a:pt x="54" y="2055"/>
                    <a:pt x="27" y="2112"/>
                    <a:pt x="27" y="2175"/>
                  </a:cubicBezTo>
                  <a:cubicBezTo>
                    <a:pt x="27" y="2300"/>
                    <a:pt x="128" y="2399"/>
                    <a:pt x="251" y="2399"/>
                  </a:cubicBezTo>
                  <a:lnTo>
                    <a:pt x="713" y="2399"/>
                  </a:lnTo>
                  <a:cubicBezTo>
                    <a:pt x="1478" y="2399"/>
                    <a:pt x="2100" y="3020"/>
                    <a:pt x="2100" y="3785"/>
                  </a:cubicBezTo>
                  <a:lnTo>
                    <a:pt x="2100" y="8733"/>
                  </a:lnTo>
                  <a:cubicBezTo>
                    <a:pt x="2100" y="8857"/>
                    <a:pt x="2201" y="8957"/>
                    <a:pt x="2324" y="8957"/>
                  </a:cubicBezTo>
                  <a:cubicBezTo>
                    <a:pt x="2447" y="8957"/>
                    <a:pt x="2548" y="8856"/>
                    <a:pt x="2548" y="8733"/>
                  </a:cubicBezTo>
                  <a:lnTo>
                    <a:pt x="2548" y="3786"/>
                  </a:lnTo>
                  <a:cubicBezTo>
                    <a:pt x="2548" y="2897"/>
                    <a:pt x="1912" y="2153"/>
                    <a:pt x="1072" y="1987"/>
                  </a:cubicBezTo>
                  <a:cubicBezTo>
                    <a:pt x="1615" y="1796"/>
                    <a:pt x="2013" y="1210"/>
                    <a:pt x="2013" y="518"/>
                  </a:cubicBezTo>
                  <a:lnTo>
                    <a:pt x="2013" y="224"/>
                  </a:lnTo>
                  <a:cubicBezTo>
                    <a:pt x="2013" y="100"/>
                    <a:pt x="1912" y="0"/>
                    <a:pt x="1789" y="0"/>
                  </a:cubicBezTo>
                  <a:close/>
                </a:path>
              </a:pathLst>
            </a:custGeom>
            <a:solidFill>
              <a:srgbClr val="FC4F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0"/>
            <p:cNvSpPr/>
            <p:nvPr/>
          </p:nvSpPr>
          <p:spPr>
            <a:xfrm>
              <a:off x="1955342" y="1832372"/>
              <a:ext cx="167641" cy="285711"/>
            </a:xfrm>
            <a:custGeom>
              <a:avLst/>
              <a:gdLst/>
              <a:ahLst/>
              <a:cxnLst/>
              <a:rect l="l" t="t" r="r" b="b"/>
              <a:pathLst>
                <a:path w="5377" h="9164" extrusionOk="0">
                  <a:moveTo>
                    <a:pt x="2954" y="0"/>
                  </a:moveTo>
                  <a:cubicBezTo>
                    <a:pt x="2626" y="0"/>
                    <a:pt x="2302" y="76"/>
                    <a:pt x="2007" y="221"/>
                  </a:cubicBezTo>
                  <a:cubicBezTo>
                    <a:pt x="1542" y="458"/>
                    <a:pt x="1295" y="789"/>
                    <a:pt x="1290" y="789"/>
                  </a:cubicBezTo>
                  <a:cubicBezTo>
                    <a:pt x="1290" y="789"/>
                    <a:pt x="1290" y="789"/>
                    <a:pt x="1290" y="789"/>
                  </a:cubicBezTo>
                  <a:cubicBezTo>
                    <a:pt x="1250" y="840"/>
                    <a:pt x="1211" y="893"/>
                    <a:pt x="1175" y="947"/>
                  </a:cubicBezTo>
                  <a:cubicBezTo>
                    <a:pt x="397" y="2118"/>
                    <a:pt x="1" y="3339"/>
                    <a:pt x="1" y="4580"/>
                  </a:cubicBezTo>
                  <a:cubicBezTo>
                    <a:pt x="1" y="5820"/>
                    <a:pt x="397" y="7044"/>
                    <a:pt x="1176" y="8212"/>
                  </a:cubicBezTo>
                  <a:cubicBezTo>
                    <a:pt x="1587" y="8831"/>
                    <a:pt x="2263" y="9163"/>
                    <a:pt x="2953" y="9163"/>
                  </a:cubicBezTo>
                  <a:cubicBezTo>
                    <a:pt x="3352" y="9163"/>
                    <a:pt x="3756" y="9051"/>
                    <a:pt x="4116" y="8817"/>
                  </a:cubicBezTo>
                  <a:cubicBezTo>
                    <a:pt x="5108" y="8169"/>
                    <a:pt x="5359" y="6813"/>
                    <a:pt x="4709" y="5824"/>
                  </a:cubicBezTo>
                  <a:cubicBezTo>
                    <a:pt x="4703" y="5816"/>
                    <a:pt x="4696" y="5804"/>
                    <a:pt x="4690" y="5795"/>
                  </a:cubicBezTo>
                  <a:cubicBezTo>
                    <a:pt x="4551" y="5580"/>
                    <a:pt x="4557" y="5310"/>
                    <a:pt x="4690" y="5093"/>
                  </a:cubicBezTo>
                  <a:cubicBezTo>
                    <a:pt x="4781" y="4948"/>
                    <a:pt x="4833" y="4770"/>
                    <a:pt x="4833" y="4581"/>
                  </a:cubicBezTo>
                  <a:cubicBezTo>
                    <a:pt x="4833" y="4392"/>
                    <a:pt x="4781" y="4215"/>
                    <a:pt x="4690" y="4069"/>
                  </a:cubicBezTo>
                  <a:cubicBezTo>
                    <a:pt x="4557" y="3857"/>
                    <a:pt x="4550" y="3585"/>
                    <a:pt x="4687" y="3373"/>
                  </a:cubicBezTo>
                  <a:cubicBezTo>
                    <a:pt x="4700" y="3352"/>
                    <a:pt x="4712" y="3334"/>
                    <a:pt x="4725" y="3315"/>
                  </a:cubicBezTo>
                  <a:cubicBezTo>
                    <a:pt x="5377" y="2335"/>
                    <a:pt x="5114" y="1010"/>
                    <a:pt x="4132" y="359"/>
                  </a:cubicBezTo>
                  <a:cubicBezTo>
                    <a:pt x="3769" y="116"/>
                    <a:pt x="3359" y="0"/>
                    <a:pt x="2954" y="0"/>
                  </a:cubicBezTo>
                  <a:close/>
                </a:path>
              </a:pathLst>
            </a:custGeom>
            <a:solidFill>
              <a:srgbClr val="FD7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0"/>
            <p:cNvSpPr/>
            <p:nvPr/>
          </p:nvSpPr>
          <p:spPr>
            <a:xfrm>
              <a:off x="1955405" y="1832341"/>
              <a:ext cx="106440" cy="285835"/>
            </a:xfrm>
            <a:custGeom>
              <a:avLst/>
              <a:gdLst/>
              <a:ahLst/>
              <a:cxnLst/>
              <a:rect l="l" t="t" r="r" b="b"/>
              <a:pathLst>
                <a:path w="3414" h="9168" extrusionOk="0">
                  <a:moveTo>
                    <a:pt x="2950" y="1"/>
                  </a:moveTo>
                  <a:cubicBezTo>
                    <a:pt x="2623" y="1"/>
                    <a:pt x="2299" y="76"/>
                    <a:pt x="2004" y="221"/>
                  </a:cubicBezTo>
                  <a:cubicBezTo>
                    <a:pt x="1732" y="354"/>
                    <a:pt x="1498" y="550"/>
                    <a:pt x="1288" y="795"/>
                  </a:cubicBezTo>
                  <a:cubicBezTo>
                    <a:pt x="1248" y="845"/>
                    <a:pt x="1209" y="897"/>
                    <a:pt x="1173" y="952"/>
                  </a:cubicBezTo>
                  <a:cubicBezTo>
                    <a:pt x="393" y="2120"/>
                    <a:pt x="0" y="3342"/>
                    <a:pt x="0" y="4583"/>
                  </a:cubicBezTo>
                  <a:cubicBezTo>
                    <a:pt x="0" y="5825"/>
                    <a:pt x="393" y="7048"/>
                    <a:pt x="1174" y="8218"/>
                  </a:cubicBezTo>
                  <a:cubicBezTo>
                    <a:pt x="1585" y="8833"/>
                    <a:pt x="2261" y="9167"/>
                    <a:pt x="2951" y="9167"/>
                  </a:cubicBezTo>
                  <a:cubicBezTo>
                    <a:pt x="3104" y="9167"/>
                    <a:pt x="3260" y="9151"/>
                    <a:pt x="3413" y="9117"/>
                  </a:cubicBezTo>
                  <a:cubicBezTo>
                    <a:pt x="2894" y="9000"/>
                    <a:pt x="2417" y="8693"/>
                    <a:pt x="2099" y="8216"/>
                  </a:cubicBezTo>
                  <a:cubicBezTo>
                    <a:pt x="1320" y="7047"/>
                    <a:pt x="925" y="5822"/>
                    <a:pt x="925" y="4582"/>
                  </a:cubicBezTo>
                  <a:cubicBezTo>
                    <a:pt x="925" y="3342"/>
                    <a:pt x="1320" y="2120"/>
                    <a:pt x="2098" y="952"/>
                  </a:cubicBezTo>
                  <a:cubicBezTo>
                    <a:pt x="2134" y="897"/>
                    <a:pt x="2173" y="845"/>
                    <a:pt x="2213" y="795"/>
                  </a:cubicBezTo>
                  <a:lnTo>
                    <a:pt x="2929" y="221"/>
                  </a:lnTo>
                  <a:cubicBezTo>
                    <a:pt x="3082" y="146"/>
                    <a:pt x="3246" y="89"/>
                    <a:pt x="3412" y="52"/>
                  </a:cubicBezTo>
                  <a:cubicBezTo>
                    <a:pt x="3259" y="17"/>
                    <a:pt x="3104" y="1"/>
                    <a:pt x="2950" y="1"/>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0"/>
            <p:cNvSpPr/>
            <p:nvPr/>
          </p:nvSpPr>
          <p:spPr>
            <a:xfrm>
              <a:off x="2197194" y="1911098"/>
              <a:ext cx="79409" cy="279288"/>
            </a:xfrm>
            <a:custGeom>
              <a:avLst/>
              <a:gdLst/>
              <a:ahLst/>
              <a:cxnLst/>
              <a:rect l="l" t="t" r="r" b="b"/>
              <a:pathLst>
                <a:path w="2547" h="8958" extrusionOk="0">
                  <a:moveTo>
                    <a:pt x="760" y="0"/>
                  </a:moveTo>
                  <a:cubicBezTo>
                    <a:pt x="637" y="0"/>
                    <a:pt x="536" y="100"/>
                    <a:pt x="536" y="224"/>
                  </a:cubicBezTo>
                  <a:lnTo>
                    <a:pt x="536" y="518"/>
                  </a:lnTo>
                  <a:cubicBezTo>
                    <a:pt x="536" y="1210"/>
                    <a:pt x="933" y="1796"/>
                    <a:pt x="1477" y="1987"/>
                  </a:cubicBezTo>
                  <a:cubicBezTo>
                    <a:pt x="637" y="2153"/>
                    <a:pt x="1" y="2897"/>
                    <a:pt x="1" y="3786"/>
                  </a:cubicBezTo>
                  <a:lnTo>
                    <a:pt x="1" y="8733"/>
                  </a:lnTo>
                  <a:cubicBezTo>
                    <a:pt x="1" y="8856"/>
                    <a:pt x="102" y="8957"/>
                    <a:pt x="225" y="8957"/>
                  </a:cubicBezTo>
                  <a:cubicBezTo>
                    <a:pt x="348" y="8957"/>
                    <a:pt x="449" y="8857"/>
                    <a:pt x="449" y="8733"/>
                  </a:cubicBezTo>
                  <a:lnTo>
                    <a:pt x="449" y="3785"/>
                  </a:lnTo>
                  <a:cubicBezTo>
                    <a:pt x="449" y="3020"/>
                    <a:pt x="1070" y="2399"/>
                    <a:pt x="1834" y="2399"/>
                  </a:cubicBezTo>
                  <a:lnTo>
                    <a:pt x="2296" y="2399"/>
                  </a:lnTo>
                  <a:cubicBezTo>
                    <a:pt x="2419" y="2399"/>
                    <a:pt x="2520" y="2300"/>
                    <a:pt x="2520" y="2175"/>
                  </a:cubicBezTo>
                  <a:cubicBezTo>
                    <a:pt x="2520" y="2112"/>
                    <a:pt x="2494" y="2055"/>
                    <a:pt x="2451" y="2013"/>
                  </a:cubicBezTo>
                  <a:cubicBezTo>
                    <a:pt x="2509" y="1971"/>
                    <a:pt x="2546" y="1904"/>
                    <a:pt x="2546" y="1828"/>
                  </a:cubicBezTo>
                  <a:cubicBezTo>
                    <a:pt x="2546" y="1705"/>
                    <a:pt x="2447" y="1604"/>
                    <a:pt x="2322" y="1604"/>
                  </a:cubicBezTo>
                  <a:lnTo>
                    <a:pt x="1861" y="1604"/>
                  </a:lnTo>
                  <a:cubicBezTo>
                    <a:pt x="1377" y="1604"/>
                    <a:pt x="984" y="1116"/>
                    <a:pt x="984" y="518"/>
                  </a:cubicBezTo>
                  <a:lnTo>
                    <a:pt x="984" y="224"/>
                  </a:lnTo>
                  <a:cubicBezTo>
                    <a:pt x="984" y="102"/>
                    <a:pt x="882" y="0"/>
                    <a:pt x="760" y="0"/>
                  </a:cubicBezTo>
                  <a:close/>
                </a:path>
              </a:pathLst>
            </a:custGeom>
            <a:solidFill>
              <a:srgbClr val="57C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0"/>
            <p:cNvSpPr/>
            <p:nvPr/>
          </p:nvSpPr>
          <p:spPr>
            <a:xfrm>
              <a:off x="2251601" y="1832466"/>
              <a:ext cx="167641" cy="285711"/>
            </a:xfrm>
            <a:custGeom>
              <a:avLst/>
              <a:gdLst/>
              <a:ahLst/>
              <a:cxnLst/>
              <a:rect l="l" t="t" r="r" b="b"/>
              <a:pathLst>
                <a:path w="5377" h="9164" extrusionOk="0">
                  <a:moveTo>
                    <a:pt x="2425" y="1"/>
                  </a:moveTo>
                  <a:cubicBezTo>
                    <a:pt x="2019" y="1"/>
                    <a:pt x="1609" y="117"/>
                    <a:pt x="1245" y="358"/>
                  </a:cubicBezTo>
                  <a:cubicBezTo>
                    <a:pt x="266" y="1010"/>
                    <a:pt x="0" y="2336"/>
                    <a:pt x="652" y="3315"/>
                  </a:cubicBezTo>
                  <a:cubicBezTo>
                    <a:pt x="665" y="3335"/>
                    <a:pt x="678" y="3352"/>
                    <a:pt x="690" y="3372"/>
                  </a:cubicBezTo>
                  <a:cubicBezTo>
                    <a:pt x="826" y="3583"/>
                    <a:pt x="819" y="3855"/>
                    <a:pt x="687" y="4071"/>
                  </a:cubicBezTo>
                  <a:cubicBezTo>
                    <a:pt x="596" y="4215"/>
                    <a:pt x="544" y="4392"/>
                    <a:pt x="544" y="4581"/>
                  </a:cubicBezTo>
                  <a:cubicBezTo>
                    <a:pt x="544" y="4772"/>
                    <a:pt x="596" y="4947"/>
                    <a:pt x="687" y="5093"/>
                  </a:cubicBezTo>
                  <a:cubicBezTo>
                    <a:pt x="820" y="5309"/>
                    <a:pt x="824" y="5583"/>
                    <a:pt x="687" y="5795"/>
                  </a:cubicBezTo>
                  <a:cubicBezTo>
                    <a:pt x="681" y="5805"/>
                    <a:pt x="676" y="5815"/>
                    <a:pt x="668" y="5824"/>
                  </a:cubicBezTo>
                  <a:cubicBezTo>
                    <a:pt x="18" y="6813"/>
                    <a:pt x="269" y="8170"/>
                    <a:pt x="1261" y="8816"/>
                  </a:cubicBezTo>
                  <a:cubicBezTo>
                    <a:pt x="1621" y="9052"/>
                    <a:pt x="2026" y="9163"/>
                    <a:pt x="2425" y="9163"/>
                  </a:cubicBezTo>
                  <a:cubicBezTo>
                    <a:pt x="3114" y="9163"/>
                    <a:pt x="3791" y="8829"/>
                    <a:pt x="4201" y="8214"/>
                  </a:cubicBezTo>
                  <a:cubicBezTo>
                    <a:pt x="4980" y="7044"/>
                    <a:pt x="5377" y="5821"/>
                    <a:pt x="5377" y="4579"/>
                  </a:cubicBezTo>
                  <a:cubicBezTo>
                    <a:pt x="5377" y="3338"/>
                    <a:pt x="4982" y="2116"/>
                    <a:pt x="4203" y="948"/>
                  </a:cubicBezTo>
                  <a:cubicBezTo>
                    <a:pt x="4167" y="893"/>
                    <a:pt x="4126" y="843"/>
                    <a:pt x="4089" y="791"/>
                  </a:cubicBezTo>
                  <a:cubicBezTo>
                    <a:pt x="3896" y="516"/>
                    <a:pt x="3378" y="221"/>
                    <a:pt x="3370" y="221"/>
                  </a:cubicBezTo>
                  <a:cubicBezTo>
                    <a:pt x="3370" y="221"/>
                    <a:pt x="3370" y="221"/>
                    <a:pt x="3370" y="221"/>
                  </a:cubicBezTo>
                  <a:cubicBezTo>
                    <a:pt x="3076" y="76"/>
                    <a:pt x="2752" y="1"/>
                    <a:pt x="2425" y="1"/>
                  </a:cubicBezTo>
                  <a:close/>
                </a:path>
              </a:pathLst>
            </a:custGeom>
            <a:solidFill>
              <a:srgbClr val="FD7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0"/>
            <p:cNvSpPr/>
            <p:nvPr/>
          </p:nvSpPr>
          <p:spPr>
            <a:xfrm>
              <a:off x="2310653" y="1832372"/>
              <a:ext cx="108591" cy="285742"/>
            </a:xfrm>
            <a:custGeom>
              <a:avLst/>
              <a:gdLst/>
              <a:ahLst/>
              <a:cxnLst/>
              <a:rect l="l" t="t" r="r" b="b"/>
              <a:pathLst>
                <a:path w="3483" h="9165" extrusionOk="0">
                  <a:moveTo>
                    <a:pt x="533" y="0"/>
                  </a:moveTo>
                  <a:cubicBezTo>
                    <a:pt x="355" y="0"/>
                    <a:pt x="177" y="22"/>
                    <a:pt x="2" y="67"/>
                  </a:cubicBezTo>
                  <a:cubicBezTo>
                    <a:pt x="145" y="103"/>
                    <a:pt x="283" y="153"/>
                    <a:pt x="416" y="220"/>
                  </a:cubicBezTo>
                  <a:lnTo>
                    <a:pt x="1132" y="794"/>
                  </a:lnTo>
                  <a:cubicBezTo>
                    <a:pt x="1171" y="844"/>
                    <a:pt x="1212" y="896"/>
                    <a:pt x="1248" y="951"/>
                  </a:cubicBezTo>
                  <a:cubicBezTo>
                    <a:pt x="2025" y="2119"/>
                    <a:pt x="2420" y="3341"/>
                    <a:pt x="2420" y="4582"/>
                  </a:cubicBezTo>
                  <a:cubicBezTo>
                    <a:pt x="2420" y="5824"/>
                    <a:pt x="2024" y="7047"/>
                    <a:pt x="1245" y="8217"/>
                  </a:cubicBezTo>
                  <a:cubicBezTo>
                    <a:pt x="941" y="8672"/>
                    <a:pt x="492" y="8974"/>
                    <a:pt x="0" y="9098"/>
                  </a:cubicBezTo>
                  <a:cubicBezTo>
                    <a:pt x="175" y="9143"/>
                    <a:pt x="353" y="9165"/>
                    <a:pt x="529" y="9165"/>
                  </a:cubicBezTo>
                  <a:cubicBezTo>
                    <a:pt x="1219" y="9165"/>
                    <a:pt x="1895" y="8832"/>
                    <a:pt x="2306" y="8215"/>
                  </a:cubicBezTo>
                  <a:cubicBezTo>
                    <a:pt x="3085" y="7046"/>
                    <a:pt x="3481" y="5821"/>
                    <a:pt x="3481" y="4581"/>
                  </a:cubicBezTo>
                  <a:cubicBezTo>
                    <a:pt x="3483" y="3341"/>
                    <a:pt x="3088" y="2119"/>
                    <a:pt x="2310" y="951"/>
                  </a:cubicBezTo>
                  <a:cubicBezTo>
                    <a:pt x="2274" y="896"/>
                    <a:pt x="2234" y="844"/>
                    <a:pt x="2195" y="794"/>
                  </a:cubicBezTo>
                  <a:cubicBezTo>
                    <a:pt x="1979" y="554"/>
                    <a:pt x="1742" y="360"/>
                    <a:pt x="1479" y="220"/>
                  </a:cubicBezTo>
                  <a:cubicBezTo>
                    <a:pt x="1185" y="75"/>
                    <a:pt x="860" y="0"/>
                    <a:pt x="533" y="0"/>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 name="Google Shape;1366;p40"/>
          <p:cNvGrpSpPr/>
          <p:nvPr/>
        </p:nvGrpSpPr>
        <p:grpSpPr>
          <a:xfrm>
            <a:off x="7904034" y="1292625"/>
            <a:ext cx="459278" cy="463837"/>
            <a:chOff x="8046909" y="1779462"/>
            <a:chExt cx="459278" cy="463837"/>
          </a:xfrm>
        </p:grpSpPr>
        <p:sp>
          <p:nvSpPr>
            <p:cNvPr id="1367" name="Google Shape;1367;p40"/>
            <p:cNvSpPr/>
            <p:nvPr/>
          </p:nvSpPr>
          <p:spPr>
            <a:xfrm>
              <a:off x="8046909" y="1779525"/>
              <a:ext cx="459151" cy="463765"/>
            </a:xfrm>
            <a:custGeom>
              <a:avLst/>
              <a:gdLst/>
              <a:ahLst/>
              <a:cxnLst/>
              <a:rect l="l" t="t" r="r" b="b"/>
              <a:pathLst>
                <a:path w="14727" h="14875" extrusionOk="0">
                  <a:moveTo>
                    <a:pt x="6632" y="0"/>
                  </a:moveTo>
                  <a:cubicBezTo>
                    <a:pt x="6520" y="0"/>
                    <a:pt x="6405" y="13"/>
                    <a:pt x="6290" y="38"/>
                  </a:cubicBezTo>
                  <a:cubicBezTo>
                    <a:pt x="5950" y="114"/>
                    <a:pt x="5667" y="293"/>
                    <a:pt x="5480" y="521"/>
                  </a:cubicBezTo>
                  <a:cubicBezTo>
                    <a:pt x="5291" y="388"/>
                    <a:pt x="5047" y="315"/>
                    <a:pt x="4786" y="315"/>
                  </a:cubicBezTo>
                  <a:cubicBezTo>
                    <a:pt x="4600" y="315"/>
                    <a:pt x="4406" y="352"/>
                    <a:pt x="4215" y="429"/>
                  </a:cubicBezTo>
                  <a:cubicBezTo>
                    <a:pt x="3903" y="554"/>
                    <a:pt x="3657" y="767"/>
                    <a:pt x="3509" y="1013"/>
                  </a:cubicBezTo>
                  <a:cubicBezTo>
                    <a:pt x="3422" y="988"/>
                    <a:pt x="3331" y="976"/>
                    <a:pt x="3238" y="976"/>
                  </a:cubicBezTo>
                  <a:cubicBezTo>
                    <a:pt x="2874" y="976"/>
                    <a:pt x="2481" y="1164"/>
                    <a:pt x="2197" y="1513"/>
                  </a:cubicBezTo>
                  <a:cubicBezTo>
                    <a:pt x="1999" y="1757"/>
                    <a:pt x="1890" y="2036"/>
                    <a:pt x="1866" y="2304"/>
                  </a:cubicBezTo>
                  <a:cubicBezTo>
                    <a:pt x="1378" y="2322"/>
                    <a:pt x="921" y="2755"/>
                    <a:pt x="791" y="3362"/>
                  </a:cubicBezTo>
                  <a:cubicBezTo>
                    <a:pt x="727" y="3660"/>
                    <a:pt x="753" y="3950"/>
                    <a:pt x="847" y="4196"/>
                  </a:cubicBezTo>
                  <a:cubicBezTo>
                    <a:pt x="294" y="4352"/>
                    <a:pt x="0" y="5031"/>
                    <a:pt x="190" y="5714"/>
                  </a:cubicBezTo>
                  <a:cubicBezTo>
                    <a:pt x="262" y="5971"/>
                    <a:pt x="392" y="6192"/>
                    <a:pt x="557" y="6361"/>
                  </a:cubicBezTo>
                  <a:cubicBezTo>
                    <a:pt x="502" y="6590"/>
                    <a:pt x="503" y="6847"/>
                    <a:pt x="575" y="7106"/>
                  </a:cubicBezTo>
                  <a:cubicBezTo>
                    <a:pt x="740" y="7695"/>
                    <a:pt x="1212" y="8096"/>
                    <a:pt x="1695" y="8096"/>
                  </a:cubicBezTo>
                  <a:cubicBezTo>
                    <a:pt x="1772" y="8096"/>
                    <a:pt x="1849" y="8085"/>
                    <a:pt x="1926" y="8064"/>
                  </a:cubicBezTo>
                  <a:cubicBezTo>
                    <a:pt x="1988" y="8048"/>
                    <a:pt x="2043" y="8025"/>
                    <a:pt x="2098" y="7996"/>
                  </a:cubicBezTo>
                  <a:cubicBezTo>
                    <a:pt x="2207" y="8285"/>
                    <a:pt x="2653" y="8514"/>
                    <a:pt x="3057" y="8514"/>
                  </a:cubicBezTo>
                  <a:cubicBezTo>
                    <a:pt x="3168" y="8514"/>
                    <a:pt x="3276" y="8497"/>
                    <a:pt x="3373" y="8459"/>
                  </a:cubicBezTo>
                  <a:cubicBezTo>
                    <a:pt x="3924" y="9718"/>
                    <a:pt x="4765" y="10357"/>
                    <a:pt x="6067" y="10357"/>
                  </a:cubicBezTo>
                  <a:cubicBezTo>
                    <a:pt x="6426" y="10357"/>
                    <a:pt x="6821" y="10309"/>
                    <a:pt x="7254" y="10211"/>
                  </a:cubicBezTo>
                  <a:cubicBezTo>
                    <a:pt x="7361" y="10769"/>
                    <a:pt x="7709" y="11448"/>
                    <a:pt x="8659" y="11995"/>
                  </a:cubicBezTo>
                  <a:cubicBezTo>
                    <a:pt x="10246" y="12907"/>
                    <a:pt x="10947" y="13617"/>
                    <a:pt x="11059" y="14335"/>
                  </a:cubicBezTo>
                  <a:cubicBezTo>
                    <a:pt x="11106" y="14646"/>
                    <a:pt x="11372" y="14874"/>
                    <a:pt x="11688" y="14874"/>
                  </a:cubicBezTo>
                  <a:cubicBezTo>
                    <a:pt x="12094" y="14874"/>
                    <a:pt x="12396" y="14501"/>
                    <a:pt x="12309" y="14104"/>
                  </a:cubicBezTo>
                  <a:lnTo>
                    <a:pt x="11690" y="11263"/>
                  </a:lnTo>
                  <a:lnTo>
                    <a:pt x="11575" y="9443"/>
                  </a:lnTo>
                  <a:lnTo>
                    <a:pt x="12605" y="9053"/>
                  </a:lnTo>
                  <a:cubicBezTo>
                    <a:pt x="12720" y="9105"/>
                    <a:pt x="12842" y="9129"/>
                    <a:pt x="12964" y="9129"/>
                  </a:cubicBezTo>
                  <a:cubicBezTo>
                    <a:pt x="13403" y="9129"/>
                    <a:pt x="13857" y="8816"/>
                    <a:pt x="14084" y="8308"/>
                  </a:cubicBezTo>
                  <a:cubicBezTo>
                    <a:pt x="14246" y="7954"/>
                    <a:pt x="14261" y="7578"/>
                    <a:pt x="14155" y="7273"/>
                  </a:cubicBezTo>
                  <a:cubicBezTo>
                    <a:pt x="14369" y="7084"/>
                    <a:pt x="14535" y="6807"/>
                    <a:pt x="14605" y="6480"/>
                  </a:cubicBezTo>
                  <a:cubicBezTo>
                    <a:pt x="14726" y="5910"/>
                    <a:pt x="14524" y="5365"/>
                    <a:pt x="14138" y="5120"/>
                  </a:cubicBezTo>
                  <a:cubicBezTo>
                    <a:pt x="14236" y="4761"/>
                    <a:pt x="14152" y="4323"/>
                    <a:pt x="13878" y="3954"/>
                  </a:cubicBezTo>
                  <a:cubicBezTo>
                    <a:pt x="13661" y="3665"/>
                    <a:pt x="13369" y="3475"/>
                    <a:pt x="13072" y="3405"/>
                  </a:cubicBezTo>
                  <a:cubicBezTo>
                    <a:pt x="13165" y="3091"/>
                    <a:pt x="13087" y="2729"/>
                    <a:pt x="12869" y="2419"/>
                  </a:cubicBezTo>
                  <a:cubicBezTo>
                    <a:pt x="12869" y="2419"/>
                    <a:pt x="12480" y="1954"/>
                    <a:pt x="12224" y="1896"/>
                  </a:cubicBezTo>
                  <a:cubicBezTo>
                    <a:pt x="12012" y="1848"/>
                    <a:pt x="11814" y="1778"/>
                    <a:pt x="11621" y="1778"/>
                  </a:cubicBezTo>
                  <a:cubicBezTo>
                    <a:pt x="11595" y="1778"/>
                    <a:pt x="11569" y="1779"/>
                    <a:pt x="11543" y="1782"/>
                  </a:cubicBezTo>
                  <a:cubicBezTo>
                    <a:pt x="11450" y="1426"/>
                    <a:pt x="11167" y="1088"/>
                    <a:pt x="10752" y="901"/>
                  </a:cubicBezTo>
                  <a:cubicBezTo>
                    <a:pt x="10546" y="809"/>
                    <a:pt x="10332" y="765"/>
                    <a:pt x="10130" y="765"/>
                  </a:cubicBezTo>
                  <a:cubicBezTo>
                    <a:pt x="10013" y="765"/>
                    <a:pt x="9900" y="779"/>
                    <a:pt x="9794" y="807"/>
                  </a:cubicBezTo>
                  <a:cubicBezTo>
                    <a:pt x="9610" y="436"/>
                    <a:pt x="9177" y="158"/>
                    <a:pt x="8656" y="131"/>
                  </a:cubicBezTo>
                  <a:cubicBezTo>
                    <a:pt x="8626" y="129"/>
                    <a:pt x="8595" y="128"/>
                    <a:pt x="8565" y="128"/>
                  </a:cubicBezTo>
                  <a:cubicBezTo>
                    <a:pt x="8197" y="128"/>
                    <a:pt x="7864" y="258"/>
                    <a:pt x="7634" y="465"/>
                  </a:cubicBezTo>
                  <a:cubicBezTo>
                    <a:pt x="7430" y="176"/>
                    <a:pt x="7053" y="0"/>
                    <a:pt x="6632" y="0"/>
                  </a:cubicBezTo>
                  <a:close/>
                </a:path>
              </a:pathLst>
            </a:custGeom>
            <a:solidFill>
              <a:srgbClr val="FEA8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0"/>
            <p:cNvSpPr/>
            <p:nvPr/>
          </p:nvSpPr>
          <p:spPr>
            <a:xfrm>
              <a:off x="8109017" y="1779462"/>
              <a:ext cx="397170" cy="283902"/>
            </a:xfrm>
            <a:custGeom>
              <a:avLst/>
              <a:gdLst/>
              <a:ahLst/>
              <a:cxnLst/>
              <a:rect l="l" t="t" r="r" b="b"/>
              <a:pathLst>
                <a:path w="12739" h="9106" extrusionOk="0">
                  <a:moveTo>
                    <a:pt x="4642" y="1"/>
                  </a:moveTo>
                  <a:cubicBezTo>
                    <a:pt x="4530" y="1"/>
                    <a:pt x="4415" y="13"/>
                    <a:pt x="4299" y="39"/>
                  </a:cubicBezTo>
                  <a:cubicBezTo>
                    <a:pt x="3960" y="114"/>
                    <a:pt x="3676" y="292"/>
                    <a:pt x="3490" y="520"/>
                  </a:cubicBezTo>
                  <a:cubicBezTo>
                    <a:pt x="3301" y="388"/>
                    <a:pt x="3058" y="316"/>
                    <a:pt x="2797" y="316"/>
                  </a:cubicBezTo>
                  <a:cubicBezTo>
                    <a:pt x="2611" y="316"/>
                    <a:pt x="2416" y="352"/>
                    <a:pt x="2225" y="429"/>
                  </a:cubicBezTo>
                  <a:cubicBezTo>
                    <a:pt x="1913" y="555"/>
                    <a:pt x="1667" y="766"/>
                    <a:pt x="1518" y="1012"/>
                  </a:cubicBezTo>
                  <a:cubicBezTo>
                    <a:pt x="1432" y="987"/>
                    <a:pt x="1341" y="975"/>
                    <a:pt x="1249" y="975"/>
                  </a:cubicBezTo>
                  <a:cubicBezTo>
                    <a:pt x="884" y="975"/>
                    <a:pt x="489" y="1164"/>
                    <a:pt x="207" y="1513"/>
                  </a:cubicBezTo>
                  <a:cubicBezTo>
                    <a:pt x="122" y="1618"/>
                    <a:pt x="54" y="1727"/>
                    <a:pt x="0" y="1842"/>
                  </a:cubicBezTo>
                  <a:cubicBezTo>
                    <a:pt x="65" y="1821"/>
                    <a:pt x="130" y="1810"/>
                    <a:pt x="195" y="1800"/>
                  </a:cubicBezTo>
                  <a:cubicBezTo>
                    <a:pt x="453" y="1769"/>
                    <a:pt x="691" y="1659"/>
                    <a:pt x="889" y="1493"/>
                  </a:cubicBezTo>
                  <a:cubicBezTo>
                    <a:pt x="1009" y="1393"/>
                    <a:pt x="1148" y="1308"/>
                    <a:pt x="1305" y="1246"/>
                  </a:cubicBezTo>
                  <a:cubicBezTo>
                    <a:pt x="1496" y="1170"/>
                    <a:pt x="1691" y="1133"/>
                    <a:pt x="1877" y="1133"/>
                  </a:cubicBezTo>
                  <a:cubicBezTo>
                    <a:pt x="1955" y="1133"/>
                    <a:pt x="2031" y="1139"/>
                    <a:pt x="2105" y="1152"/>
                  </a:cubicBezTo>
                  <a:cubicBezTo>
                    <a:pt x="2181" y="1165"/>
                    <a:pt x="2259" y="1172"/>
                    <a:pt x="2336" y="1172"/>
                  </a:cubicBezTo>
                  <a:cubicBezTo>
                    <a:pt x="2554" y="1172"/>
                    <a:pt x="2771" y="1119"/>
                    <a:pt x="2964" y="1012"/>
                  </a:cubicBezTo>
                  <a:cubicBezTo>
                    <a:pt x="3088" y="944"/>
                    <a:pt x="3230" y="889"/>
                    <a:pt x="3380" y="856"/>
                  </a:cubicBezTo>
                  <a:cubicBezTo>
                    <a:pt x="3495" y="830"/>
                    <a:pt x="3610" y="817"/>
                    <a:pt x="3722" y="817"/>
                  </a:cubicBezTo>
                  <a:cubicBezTo>
                    <a:pt x="3938" y="817"/>
                    <a:pt x="4142" y="864"/>
                    <a:pt x="4317" y="947"/>
                  </a:cubicBezTo>
                  <a:cubicBezTo>
                    <a:pt x="4482" y="1026"/>
                    <a:pt x="4661" y="1064"/>
                    <a:pt x="4841" y="1064"/>
                  </a:cubicBezTo>
                  <a:cubicBezTo>
                    <a:pt x="4968" y="1064"/>
                    <a:pt x="5096" y="1045"/>
                    <a:pt x="5220" y="1009"/>
                  </a:cubicBezTo>
                  <a:cubicBezTo>
                    <a:pt x="5355" y="968"/>
                    <a:pt x="5500" y="947"/>
                    <a:pt x="5649" y="947"/>
                  </a:cubicBezTo>
                  <a:cubicBezTo>
                    <a:pt x="5682" y="947"/>
                    <a:pt x="5714" y="948"/>
                    <a:pt x="5746" y="950"/>
                  </a:cubicBezTo>
                  <a:cubicBezTo>
                    <a:pt x="6087" y="967"/>
                    <a:pt x="6394" y="1094"/>
                    <a:pt x="6614" y="1284"/>
                  </a:cubicBezTo>
                  <a:cubicBezTo>
                    <a:pt x="6820" y="1460"/>
                    <a:pt x="7078" y="1565"/>
                    <a:pt x="7349" y="1589"/>
                  </a:cubicBezTo>
                  <a:cubicBezTo>
                    <a:pt x="7511" y="1603"/>
                    <a:pt x="7680" y="1646"/>
                    <a:pt x="7842" y="1719"/>
                  </a:cubicBezTo>
                  <a:cubicBezTo>
                    <a:pt x="8088" y="1829"/>
                    <a:pt x="8289" y="1993"/>
                    <a:pt x="8429" y="2183"/>
                  </a:cubicBezTo>
                  <a:cubicBezTo>
                    <a:pt x="8608" y="2424"/>
                    <a:pt x="8861" y="2599"/>
                    <a:pt x="9152" y="2673"/>
                  </a:cubicBezTo>
                  <a:cubicBezTo>
                    <a:pt x="9205" y="2687"/>
                    <a:pt x="9259" y="2700"/>
                    <a:pt x="9314" y="2713"/>
                  </a:cubicBezTo>
                  <a:cubicBezTo>
                    <a:pt x="9570" y="2771"/>
                    <a:pt x="9959" y="3237"/>
                    <a:pt x="9959" y="3237"/>
                  </a:cubicBezTo>
                  <a:cubicBezTo>
                    <a:pt x="10068" y="3390"/>
                    <a:pt x="10144" y="3560"/>
                    <a:pt x="10177" y="3728"/>
                  </a:cubicBezTo>
                  <a:cubicBezTo>
                    <a:pt x="10239" y="4019"/>
                    <a:pt x="10410" y="4276"/>
                    <a:pt x="10650" y="4452"/>
                  </a:cubicBezTo>
                  <a:cubicBezTo>
                    <a:pt x="10764" y="4539"/>
                    <a:pt x="10872" y="4646"/>
                    <a:pt x="10968" y="4770"/>
                  </a:cubicBezTo>
                  <a:cubicBezTo>
                    <a:pt x="11150" y="5015"/>
                    <a:pt x="11247" y="5289"/>
                    <a:pt x="11264" y="5551"/>
                  </a:cubicBezTo>
                  <a:cubicBezTo>
                    <a:pt x="11277" y="5788"/>
                    <a:pt x="11369" y="6012"/>
                    <a:pt x="11505" y="6209"/>
                  </a:cubicBezTo>
                  <a:cubicBezTo>
                    <a:pt x="11701" y="6491"/>
                    <a:pt x="11781" y="6888"/>
                    <a:pt x="11693" y="7297"/>
                  </a:cubicBezTo>
                  <a:cubicBezTo>
                    <a:pt x="11643" y="7534"/>
                    <a:pt x="11542" y="7744"/>
                    <a:pt x="11410" y="7913"/>
                  </a:cubicBezTo>
                  <a:cubicBezTo>
                    <a:pt x="11319" y="8030"/>
                    <a:pt x="11277" y="8177"/>
                    <a:pt x="11297" y="8323"/>
                  </a:cubicBezTo>
                  <a:cubicBezTo>
                    <a:pt x="11330" y="8571"/>
                    <a:pt x="11296" y="8841"/>
                    <a:pt x="11182" y="9106"/>
                  </a:cubicBezTo>
                  <a:cubicBezTo>
                    <a:pt x="11550" y="9025"/>
                    <a:pt x="11903" y="8734"/>
                    <a:pt x="12094" y="8309"/>
                  </a:cubicBezTo>
                  <a:cubicBezTo>
                    <a:pt x="12253" y="7955"/>
                    <a:pt x="12270" y="7579"/>
                    <a:pt x="12165" y="7274"/>
                  </a:cubicBezTo>
                  <a:cubicBezTo>
                    <a:pt x="12380" y="7085"/>
                    <a:pt x="12545" y="6809"/>
                    <a:pt x="12614" y="6480"/>
                  </a:cubicBezTo>
                  <a:cubicBezTo>
                    <a:pt x="12738" y="5911"/>
                    <a:pt x="12533" y="5366"/>
                    <a:pt x="12147" y="5120"/>
                  </a:cubicBezTo>
                  <a:cubicBezTo>
                    <a:pt x="12247" y="4762"/>
                    <a:pt x="12162" y="4322"/>
                    <a:pt x="11887" y="3954"/>
                  </a:cubicBezTo>
                  <a:cubicBezTo>
                    <a:pt x="11670" y="3664"/>
                    <a:pt x="11380" y="3475"/>
                    <a:pt x="11083" y="3404"/>
                  </a:cubicBezTo>
                  <a:cubicBezTo>
                    <a:pt x="11174" y="3093"/>
                    <a:pt x="11098" y="2729"/>
                    <a:pt x="10878" y="2420"/>
                  </a:cubicBezTo>
                  <a:cubicBezTo>
                    <a:pt x="10878" y="2420"/>
                    <a:pt x="10491" y="1954"/>
                    <a:pt x="10233" y="1897"/>
                  </a:cubicBezTo>
                  <a:cubicBezTo>
                    <a:pt x="10020" y="1848"/>
                    <a:pt x="9822" y="1778"/>
                    <a:pt x="9630" y="1778"/>
                  </a:cubicBezTo>
                  <a:cubicBezTo>
                    <a:pt x="9604" y="1778"/>
                    <a:pt x="9578" y="1780"/>
                    <a:pt x="9552" y="1782"/>
                  </a:cubicBezTo>
                  <a:cubicBezTo>
                    <a:pt x="9461" y="1427"/>
                    <a:pt x="9177" y="1088"/>
                    <a:pt x="8763" y="902"/>
                  </a:cubicBezTo>
                  <a:cubicBezTo>
                    <a:pt x="8557" y="809"/>
                    <a:pt x="8342" y="765"/>
                    <a:pt x="8139" y="765"/>
                  </a:cubicBezTo>
                  <a:cubicBezTo>
                    <a:pt x="8022" y="765"/>
                    <a:pt x="7909" y="780"/>
                    <a:pt x="7803" y="808"/>
                  </a:cubicBezTo>
                  <a:cubicBezTo>
                    <a:pt x="7623" y="437"/>
                    <a:pt x="7186" y="159"/>
                    <a:pt x="6667" y="130"/>
                  </a:cubicBezTo>
                  <a:cubicBezTo>
                    <a:pt x="6638" y="129"/>
                    <a:pt x="6610" y="128"/>
                    <a:pt x="6581" y="128"/>
                  </a:cubicBezTo>
                  <a:cubicBezTo>
                    <a:pt x="6210" y="128"/>
                    <a:pt x="5873" y="257"/>
                    <a:pt x="5644" y="465"/>
                  </a:cubicBezTo>
                  <a:cubicBezTo>
                    <a:pt x="5439" y="176"/>
                    <a:pt x="5064" y="1"/>
                    <a:pt x="4642" y="1"/>
                  </a:cubicBezTo>
                  <a:close/>
                </a:path>
              </a:pathLst>
            </a:custGeom>
            <a:solidFill>
              <a:srgbClr val="FD8D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0"/>
            <p:cNvSpPr/>
            <p:nvPr/>
          </p:nvSpPr>
          <p:spPr>
            <a:xfrm>
              <a:off x="8073723" y="1868383"/>
              <a:ext cx="4365" cy="8636"/>
            </a:xfrm>
            <a:custGeom>
              <a:avLst/>
              <a:gdLst/>
              <a:ahLst/>
              <a:cxnLst/>
              <a:rect l="l" t="t" r="r" b="b"/>
              <a:pathLst>
                <a:path w="140" h="277" extrusionOk="0">
                  <a:moveTo>
                    <a:pt x="139" y="0"/>
                  </a:moveTo>
                  <a:lnTo>
                    <a:pt x="139" y="0"/>
                  </a:lnTo>
                  <a:cubicBezTo>
                    <a:pt x="84" y="85"/>
                    <a:pt x="38" y="176"/>
                    <a:pt x="0" y="276"/>
                  </a:cubicBezTo>
                  <a:cubicBezTo>
                    <a:pt x="29" y="273"/>
                    <a:pt x="58" y="269"/>
                    <a:pt x="86" y="269"/>
                  </a:cubicBezTo>
                  <a:cubicBezTo>
                    <a:pt x="94" y="179"/>
                    <a:pt x="112" y="90"/>
                    <a:pt x="139" y="0"/>
                  </a:cubicBezTo>
                  <a:close/>
                </a:path>
              </a:pathLst>
            </a:custGeom>
            <a:solidFill>
              <a:srgbClr val="FD8D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0"/>
            <p:cNvSpPr/>
            <p:nvPr/>
          </p:nvSpPr>
          <p:spPr>
            <a:xfrm>
              <a:off x="8254995" y="2064216"/>
              <a:ext cx="178398" cy="179084"/>
            </a:xfrm>
            <a:custGeom>
              <a:avLst/>
              <a:gdLst/>
              <a:ahLst/>
              <a:cxnLst/>
              <a:rect l="l" t="t" r="r" b="b"/>
              <a:pathLst>
                <a:path w="5722" h="5744" extrusionOk="0">
                  <a:moveTo>
                    <a:pt x="636" y="0"/>
                  </a:moveTo>
                  <a:cubicBezTo>
                    <a:pt x="636" y="0"/>
                    <a:pt x="0" y="1722"/>
                    <a:pt x="1985" y="2864"/>
                  </a:cubicBezTo>
                  <a:cubicBezTo>
                    <a:pt x="3572" y="3776"/>
                    <a:pt x="4273" y="4486"/>
                    <a:pt x="4385" y="5204"/>
                  </a:cubicBezTo>
                  <a:cubicBezTo>
                    <a:pt x="4432" y="5515"/>
                    <a:pt x="4698" y="5743"/>
                    <a:pt x="5014" y="5743"/>
                  </a:cubicBezTo>
                  <a:cubicBezTo>
                    <a:pt x="5420" y="5743"/>
                    <a:pt x="5722" y="5370"/>
                    <a:pt x="5635" y="4973"/>
                  </a:cubicBezTo>
                  <a:lnTo>
                    <a:pt x="5016" y="2132"/>
                  </a:lnTo>
                  <a:lnTo>
                    <a:pt x="4453" y="717"/>
                  </a:lnTo>
                  <a:cubicBezTo>
                    <a:pt x="4453" y="717"/>
                    <a:pt x="3819" y="760"/>
                    <a:pt x="3121" y="760"/>
                  </a:cubicBezTo>
                  <a:cubicBezTo>
                    <a:pt x="2346" y="760"/>
                    <a:pt x="1492" y="707"/>
                    <a:pt x="1343" y="480"/>
                  </a:cubicBezTo>
                  <a:cubicBezTo>
                    <a:pt x="1061" y="48"/>
                    <a:pt x="636" y="0"/>
                    <a:pt x="636" y="0"/>
                  </a:cubicBezTo>
                  <a:close/>
                </a:path>
              </a:pathLst>
            </a:custGeom>
            <a:solidFill>
              <a:srgbClr val="EAEA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0"/>
            <p:cNvSpPr/>
            <p:nvPr/>
          </p:nvSpPr>
          <p:spPr>
            <a:xfrm>
              <a:off x="8373567" y="2086508"/>
              <a:ext cx="59830" cy="156729"/>
            </a:xfrm>
            <a:custGeom>
              <a:avLst/>
              <a:gdLst/>
              <a:ahLst/>
              <a:cxnLst/>
              <a:rect l="l" t="t" r="r" b="b"/>
              <a:pathLst>
                <a:path w="1919" h="5027" extrusionOk="0">
                  <a:moveTo>
                    <a:pt x="651" y="1"/>
                  </a:moveTo>
                  <a:cubicBezTo>
                    <a:pt x="651" y="1"/>
                    <a:pt x="382" y="18"/>
                    <a:pt x="1" y="31"/>
                  </a:cubicBezTo>
                  <a:lnTo>
                    <a:pt x="541" y="1390"/>
                  </a:lnTo>
                  <a:lnTo>
                    <a:pt x="1158" y="4230"/>
                  </a:lnTo>
                  <a:cubicBezTo>
                    <a:pt x="1221" y="4514"/>
                    <a:pt x="1085" y="4785"/>
                    <a:pt x="853" y="4917"/>
                  </a:cubicBezTo>
                  <a:cubicBezTo>
                    <a:pt x="958" y="4988"/>
                    <a:pt x="1080" y="5027"/>
                    <a:pt x="1212" y="5027"/>
                  </a:cubicBezTo>
                  <a:cubicBezTo>
                    <a:pt x="1214" y="5027"/>
                    <a:pt x="1215" y="5027"/>
                    <a:pt x="1217" y="5027"/>
                  </a:cubicBezTo>
                  <a:cubicBezTo>
                    <a:pt x="1619" y="5027"/>
                    <a:pt x="1919" y="4652"/>
                    <a:pt x="1832" y="4258"/>
                  </a:cubicBezTo>
                  <a:lnTo>
                    <a:pt x="1213" y="1417"/>
                  </a:lnTo>
                  <a:lnTo>
                    <a:pt x="651" y="1"/>
                  </a:lnTo>
                  <a:close/>
                </a:path>
              </a:pathLst>
            </a:custGeom>
            <a:solidFill>
              <a:srgbClr val="D3D3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0"/>
            <p:cNvSpPr/>
            <p:nvPr/>
          </p:nvSpPr>
          <p:spPr>
            <a:xfrm>
              <a:off x="8322371" y="2057200"/>
              <a:ext cx="130758" cy="72519"/>
            </a:xfrm>
            <a:custGeom>
              <a:avLst/>
              <a:gdLst/>
              <a:ahLst/>
              <a:cxnLst/>
              <a:rect l="l" t="t" r="r" b="b"/>
              <a:pathLst>
                <a:path w="4194" h="2326" extrusionOk="0">
                  <a:moveTo>
                    <a:pt x="887" y="1"/>
                  </a:moveTo>
                  <a:cubicBezTo>
                    <a:pt x="375" y="1"/>
                    <a:pt x="0" y="482"/>
                    <a:pt x="128" y="978"/>
                  </a:cubicBezTo>
                  <a:lnTo>
                    <a:pt x="207" y="1410"/>
                  </a:lnTo>
                  <a:cubicBezTo>
                    <a:pt x="344" y="1948"/>
                    <a:pt x="829" y="2325"/>
                    <a:pt x="1385" y="2325"/>
                  </a:cubicBezTo>
                  <a:lnTo>
                    <a:pt x="2809" y="2325"/>
                  </a:lnTo>
                  <a:cubicBezTo>
                    <a:pt x="3363" y="2325"/>
                    <a:pt x="3850" y="1948"/>
                    <a:pt x="3987" y="1410"/>
                  </a:cubicBezTo>
                  <a:lnTo>
                    <a:pt x="4068" y="978"/>
                  </a:lnTo>
                  <a:cubicBezTo>
                    <a:pt x="4194" y="482"/>
                    <a:pt x="3821" y="1"/>
                    <a:pt x="3309"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0"/>
            <p:cNvSpPr/>
            <p:nvPr/>
          </p:nvSpPr>
          <p:spPr>
            <a:xfrm>
              <a:off x="8330478" y="2057481"/>
              <a:ext cx="122309" cy="72238"/>
            </a:xfrm>
            <a:custGeom>
              <a:avLst/>
              <a:gdLst/>
              <a:ahLst/>
              <a:cxnLst/>
              <a:rect l="l" t="t" r="r" b="b"/>
              <a:pathLst>
                <a:path w="3923" h="2317" extrusionOk="0">
                  <a:moveTo>
                    <a:pt x="3164" y="1"/>
                  </a:moveTo>
                  <a:lnTo>
                    <a:pt x="3164" y="1"/>
                  </a:lnTo>
                  <a:cubicBezTo>
                    <a:pt x="3178" y="100"/>
                    <a:pt x="3174" y="204"/>
                    <a:pt x="3146" y="310"/>
                  </a:cubicBezTo>
                  <a:lnTo>
                    <a:pt x="3067" y="742"/>
                  </a:lnTo>
                  <a:cubicBezTo>
                    <a:pt x="2929" y="1280"/>
                    <a:pt x="2445" y="1657"/>
                    <a:pt x="1889" y="1657"/>
                  </a:cubicBezTo>
                  <a:lnTo>
                    <a:pt x="465" y="1657"/>
                  </a:lnTo>
                  <a:cubicBezTo>
                    <a:pt x="303" y="1657"/>
                    <a:pt x="145" y="1625"/>
                    <a:pt x="1" y="1565"/>
                  </a:cubicBezTo>
                  <a:lnTo>
                    <a:pt x="1" y="1565"/>
                  </a:lnTo>
                  <a:cubicBezTo>
                    <a:pt x="187" y="2016"/>
                    <a:pt x="627" y="2316"/>
                    <a:pt x="1125" y="2316"/>
                  </a:cubicBezTo>
                  <a:lnTo>
                    <a:pt x="2549" y="2316"/>
                  </a:lnTo>
                  <a:cubicBezTo>
                    <a:pt x="3106" y="2316"/>
                    <a:pt x="3590" y="1939"/>
                    <a:pt x="3727" y="1401"/>
                  </a:cubicBezTo>
                  <a:lnTo>
                    <a:pt x="3808" y="969"/>
                  </a:lnTo>
                  <a:cubicBezTo>
                    <a:pt x="3922" y="512"/>
                    <a:pt x="3613" y="67"/>
                    <a:pt x="3164" y="1"/>
                  </a:cubicBezTo>
                  <a:close/>
                </a:path>
              </a:pathLst>
            </a:custGeom>
            <a:solidFill>
              <a:srgbClr val="FC58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0"/>
            <p:cNvSpPr/>
            <p:nvPr/>
          </p:nvSpPr>
          <p:spPr>
            <a:xfrm>
              <a:off x="8274606" y="1845155"/>
              <a:ext cx="127079" cy="79659"/>
            </a:xfrm>
            <a:custGeom>
              <a:avLst/>
              <a:gdLst/>
              <a:ahLst/>
              <a:cxnLst/>
              <a:rect l="l" t="t" r="r" b="b"/>
              <a:pathLst>
                <a:path w="4076" h="2555" extrusionOk="0">
                  <a:moveTo>
                    <a:pt x="895" y="0"/>
                  </a:moveTo>
                  <a:cubicBezTo>
                    <a:pt x="648" y="0"/>
                    <a:pt x="398" y="52"/>
                    <a:pt x="161" y="162"/>
                  </a:cubicBezTo>
                  <a:cubicBezTo>
                    <a:pt x="49" y="216"/>
                    <a:pt x="0" y="349"/>
                    <a:pt x="52" y="462"/>
                  </a:cubicBezTo>
                  <a:cubicBezTo>
                    <a:pt x="91" y="543"/>
                    <a:pt x="172" y="591"/>
                    <a:pt x="257" y="591"/>
                  </a:cubicBezTo>
                  <a:cubicBezTo>
                    <a:pt x="289" y="591"/>
                    <a:pt x="321" y="584"/>
                    <a:pt x="351" y="570"/>
                  </a:cubicBezTo>
                  <a:cubicBezTo>
                    <a:pt x="528" y="487"/>
                    <a:pt x="714" y="448"/>
                    <a:pt x="898" y="448"/>
                  </a:cubicBezTo>
                  <a:cubicBezTo>
                    <a:pt x="1345" y="448"/>
                    <a:pt x="1775" y="681"/>
                    <a:pt x="2014" y="1083"/>
                  </a:cubicBezTo>
                  <a:cubicBezTo>
                    <a:pt x="1690" y="1437"/>
                    <a:pt x="1590" y="1965"/>
                    <a:pt x="1806" y="2425"/>
                  </a:cubicBezTo>
                  <a:cubicBezTo>
                    <a:pt x="1843" y="2507"/>
                    <a:pt x="1924" y="2555"/>
                    <a:pt x="2009" y="2555"/>
                  </a:cubicBezTo>
                  <a:cubicBezTo>
                    <a:pt x="2043" y="2555"/>
                    <a:pt x="2073" y="2548"/>
                    <a:pt x="2103" y="2533"/>
                  </a:cubicBezTo>
                  <a:cubicBezTo>
                    <a:pt x="2216" y="2481"/>
                    <a:pt x="2264" y="2348"/>
                    <a:pt x="2212" y="2235"/>
                  </a:cubicBezTo>
                  <a:cubicBezTo>
                    <a:pt x="2033" y="1849"/>
                    <a:pt x="2202" y="1388"/>
                    <a:pt x="2588" y="1208"/>
                  </a:cubicBezTo>
                  <a:cubicBezTo>
                    <a:pt x="2693" y="1159"/>
                    <a:pt x="2804" y="1136"/>
                    <a:pt x="2913" y="1136"/>
                  </a:cubicBezTo>
                  <a:cubicBezTo>
                    <a:pt x="3204" y="1136"/>
                    <a:pt x="3484" y="1301"/>
                    <a:pt x="3615" y="1583"/>
                  </a:cubicBezTo>
                  <a:cubicBezTo>
                    <a:pt x="3654" y="1665"/>
                    <a:pt x="3736" y="1713"/>
                    <a:pt x="3820" y="1713"/>
                  </a:cubicBezTo>
                  <a:cubicBezTo>
                    <a:pt x="3852" y="1713"/>
                    <a:pt x="3884" y="1706"/>
                    <a:pt x="3915" y="1692"/>
                  </a:cubicBezTo>
                  <a:cubicBezTo>
                    <a:pt x="4026" y="1640"/>
                    <a:pt x="4075" y="1505"/>
                    <a:pt x="4023" y="1394"/>
                  </a:cubicBezTo>
                  <a:cubicBezTo>
                    <a:pt x="3816" y="949"/>
                    <a:pt x="3375" y="687"/>
                    <a:pt x="2914" y="687"/>
                  </a:cubicBezTo>
                  <a:cubicBezTo>
                    <a:pt x="2741" y="687"/>
                    <a:pt x="2565" y="723"/>
                    <a:pt x="2398" y="801"/>
                  </a:cubicBezTo>
                  <a:cubicBezTo>
                    <a:pt x="2390" y="804"/>
                    <a:pt x="2382" y="810"/>
                    <a:pt x="2372" y="813"/>
                  </a:cubicBezTo>
                  <a:cubicBezTo>
                    <a:pt x="2048" y="297"/>
                    <a:pt x="1482" y="0"/>
                    <a:pt x="895" y="0"/>
                  </a:cubicBezTo>
                  <a:close/>
                </a:path>
              </a:pathLst>
            </a:custGeom>
            <a:solidFill>
              <a:srgbClr val="FC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8113662" y="1906577"/>
              <a:ext cx="104632" cy="62417"/>
            </a:xfrm>
            <a:custGeom>
              <a:avLst/>
              <a:gdLst/>
              <a:ahLst/>
              <a:cxnLst/>
              <a:rect l="l" t="t" r="r" b="b"/>
              <a:pathLst>
                <a:path w="3356" h="2002" extrusionOk="0">
                  <a:moveTo>
                    <a:pt x="2618" y="0"/>
                  </a:moveTo>
                  <a:cubicBezTo>
                    <a:pt x="2457" y="0"/>
                    <a:pt x="2296" y="29"/>
                    <a:pt x="2141" y="86"/>
                  </a:cubicBezTo>
                  <a:cubicBezTo>
                    <a:pt x="1816" y="208"/>
                    <a:pt x="1554" y="440"/>
                    <a:pt x="1396" y="747"/>
                  </a:cubicBezTo>
                  <a:cubicBezTo>
                    <a:pt x="1234" y="698"/>
                    <a:pt x="1065" y="673"/>
                    <a:pt x="893" y="673"/>
                  </a:cubicBezTo>
                  <a:cubicBezTo>
                    <a:pt x="648" y="673"/>
                    <a:pt x="398" y="725"/>
                    <a:pt x="160" y="835"/>
                  </a:cubicBezTo>
                  <a:cubicBezTo>
                    <a:pt x="49" y="887"/>
                    <a:pt x="0" y="1021"/>
                    <a:pt x="52" y="1133"/>
                  </a:cubicBezTo>
                  <a:cubicBezTo>
                    <a:pt x="90" y="1215"/>
                    <a:pt x="171" y="1262"/>
                    <a:pt x="255" y="1262"/>
                  </a:cubicBezTo>
                  <a:cubicBezTo>
                    <a:pt x="287" y="1262"/>
                    <a:pt x="319" y="1255"/>
                    <a:pt x="350" y="1241"/>
                  </a:cubicBezTo>
                  <a:cubicBezTo>
                    <a:pt x="526" y="1159"/>
                    <a:pt x="711" y="1120"/>
                    <a:pt x="894" y="1120"/>
                  </a:cubicBezTo>
                  <a:cubicBezTo>
                    <a:pt x="1384" y="1120"/>
                    <a:pt x="1854" y="1400"/>
                    <a:pt x="2074" y="1871"/>
                  </a:cubicBezTo>
                  <a:cubicBezTo>
                    <a:pt x="2112" y="1954"/>
                    <a:pt x="2193" y="2002"/>
                    <a:pt x="2278" y="2002"/>
                  </a:cubicBezTo>
                  <a:cubicBezTo>
                    <a:pt x="2310" y="2002"/>
                    <a:pt x="2342" y="1994"/>
                    <a:pt x="2372" y="1980"/>
                  </a:cubicBezTo>
                  <a:cubicBezTo>
                    <a:pt x="2485" y="1928"/>
                    <a:pt x="2533" y="1795"/>
                    <a:pt x="2481" y="1682"/>
                  </a:cubicBezTo>
                  <a:cubicBezTo>
                    <a:pt x="2330" y="1358"/>
                    <a:pt x="2092" y="1102"/>
                    <a:pt x="1807" y="929"/>
                  </a:cubicBezTo>
                  <a:cubicBezTo>
                    <a:pt x="1915" y="735"/>
                    <a:pt x="2087" y="585"/>
                    <a:pt x="2297" y="508"/>
                  </a:cubicBezTo>
                  <a:cubicBezTo>
                    <a:pt x="2402" y="469"/>
                    <a:pt x="2511" y="450"/>
                    <a:pt x="2620" y="450"/>
                  </a:cubicBezTo>
                  <a:cubicBezTo>
                    <a:pt x="2751" y="450"/>
                    <a:pt x="2883" y="478"/>
                    <a:pt x="3005" y="534"/>
                  </a:cubicBezTo>
                  <a:cubicBezTo>
                    <a:pt x="3036" y="549"/>
                    <a:pt x="3068" y="556"/>
                    <a:pt x="3099" y="556"/>
                  </a:cubicBezTo>
                  <a:cubicBezTo>
                    <a:pt x="3184" y="556"/>
                    <a:pt x="3265" y="507"/>
                    <a:pt x="3303" y="424"/>
                  </a:cubicBezTo>
                  <a:cubicBezTo>
                    <a:pt x="3355" y="313"/>
                    <a:pt x="3305" y="179"/>
                    <a:pt x="3193" y="127"/>
                  </a:cubicBezTo>
                  <a:cubicBezTo>
                    <a:pt x="3009" y="43"/>
                    <a:pt x="2814" y="0"/>
                    <a:pt x="2618" y="0"/>
                  </a:cubicBezTo>
                  <a:close/>
                </a:path>
              </a:pathLst>
            </a:custGeom>
            <a:solidFill>
              <a:srgbClr val="FC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0"/>
            <p:cNvSpPr/>
            <p:nvPr/>
          </p:nvSpPr>
          <p:spPr>
            <a:xfrm>
              <a:off x="8325084" y="1973361"/>
              <a:ext cx="66003" cy="28995"/>
            </a:xfrm>
            <a:custGeom>
              <a:avLst/>
              <a:gdLst/>
              <a:ahLst/>
              <a:cxnLst/>
              <a:rect l="l" t="t" r="r" b="b"/>
              <a:pathLst>
                <a:path w="2117" h="930" extrusionOk="0">
                  <a:moveTo>
                    <a:pt x="926" y="0"/>
                  </a:moveTo>
                  <a:cubicBezTo>
                    <a:pt x="640" y="0"/>
                    <a:pt x="363" y="89"/>
                    <a:pt x="124" y="260"/>
                  </a:cubicBezTo>
                  <a:cubicBezTo>
                    <a:pt x="23" y="332"/>
                    <a:pt x="0" y="472"/>
                    <a:pt x="72" y="572"/>
                  </a:cubicBezTo>
                  <a:cubicBezTo>
                    <a:pt x="116" y="633"/>
                    <a:pt x="185" y="665"/>
                    <a:pt x="254" y="665"/>
                  </a:cubicBezTo>
                  <a:cubicBezTo>
                    <a:pt x="300" y="665"/>
                    <a:pt x="346" y="651"/>
                    <a:pt x="385" y="623"/>
                  </a:cubicBezTo>
                  <a:cubicBezTo>
                    <a:pt x="543" y="509"/>
                    <a:pt x="729" y="449"/>
                    <a:pt x="920" y="449"/>
                  </a:cubicBezTo>
                  <a:cubicBezTo>
                    <a:pt x="971" y="449"/>
                    <a:pt x="1024" y="453"/>
                    <a:pt x="1076" y="462"/>
                  </a:cubicBezTo>
                  <a:cubicBezTo>
                    <a:pt x="1320" y="501"/>
                    <a:pt x="1534" y="636"/>
                    <a:pt x="1678" y="835"/>
                  </a:cubicBezTo>
                  <a:cubicBezTo>
                    <a:pt x="1722" y="897"/>
                    <a:pt x="1791" y="929"/>
                    <a:pt x="1862" y="929"/>
                  </a:cubicBezTo>
                  <a:cubicBezTo>
                    <a:pt x="1907" y="929"/>
                    <a:pt x="1952" y="915"/>
                    <a:pt x="1992" y="889"/>
                  </a:cubicBezTo>
                  <a:cubicBezTo>
                    <a:pt x="2093" y="816"/>
                    <a:pt x="2116" y="675"/>
                    <a:pt x="2044" y="575"/>
                  </a:cubicBezTo>
                  <a:cubicBezTo>
                    <a:pt x="1830" y="276"/>
                    <a:pt x="1515" y="76"/>
                    <a:pt x="1151" y="19"/>
                  </a:cubicBezTo>
                  <a:cubicBezTo>
                    <a:pt x="1076" y="6"/>
                    <a:pt x="1001" y="0"/>
                    <a:pt x="926" y="0"/>
                  </a:cubicBezTo>
                  <a:close/>
                </a:path>
              </a:pathLst>
            </a:custGeom>
            <a:solidFill>
              <a:srgbClr val="FC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0"/>
            <p:cNvSpPr/>
            <p:nvPr/>
          </p:nvSpPr>
          <p:spPr>
            <a:xfrm>
              <a:off x="8245423" y="2053241"/>
              <a:ext cx="65940" cy="29743"/>
            </a:xfrm>
            <a:custGeom>
              <a:avLst/>
              <a:gdLst/>
              <a:ahLst/>
              <a:cxnLst/>
              <a:rect l="l" t="t" r="r" b="b"/>
              <a:pathLst>
                <a:path w="2115" h="954" extrusionOk="0">
                  <a:moveTo>
                    <a:pt x="1211" y="1"/>
                  </a:moveTo>
                  <a:cubicBezTo>
                    <a:pt x="1125" y="1"/>
                    <a:pt x="1038" y="9"/>
                    <a:pt x="952" y="25"/>
                  </a:cubicBezTo>
                  <a:cubicBezTo>
                    <a:pt x="591" y="93"/>
                    <a:pt x="278" y="297"/>
                    <a:pt x="70" y="601"/>
                  </a:cubicBezTo>
                  <a:cubicBezTo>
                    <a:pt x="1" y="705"/>
                    <a:pt x="27" y="843"/>
                    <a:pt x="131" y="914"/>
                  </a:cubicBezTo>
                  <a:cubicBezTo>
                    <a:pt x="170" y="940"/>
                    <a:pt x="213" y="953"/>
                    <a:pt x="257" y="953"/>
                  </a:cubicBezTo>
                  <a:cubicBezTo>
                    <a:pt x="328" y="953"/>
                    <a:pt x="399" y="919"/>
                    <a:pt x="443" y="854"/>
                  </a:cubicBezTo>
                  <a:cubicBezTo>
                    <a:pt x="582" y="650"/>
                    <a:pt x="793" y="512"/>
                    <a:pt x="1037" y="466"/>
                  </a:cubicBezTo>
                  <a:cubicBezTo>
                    <a:pt x="1096" y="455"/>
                    <a:pt x="1155" y="450"/>
                    <a:pt x="1213" y="450"/>
                  </a:cubicBezTo>
                  <a:cubicBezTo>
                    <a:pt x="1397" y="450"/>
                    <a:pt x="1576" y="505"/>
                    <a:pt x="1731" y="612"/>
                  </a:cubicBezTo>
                  <a:cubicBezTo>
                    <a:pt x="1770" y="638"/>
                    <a:pt x="1813" y="651"/>
                    <a:pt x="1857" y="651"/>
                  </a:cubicBezTo>
                  <a:cubicBezTo>
                    <a:pt x="1883" y="651"/>
                    <a:pt x="1910" y="646"/>
                    <a:pt x="1935" y="637"/>
                  </a:cubicBezTo>
                  <a:cubicBezTo>
                    <a:pt x="1978" y="621"/>
                    <a:pt x="2016" y="593"/>
                    <a:pt x="2043" y="553"/>
                  </a:cubicBezTo>
                  <a:cubicBezTo>
                    <a:pt x="2114" y="449"/>
                    <a:pt x="2087" y="310"/>
                    <a:pt x="1984" y="239"/>
                  </a:cubicBezTo>
                  <a:cubicBezTo>
                    <a:pt x="1753" y="83"/>
                    <a:pt x="1485" y="1"/>
                    <a:pt x="1211" y="1"/>
                  </a:cubicBezTo>
                  <a:close/>
                </a:path>
              </a:pathLst>
            </a:custGeom>
            <a:solidFill>
              <a:srgbClr val="FC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8228431" y="1939502"/>
              <a:ext cx="56338" cy="44085"/>
            </a:xfrm>
            <a:custGeom>
              <a:avLst/>
              <a:gdLst/>
              <a:ahLst/>
              <a:cxnLst/>
              <a:rect l="l" t="t" r="r" b="b"/>
              <a:pathLst>
                <a:path w="1807" h="1414" extrusionOk="0">
                  <a:moveTo>
                    <a:pt x="1566" y="0"/>
                  </a:moveTo>
                  <a:cubicBezTo>
                    <a:pt x="1457" y="0"/>
                    <a:pt x="1362" y="79"/>
                    <a:pt x="1344" y="187"/>
                  </a:cubicBezTo>
                  <a:cubicBezTo>
                    <a:pt x="1305" y="431"/>
                    <a:pt x="1170" y="646"/>
                    <a:pt x="969" y="791"/>
                  </a:cubicBezTo>
                  <a:cubicBezTo>
                    <a:pt x="812" y="905"/>
                    <a:pt x="625" y="965"/>
                    <a:pt x="432" y="965"/>
                  </a:cubicBezTo>
                  <a:cubicBezTo>
                    <a:pt x="382" y="965"/>
                    <a:pt x="331" y="961"/>
                    <a:pt x="280" y="953"/>
                  </a:cubicBezTo>
                  <a:cubicBezTo>
                    <a:pt x="268" y="951"/>
                    <a:pt x="256" y="950"/>
                    <a:pt x="245" y="950"/>
                  </a:cubicBezTo>
                  <a:cubicBezTo>
                    <a:pt x="136" y="950"/>
                    <a:pt x="39" y="1028"/>
                    <a:pt x="21" y="1138"/>
                  </a:cubicBezTo>
                  <a:cubicBezTo>
                    <a:pt x="1" y="1261"/>
                    <a:pt x="85" y="1376"/>
                    <a:pt x="206" y="1397"/>
                  </a:cubicBezTo>
                  <a:cubicBezTo>
                    <a:pt x="281" y="1408"/>
                    <a:pt x="358" y="1414"/>
                    <a:pt x="432" y="1414"/>
                  </a:cubicBezTo>
                  <a:cubicBezTo>
                    <a:pt x="716" y="1414"/>
                    <a:pt x="995" y="1326"/>
                    <a:pt x="1230" y="1155"/>
                  </a:cubicBezTo>
                  <a:cubicBezTo>
                    <a:pt x="1529" y="940"/>
                    <a:pt x="1725" y="625"/>
                    <a:pt x="1785" y="262"/>
                  </a:cubicBezTo>
                  <a:cubicBezTo>
                    <a:pt x="1806" y="139"/>
                    <a:pt x="1724" y="23"/>
                    <a:pt x="1603" y="3"/>
                  </a:cubicBezTo>
                  <a:cubicBezTo>
                    <a:pt x="1590" y="1"/>
                    <a:pt x="1578" y="0"/>
                    <a:pt x="1566" y="0"/>
                  </a:cubicBezTo>
                  <a:close/>
                </a:path>
              </a:pathLst>
            </a:custGeom>
            <a:solidFill>
              <a:srgbClr val="FC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0"/>
            <p:cNvSpPr/>
            <p:nvPr/>
          </p:nvSpPr>
          <p:spPr>
            <a:xfrm>
              <a:off x="8140725" y="2008874"/>
              <a:ext cx="19455" cy="41684"/>
            </a:xfrm>
            <a:custGeom>
              <a:avLst/>
              <a:gdLst/>
              <a:ahLst/>
              <a:cxnLst/>
              <a:rect l="l" t="t" r="r" b="b"/>
              <a:pathLst>
                <a:path w="624" h="1337" extrusionOk="0">
                  <a:moveTo>
                    <a:pt x="322" y="1"/>
                  </a:moveTo>
                  <a:cubicBezTo>
                    <a:pt x="227" y="1"/>
                    <a:pt x="138" y="61"/>
                    <a:pt x="108" y="156"/>
                  </a:cubicBezTo>
                  <a:cubicBezTo>
                    <a:pt x="1" y="490"/>
                    <a:pt x="132" y="1058"/>
                    <a:pt x="160" y="1168"/>
                  </a:cubicBezTo>
                  <a:cubicBezTo>
                    <a:pt x="186" y="1269"/>
                    <a:pt x="275" y="1337"/>
                    <a:pt x="377" y="1337"/>
                  </a:cubicBezTo>
                  <a:cubicBezTo>
                    <a:pt x="395" y="1337"/>
                    <a:pt x="413" y="1336"/>
                    <a:pt x="432" y="1333"/>
                  </a:cubicBezTo>
                  <a:cubicBezTo>
                    <a:pt x="550" y="1301"/>
                    <a:pt x="624" y="1181"/>
                    <a:pt x="593" y="1059"/>
                  </a:cubicBezTo>
                  <a:cubicBezTo>
                    <a:pt x="540" y="835"/>
                    <a:pt x="484" y="449"/>
                    <a:pt x="534" y="293"/>
                  </a:cubicBezTo>
                  <a:cubicBezTo>
                    <a:pt x="572" y="176"/>
                    <a:pt x="507" y="49"/>
                    <a:pt x="390" y="11"/>
                  </a:cubicBezTo>
                  <a:cubicBezTo>
                    <a:pt x="367" y="4"/>
                    <a:pt x="344" y="1"/>
                    <a:pt x="322" y="1"/>
                  </a:cubicBezTo>
                  <a:close/>
                </a:path>
              </a:pathLst>
            </a:custGeom>
            <a:solidFill>
              <a:srgbClr val="FC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0"/>
            <p:cNvSpPr/>
            <p:nvPr/>
          </p:nvSpPr>
          <p:spPr>
            <a:xfrm>
              <a:off x="8201773" y="1789065"/>
              <a:ext cx="24163" cy="32643"/>
            </a:xfrm>
            <a:custGeom>
              <a:avLst/>
              <a:gdLst/>
              <a:ahLst/>
              <a:cxnLst/>
              <a:rect l="l" t="t" r="r" b="b"/>
              <a:pathLst>
                <a:path w="775" h="1047" extrusionOk="0">
                  <a:moveTo>
                    <a:pt x="528" y="1"/>
                  </a:moveTo>
                  <a:cubicBezTo>
                    <a:pt x="471" y="1"/>
                    <a:pt x="414" y="22"/>
                    <a:pt x="370" y="65"/>
                  </a:cubicBezTo>
                  <a:cubicBezTo>
                    <a:pt x="333" y="102"/>
                    <a:pt x="0" y="439"/>
                    <a:pt x="0" y="822"/>
                  </a:cubicBezTo>
                  <a:cubicBezTo>
                    <a:pt x="0" y="945"/>
                    <a:pt x="100" y="1046"/>
                    <a:pt x="224" y="1046"/>
                  </a:cubicBezTo>
                  <a:cubicBezTo>
                    <a:pt x="348" y="1046"/>
                    <a:pt x="450" y="945"/>
                    <a:pt x="448" y="822"/>
                  </a:cubicBezTo>
                  <a:cubicBezTo>
                    <a:pt x="448" y="656"/>
                    <a:pt x="623" y="447"/>
                    <a:pt x="685" y="384"/>
                  </a:cubicBezTo>
                  <a:cubicBezTo>
                    <a:pt x="773" y="298"/>
                    <a:pt x="775" y="157"/>
                    <a:pt x="688" y="68"/>
                  </a:cubicBezTo>
                  <a:cubicBezTo>
                    <a:pt x="644" y="23"/>
                    <a:pt x="586" y="1"/>
                    <a:pt x="528" y="1"/>
                  </a:cubicBezTo>
                  <a:close/>
                </a:path>
              </a:pathLst>
            </a:custGeom>
            <a:solidFill>
              <a:srgbClr val="FC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0"/>
            <p:cNvSpPr/>
            <p:nvPr/>
          </p:nvSpPr>
          <p:spPr>
            <a:xfrm>
              <a:off x="8177298" y="1812137"/>
              <a:ext cx="62885" cy="24443"/>
            </a:xfrm>
            <a:custGeom>
              <a:avLst/>
              <a:gdLst/>
              <a:ahLst/>
              <a:cxnLst/>
              <a:rect l="l" t="t" r="r" b="b"/>
              <a:pathLst>
                <a:path w="2017" h="784" extrusionOk="0">
                  <a:moveTo>
                    <a:pt x="1039" y="0"/>
                  </a:moveTo>
                  <a:cubicBezTo>
                    <a:pt x="896" y="0"/>
                    <a:pt x="765" y="27"/>
                    <a:pt x="654" y="64"/>
                  </a:cubicBezTo>
                  <a:cubicBezTo>
                    <a:pt x="321" y="172"/>
                    <a:pt x="98" y="389"/>
                    <a:pt x="90" y="398"/>
                  </a:cubicBezTo>
                  <a:cubicBezTo>
                    <a:pt x="3" y="484"/>
                    <a:pt x="0" y="627"/>
                    <a:pt x="87" y="716"/>
                  </a:cubicBezTo>
                  <a:cubicBezTo>
                    <a:pt x="131" y="760"/>
                    <a:pt x="190" y="782"/>
                    <a:pt x="248" y="782"/>
                  </a:cubicBezTo>
                  <a:cubicBezTo>
                    <a:pt x="305" y="782"/>
                    <a:pt x="362" y="761"/>
                    <a:pt x="405" y="718"/>
                  </a:cubicBezTo>
                  <a:cubicBezTo>
                    <a:pt x="422" y="702"/>
                    <a:pt x="683" y="451"/>
                    <a:pt x="1029" y="451"/>
                  </a:cubicBezTo>
                  <a:cubicBezTo>
                    <a:pt x="1208" y="451"/>
                    <a:pt x="1409" y="518"/>
                    <a:pt x="1612" y="718"/>
                  </a:cubicBezTo>
                  <a:cubicBezTo>
                    <a:pt x="1655" y="762"/>
                    <a:pt x="1713" y="783"/>
                    <a:pt x="1770" y="783"/>
                  </a:cubicBezTo>
                  <a:cubicBezTo>
                    <a:pt x="1829" y="783"/>
                    <a:pt x="1887" y="762"/>
                    <a:pt x="1929" y="716"/>
                  </a:cubicBezTo>
                  <a:cubicBezTo>
                    <a:pt x="2017" y="627"/>
                    <a:pt x="2015" y="484"/>
                    <a:pt x="1927" y="398"/>
                  </a:cubicBezTo>
                  <a:cubicBezTo>
                    <a:pt x="1618" y="94"/>
                    <a:pt x="1307" y="0"/>
                    <a:pt x="1039" y="0"/>
                  </a:cubicBezTo>
                  <a:close/>
                </a:path>
              </a:pathLst>
            </a:custGeom>
            <a:solidFill>
              <a:srgbClr val="FC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0"/>
            <p:cNvSpPr/>
            <p:nvPr/>
          </p:nvSpPr>
          <p:spPr>
            <a:xfrm>
              <a:off x="8461490" y="1966346"/>
              <a:ext cx="34482" cy="47234"/>
            </a:xfrm>
            <a:custGeom>
              <a:avLst/>
              <a:gdLst/>
              <a:ahLst/>
              <a:cxnLst/>
              <a:rect l="l" t="t" r="r" b="b"/>
              <a:pathLst>
                <a:path w="1106" h="1515" extrusionOk="0">
                  <a:moveTo>
                    <a:pt x="251" y="0"/>
                  </a:moveTo>
                  <a:cubicBezTo>
                    <a:pt x="189" y="0"/>
                    <a:pt x="127" y="26"/>
                    <a:pt x="83" y="77"/>
                  </a:cubicBezTo>
                  <a:cubicBezTo>
                    <a:pt x="1" y="171"/>
                    <a:pt x="11" y="313"/>
                    <a:pt x="105" y="394"/>
                  </a:cubicBezTo>
                  <a:cubicBezTo>
                    <a:pt x="595" y="820"/>
                    <a:pt x="647" y="1286"/>
                    <a:pt x="648" y="1310"/>
                  </a:cubicBezTo>
                  <a:cubicBezTo>
                    <a:pt x="660" y="1426"/>
                    <a:pt x="757" y="1514"/>
                    <a:pt x="873" y="1514"/>
                  </a:cubicBezTo>
                  <a:lnTo>
                    <a:pt x="888" y="1514"/>
                  </a:lnTo>
                  <a:cubicBezTo>
                    <a:pt x="1013" y="1504"/>
                    <a:pt x="1105" y="1396"/>
                    <a:pt x="1095" y="1273"/>
                  </a:cubicBezTo>
                  <a:cubicBezTo>
                    <a:pt x="1092" y="1247"/>
                    <a:pt x="1036" y="609"/>
                    <a:pt x="398" y="56"/>
                  </a:cubicBezTo>
                  <a:cubicBezTo>
                    <a:pt x="356" y="19"/>
                    <a:pt x="303" y="0"/>
                    <a:pt x="251" y="0"/>
                  </a:cubicBezTo>
                  <a:close/>
                </a:path>
              </a:pathLst>
            </a:custGeom>
            <a:solidFill>
              <a:srgbClr val="FC57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 name="Google Shape;1383;p40"/>
          <p:cNvGrpSpPr/>
          <p:nvPr/>
        </p:nvGrpSpPr>
        <p:grpSpPr>
          <a:xfrm>
            <a:off x="869923" y="1292594"/>
            <a:ext cx="304764" cy="463954"/>
            <a:chOff x="717523" y="1779431"/>
            <a:chExt cx="304764" cy="463954"/>
          </a:xfrm>
        </p:grpSpPr>
        <p:sp>
          <p:nvSpPr>
            <p:cNvPr id="1384" name="Google Shape;1384;p40"/>
            <p:cNvSpPr/>
            <p:nvPr/>
          </p:nvSpPr>
          <p:spPr>
            <a:xfrm>
              <a:off x="786085" y="1779431"/>
              <a:ext cx="54779" cy="152957"/>
            </a:xfrm>
            <a:custGeom>
              <a:avLst/>
              <a:gdLst/>
              <a:ahLst/>
              <a:cxnLst/>
              <a:rect l="l" t="t" r="r" b="b"/>
              <a:pathLst>
                <a:path w="1757" h="4906" extrusionOk="0">
                  <a:moveTo>
                    <a:pt x="878" y="1"/>
                  </a:moveTo>
                  <a:cubicBezTo>
                    <a:pt x="394" y="1"/>
                    <a:pt x="1" y="396"/>
                    <a:pt x="1" y="880"/>
                  </a:cubicBezTo>
                  <a:lnTo>
                    <a:pt x="1" y="4906"/>
                  </a:lnTo>
                  <a:cubicBezTo>
                    <a:pt x="264" y="4487"/>
                    <a:pt x="731" y="4208"/>
                    <a:pt x="1264" y="4208"/>
                  </a:cubicBezTo>
                  <a:cubicBezTo>
                    <a:pt x="1436" y="4208"/>
                    <a:pt x="1601" y="4239"/>
                    <a:pt x="1757" y="4291"/>
                  </a:cubicBezTo>
                  <a:lnTo>
                    <a:pt x="1757" y="880"/>
                  </a:lnTo>
                  <a:cubicBezTo>
                    <a:pt x="1757" y="396"/>
                    <a:pt x="1362" y="1"/>
                    <a:pt x="878"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0"/>
            <p:cNvSpPr/>
            <p:nvPr/>
          </p:nvSpPr>
          <p:spPr>
            <a:xfrm>
              <a:off x="786085" y="1887558"/>
              <a:ext cx="54779" cy="44802"/>
            </a:xfrm>
            <a:custGeom>
              <a:avLst/>
              <a:gdLst/>
              <a:ahLst/>
              <a:cxnLst/>
              <a:rect l="l" t="t" r="r" b="b"/>
              <a:pathLst>
                <a:path w="1757" h="1437" extrusionOk="0">
                  <a:moveTo>
                    <a:pt x="1264" y="1"/>
                  </a:moveTo>
                  <a:cubicBezTo>
                    <a:pt x="732" y="1"/>
                    <a:pt x="264" y="280"/>
                    <a:pt x="1" y="699"/>
                  </a:cubicBezTo>
                  <a:lnTo>
                    <a:pt x="1" y="1436"/>
                  </a:lnTo>
                  <a:cubicBezTo>
                    <a:pt x="264" y="1016"/>
                    <a:pt x="731" y="738"/>
                    <a:pt x="1264" y="738"/>
                  </a:cubicBezTo>
                  <a:cubicBezTo>
                    <a:pt x="1437" y="740"/>
                    <a:pt x="1601" y="768"/>
                    <a:pt x="1757" y="823"/>
                  </a:cubicBezTo>
                  <a:lnTo>
                    <a:pt x="1757" y="86"/>
                  </a:lnTo>
                  <a:cubicBezTo>
                    <a:pt x="1604" y="31"/>
                    <a:pt x="1437" y="1"/>
                    <a:pt x="1264"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0"/>
            <p:cNvSpPr/>
            <p:nvPr/>
          </p:nvSpPr>
          <p:spPr>
            <a:xfrm>
              <a:off x="717523" y="1825388"/>
              <a:ext cx="260550" cy="417997"/>
            </a:xfrm>
            <a:custGeom>
              <a:avLst/>
              <a:gdLst/>
              <a:ahLst/>
              <a:cxnLst/>
              <a:rect l="l" t="t" r="r" b="b"/>
              <a:pathLst>
                <a:path w="8357" h="13407" extrusionOk="0">
                  <a:moveTo>
                    <a:pt x="1601" y="9661"/>
                  </a:moveTo>
                  <a:cubicBezTo>
                    <a:pt x="1984" y="9661"/>
                    <a:pt x="2295" y="9971"/>
                    <a:pt x="2295" y="10355"/>
                  </a:cubicBezTo>
                  <a:lnTo>
                    <a:pt x="2295" y="11641"/>
                  </a:lnTo>
                  <a:cubicBezTo>
                    <a:pt x="2295" y="12024"/>
                    <a:pt x="1984" y="12335"/>
                    <a:pt x="1601" y="12335"/>
                  </a:cubicBezTo>
                  <a:cubicBezTo>
                    <a:pt x="1218" y="12335"/>
                    <a:pt x="907" y="12024"/>
                    <a:pt x="907" y="11641"/>
                  </a:cubicBezTo>
                  <a:lnTo>
                    <a:pt x="907" y="10355"/>
                  </a:lnTo>
                  <a:cubicBezTo>
                    <a:pt x="907" y="9971"/>
                    <a:pt x="1218" y="9661"/>
                    <a:pt x="1601" y="9661"/>
                  </a:cubicBezTo>
                  <a:close/>
                  <a:moveTo>
                    <a:pt x="7392" y="1"/>
                  </a:moveTo>
                  <a:cubicBezTo>
                    <a:pt x="7167" y="1"/>
                    <a:pt x="6942" y="87"/>
                    <a:pt x="6770" y="259"/>
                  </a:cubicBezTo>
                  <a:lnTo>
                    <a:pt x="4135" y="2895"/>
                  </a:lnTo>
                  <a:cubicBezTo>
                    <a:pt x="3933" y="2791"/>
                    <a:pt x="3704" y="2734"/>
                    <a:pt x="3463" y="2734"/>
                  </a:cubicBezTo>
                  <a:cubicBezTo>
                    <a:pt x="2639" y="2734"/>
                    <a:pt x="1970" y="3403"/>
                    <a:pt x="1970" y="4227"/>
                  </a:cubicBezTo>
                  <a:cubicBezTo>
                    <a:pt x="1970" y="4577"/>
                    <a:pt x="2091" y="4899"/>
                    <a:pt x="2294" y="5153"/>
                  </a:cubicBezTo>
                  <a:lnTo>
                    <a:pt x="2294" y="8751"/>
                  </a:lnTo>
                  <a:cubicBezTo>
                    <a:pt x="2084" y="8650"/>
                    <a:pt x="1848" y="8594"/>
                    <a:pt x="1600" y="8594"/>
                  </a:cubicBezTo>
                  <a:cubicBezTo>
                    <a:pt x="718" y="8594"/>
                    <a:pt x="1" y="9309"/>
                    <a:pt x="1" y="10193"/>
                  </a:cubicBezTo>
                  <a:lnTo>
                    <a:pt x="1" y="11807"/>
                  </a:lnTo>
                  <a:cubicBezTo>
                    <a:pt x="1" y="12689"/>
                    <a:pt x="716" y="13406"/>
                    <a:pt x="1600" y="13406"/>
                  </a:cubicBezTo>
                  <a:cubicBezTo>
                    <a:pt x="2481" y="13406"/>
                    <a:pt x="3197" y="12691"/>
                    <a:pt x="3197" y="11807"/>
                  </a:cubicBezTo>
                  <a:lnTo>
                    <a:pt x="3197" y="5694"/>
                  </a:lnTo>
                  <a:cubicBezTo>
                    <a:pt x="3282" y="5709"/>
                    <a:pt x="3370" y="5717"/>
                    <a:pt x="3460" y="5717"/>
                  </a:cubicBezTo>
                  <a:cubicBezTo>
                    <a:pt x="4153" y="5717"/>
                    <a:pt x="4735" y="5246"/>
                    <a:pt x="4903" y="4608"/>
                  </a:cubicBezTo>
                  <a:lnTo>
                    <a:pt x="8012" y="1500"/>
                  </a:lnTo>
                  <a:cubicBezTo>
                    <a:pt x="8356" y="1156"/>
                    <a:pt x="8356" y="601"/>
                    <a:pt x="8012" y="259"/>
                  </a:cubicBezTo>
                  <a:cubicBezTo>
                    <a:pt x="7841" y="87"/>
                    <a:pt x="7616" y="1"/>
                    <a:pt x="7392"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0"/>
            <p:cNvSpPr/>
            <p:nvPr/>
          </p:nvSpPr>
          <p:spPr>
            <a:xfrm>
              <a:off x="837280" y="1986550"/>
              <a:ext cx="185007" cy="245149"/>
            </a:xfrm>
            <a:custGeom>
              <a:avLst/>
              <a:gdLst/>
              <a:ahLst/>
              <a:cxnLst/>
              <a:rect l="l" t="t" r="r" b="b"/>
              <a:pathLst>
                <a:path w="5934" h="7863" extrusionOk="0">
                  <a:moveTo>
                    <a:pt x="4122" y="5240"/>
                  </a:moveTo>
                  <a:cubicBezTo>
                    <a:pt x="4577" y="5240"/>
                    <a:pt x="4949" y="5609"/>
                    <a:pt x="4949" y="6067"/>
                  </a:cubicBezTo>
                  <a:cubicBezTo>
                    <a:pt x="4949" y="6524"/>
                    <a:pt x="4577" y="6893"/>
                    <a:pt x="4122" y="6893"/>
                  </a:cubicBezTo>
                  <a:cubicBezTo>
                    <a:pt x="3667" y="6893"/>
                    <a:pt x="3297" y="6524"/>
                    <a:pt x="3297" y="6067"/>
                  </a:cubicBezTo>
                  <a:cubicBezTo>
                    <a:pt x="3297" y="5612"/>
                    <a:pt x="3665" y="5240"/>
                    <a:pt x="4122" y="5240"/>
                  </a:cubicBezTo>
                  <a:close/>
                  <a:moveTo>
                    <a:pt x="774" y="0"/>
                  </a:moveTo>
                  <a:cubicBezTo>
                    <a:pt x="578" y="239"/>
                    <a:pt x="309" y="417"/>
                    <a:pt x="1" y="498"/>
                  </a:cubicBezTo>
                  <a:lnTo>
                    <a:pt x="1952" y="5255"/>
                  </a:lnTo>
                  <a:cubicBezTo>
                    <a:pt x="2123" y="5667"/>
                    <a:pt x="2272" y="6089"/>
                    <a:pt x="2384" y="6518"/>
                  </a:cubicBezTo>
                  <a:cubicBezTo>
                    <a:pt x="2585" y="7292"/>
                    <a:pt x="3286" y="7863"/>
                    <a:pt x="4122" y="7863"/>
                  </a:cubicBezTo>
                  <a:cubicBezTo>
                    <a:pt x="5124" y="7863"/>
                    <a:pt x="5933" y="7045"/>
                    <a:pt x="5919" y="6041"/>
                  </a:cubicBezTo>
                  <a:cubicBezTo>
                    <a:pt x="5906" y="5092"/>
                    <a:pt x="5138" y="4307"/>
                    <a:pt x="4187" y="4272"/>
                  </a:cubicBezTo>
                  <a:cubicBezTo>
                    <a:pt x="4166" y="4271"/>
                    <a:pt x="4146" y="4271"/>
                    <a:pt x="4125" y="4271"/>
                  </a:cubicBezTo>
                  <a:cubicBezTo>
                    <a:pt x="3589" y="4271"/>
                    <a:pt x="3105" y="4505"/>
                    <a:pt x="2776" y="4879"/>
                  </a:cubicBezTo>
                  <a:lnTo>
                    <a:pt x="774" y="0"/>
                  </a:ln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0"/>
            <p:cNvSpPr/>
            <p:nvPr/>
          </p:nvSpPr>
          <p:spPr>
            <a:xfrm>
              <a:off x="837280" y="1986643"/>
              <a:ext cx="32674" cy="35386"/>
            </a:xfrm>
            <a:custGeom>
              <a:avLst/>
              <a:gdLst/>
              <a:ahLst/>
              <a:cxnLst/>
              <a:rect l="l" t="t" r="r" b="b"/>
              <a:pathLst>
                <a:path w="1048" h="1135" extrusionOk="0">
                  <a:moveTo>
                    <a:pt x="774" y="0"/>
                  </a:moveTo>
                  <a:cubicBezTo>
                    <a:pt x="578" y="239"/>
                    <a:pt x="309" y="415"/>
                    <a:pt x="1" y="496"/>
                  </a:cubicBezTo>
                  <a:lnTo>
                    <a:pt x="262" y="1135"/>
                  </a:lnTo>
                  <a:cubicBezTo>
                    <a:pt x="572" y="1063"/>
                    <a:pt x="845" y="892"/>
                    <a:pt x="1047" y="661"/>
                  </a:cubicBezTo>
                  <a:lnTo>
                    <a:pt x="774"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0"/>
            <p:cNvSpPr/>
            <p:nvPr/>
          </p:nvSpPr>
          <p:spPr>
            <a:xfrm>
              <a:off x="809064" y="1940811"/>
              <a:ext cx="33609" cy="33578"/>
            </a:xfrm>
            <a:custGeom>
              <a:avLst/>
              <a:gdLst/>
              <a:ahLst/>
              <a:cxnLst/>
              <a:rect l="l" t="t" r="r" b="b"/>
              <a:pathLst>
                <a:path w="1078" h="1077" extrusionOk="0">
                  <a:moveTo>
                    <a:pt x="541" y="0"/>
                  </a:moveTo>
                  <a:cubicBezTo>
                    <a:pt x="540" y="0"/>
                    <a:pt x="539" y="0"/>
                    <a:pt x="539" y="0"/>
                  </a:cubicBezTo>
                  <a:cubicBezTo>
                    <a:pt x="242" y="0"/>
                    <a:pt x="1" y="241"/>
                    <a:pt x="1" y="539"/>
                  </a:cubicBezTo>
                  <a:cubicBezTo>
                    <a:pt x="1" y="837"/>
                    <a:pt x="241" y="1077"/>
                    <a:pt x="539" y="1077"/>
                  </a:cubicBezTo>
                  <a:cubicBezTo>
                    <a:pt x="838" y="1077"/>
                    <a:pt x="1078" y="837"/>
                    <a:pt x="1078" y="539"/>
                  </a:cubicBezTo>
                  <a:cubicBezTo>
                    <a:pt x="1078" y="242"/>
                    <a:pt x="839" y="0"/>
                    <a:pt x="541"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40"/>
          <p:cNvGrpSpPr/>
          <p:nvPr/>
        </p:nvGrpSpPr>
        <p:grpSpPr>
          <a:xfrm>
            <a:off x="7951545" y="2001874"/>
            <a:ext cx="364256" cy="463860"/>
            <a:chOff x="8095111" y="2488711"/>
            <a:chExt cx="364256" cy="463860"/>
          </a:xfrm>
        </p:grpSpPr>
        <p:sp>
          <p:nvSpPr>
            <p:cNvPr id="1391" name="Google Shape;1391;p40"/>
            <p:cNvSpPr/>
            <p:nvPr/>
          </p:nvSpPr>
          <p:spPr>
            <a:xfrm>
              <a:off x="8095111" y="2511128"/>
              <a:ext cx="364216" cy="441442"/>
            </a:xfrm>
            <a:custGeom>
              <a:avLst/>
              <a:gdLst/>
              <a:ahLst/>
              <a:cxnLst/>
              <a:rect l="l" t="t" r="r" b="b"/>
              <a:pathLst>
                <a:path w="11682" h="14159" extrusionOk="0">
                  <a:moveTo>
                    <a:pt x="670" y="0"/>
                  </a:moveTo>
                  <a:cubicBezTo>
                    <a:pt x="300" y="0"/>
                    <a:pt x="1" y="301"/>
                    <a:pt x="1" y="671"/>
                  </a:cubicBezTo>
                  <a:lnTo>
                    <a:pt x="1" y="13487"/>
                  </a:lnTo>
                  <a:cubicBezTo>
                    <a:pt x="1" y="13857"/>
                    <a:pt x="300" y="14158"/>
                    <a:pt x="670" y="14158"/>
                  </a:cubicBezTo>
                  <a:lnTo>
                    <a:pt x="11010" y="14158"/>
                  </a:lnTo>
                  <a:cubicBezTo>
                    <a:pt x="11380" y="14158"/>
                    <a:pt x="11681" y="13857"/>
                    <a:pt x="11681" y="13487"/>
                  </a:cubicBezTo>
                  <a:lnTo>
                    <a:pt x="11681" y="671"/>
                  </a:lnTo>
                  <a:cubicBezTo>
                    <a:pt x="11681" y="299"/>
                    <a:pt x="11380" y="0"/>
                    <a:pt x="11010" y="0"/>
                  </a:cubicBezTo>
                  <a:close/>
                </a:path>
              </a:pathLst>
            </a:custGeom>
            <a:solidFill>
              <a:srgbClr val="FD6C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0"/>
            <p:cNvSpPr/>
            <p:nvPr/>
          </p:nvSpPr>
          <p:spPr>
            <a:xfrm>
              <a:off x="8375281" y="2511128"/>
              <a:ext cx="84086" cy="441442"/>
            </a:xfrm>
            <a:custGeom>
              <a:avLst/>
              <a:gdLst/>
              <a:ahLst/>
              <a:cxnLst/>
              <a:rect l="l" t="t" r="r" b="b"/>
              <a:pathLst>
                <a:path w="2697" h="14159" extrusionOk="0">
                  <a:moveTo>
                    <a:pt x="1" y="0"/>
                  </a:moveTo>
                  <a:cubicBezTo>
                    <a:pt x="371" y="0"/>
                    <a:pt x="671" y="301"/>
                    <a:pt x="671" y="671"/>
                  </a:cubicBezTo>
                  <a:lnTo>
                    <a:pt x="671" y="13487"/>
                  </a:lnTo>
                  <a:cubicBezTo>
                    <a:pt x="671" y="13857"/>
                    <a:pt x="371" y="14158"/>
                    <a:pt x="1" y="14158"/>
                  </a:cubicBezTo>
                  <a:lnTo>
                    <a:pt x="2026" y="14158"/>
                  </a:lnTo>
                  <a:cubicBezTo>
                    <a:pt x="2396" y="14158"/>
                    <a:pt x="2696" y="13857"/>
                    <a:pt x="2696" y="13487"/>
                  </a:cubicBezTo>
                  <a:lnTo>
                    <a:pt x="2696" y="671"/>
                  </a:lnTo>
                  <a:cubicBezTo>
                    <a:pt x="2696" y="301"/>
                    <a:pt x="2396" y="0"/>
                    <a:pt x="2026" y="0"/>
                  </a:cubicBezTo>
                  <a:close/>
                </a:path>
              </a:pathLst>
            </a:custGeom>
            <a:solidFill>
              <a:srgbClr val="FC4E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0"/>
            <p:cNvSpPr/>
            <p:nvPr/>
          </p:nvSpPr>
          <p:spPr>
            <a:xfrm>
              <a:off x="8139572" y="2511128"/>
              <a:ext cx="275360" cy="400506"/>
            </a:xfrm>
            <a:custGeom>
              <a:avLst/>
              <a:gdLst/>
              <a:ahLst/>
              <a:cxnLst/>
              <a:rect l="l" t="t" r="r" b="b"/>
              <a:pathLst>
                <a:path w="8832" h="12846" extrusionOk="0">
                  <a:moveTo>
                    <a:pt x="0" y="0"/>
                  </a:moveTo>
                  <a:lnTo>
                    <a:pt x="0" y="12845"/>
                  </a:lnTo>
                  <a:lnTo>
                    <a:pt x="8831" y="12845"/>
                  </a:lnTo>
                  <a:lnTo>
                    <a:pt x="8831"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0"/>
            <p:cNvSpPr/>
            <p:nvPr/>
          </p:nvSpPr>
          <p:spPr>
            <a:xfrm>
              <a:off x="8139603" y="2511066"/>
              <a:ext cx="275360" cy="400537"/>
            </a:xfrm>
            <a:custGeom>
              <a:avLst/>
              <a:gdLst/>
              <a:ahLst/>
              <a:cxnLst/>
              <a:rect l="l" t="t" r="r" b="b"/>
              <a:pathLst>
                <a:path w="8832" h="12847" extrusionOk="0">
                  <a:moveTo>
                    <a:pt x="8466" y="1"/>
                  </a:moveTo>
                  <a:lnTo>
                    <a:pt x="8466" y="2"/>
                  </a:lnTo>
                  <a:lnTo>
                    <a:pt x="7570" y="2"/>
                  </a:lnTo>
                  <a:lnTo>
                    <a:pt x="7570" y="8076"/>
                  </a:lnTo>
                  <a:cubicBezTo>
                    <a:pt x="7570" y="10014"/>
                    <a:pt x="5998" y="11587"/>
                    <a:pt x="4060" y="11587"/>
                  </a:cubicBezTo>
                  <a:lnTo>
                    <a:pt x="1" y="11587"/>
                  </a:lnTo>
                  <a:lnTo>
                    <a:pt x="1" y="12846"/>
                  </a:lnTo>
                  <a:lnTo>
                    <a:pt x="8832" y="12846"/>
                  </a:lnTo>
                  <a:lnTo>
                    <a:pt x="8832" y="1"/>
                  </a:lnTo>
                  <a:close/>
                </a:path>
              </a:pathLst>
            </a:custGeom>
            <a:solidFill>
              <a:srgbClr val="CDC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0"/>
            <p:cNvSpPr/>
            <p:nvPr/>
          </p:nvSpPr>
          <p:spPr>
            <a:xfrm>
              <a:off x="8182692" y="2488711"/>
              <a:ext cx="189060" cy="92566"/>
            </a:xfrm>
            <a:custGeom>
              <a:avLst/>
              <a:gdLst/>
              <a:ahLst/>
              <a:cxnLst/>
              <a:rect l="l" t="t" r="r" b="b"/>
              <a:pathLst>
                <a:path w="6064" h="2969" extrusionOk="0">
                  <a:moveTo>
                    <a:pt x="485" y="1"/>
                  </a:moveTo>
                  <a:cubicBezTo>
                    <a:pt x="217" y="1"/>
                    <a:pt x="1" y="218"/>
                    <a:pt x="1" y="485"/>
                  </a:cubicBezTo>
                  <a:lnTo>
                    <a:pt x="1" y="1454"/>
                  </a:lnTo>
                  <a:cubicBezTo>
                    <a:pt x="1" y="1721"/>
                    <a:pt x="217" y="1938"/>
                    <a:pt x="485" y="1938"/>
                  </a:cubicBezTo>
                  <a:lnTo>
                    <a:pt x="1750" y="1938"/>
                  </a:lnTo>
                  <a:cubicBezTo>
                    <a:pt x="1750" y="2506"/>
                    <a:pt x="2212" y="2968"/>
                    <a:pt x="2782" y="2968"/>
                  </a:cubicBezTo>
                  <a:lnTo>
                    <a:pt x="3282" y="2968"/>
                  </a:lnTo>
                  <a:cubicBezTo>
                    <a:pt x="3852" y="2968"/>
                    <a:pt x="4314" y="2506"/>
                    <a:pt x="4314" y="1938"/>
                  </a:cubicBezTo>
                  <a:lnTo>
                    <a:pt x="5579" y="1938"/>
                  </a:lnTo>
                  <a:cubicBezTo>
                    <a:pt x="5846" y="1938"/>
                    <a:pt x="6063" y="1721"/>
                    <a:pt x="6063" y="1454"/>
                  </a:cubicBezTo>
                  <a:lnTo>
                    <a:pt x="6063" y="485"/>
                  </a:lnTo>
                  <a:cubicBezTo>
                    <a:pt x="6063" y="218"/>
                    <a:pt x="5846" y="1"/>
                    <a:pt x="5579"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0"/>
            <p:cNvSpPr/>
            <p:nvPr/>
          </p:nvSpPr>
          <p:spPr>
            <a:xfrm>
              <a:off x="8273390" y="2488711"/>
              <a:ext cx="98365" cy="92660"/>
            </a:xfrm>
            <a:custGeom>
              <a:avLst/>
              <a:gdLst/>
              <a:ahLst/>
              <a:cxnLst/>
              <a:rect l="l" t="t" r="r" b="b"/>
              <a:pathLst>
                <a:path w="3155" h="2972" extrusionOk="0">
                  <a:moveTo>
                    <a:pt x="867" y="1"/>
                  </a:moveTo>
                  <a:cubicBezTo>
                    <a:pt x="954" y="268"/>
                    <a:pt x="1000" y="552"/>
                    <a:pt x="1000" y="848"/>
                  </a:cubicBezTo>
                  <a:cubicBezTo>
                    <a:pt x="1000" y="1702"/>
                    <a:pt x="610" y="2465"/>
                    <a:pt x="0" y="2971"/>
                  </a:cubicBezTo>
                  <a:lnTo>
                    <a:pt x="373" y="2971"/>
                  </a:lnTo>
                  <a:cubicBezTo>
                    <a:pt x="943" y="2971"/>
                    <a:pt x="1405" y="2509"/>
                    <a:pt x="1405" y="1939"/>
                  </a:cubicBezTo>
                  <a:lnTo>
                    <a:pt x="2670" y="1939"/>
                  </a:lnTo>
                  <a:cubicBezTo>
                    <a:pt x="2937" y="1939"/>
                    <a:pt x="3154" y="1722"/>
                    <a:pt x="3154" y="1455"/>
                  </a:cubicBezTo>
                  <a:lnTo>
                    <a:pt x="3154" y="486"/>
                  </a:lnTo>
                  <a:cubicBezTo>
                    <a:pt x="3154" y="218"/>
                    <a:pt x="2937" y="1"/>
                    <a:pt x="2670" y="1"/>
                  </a:cubicBezTo>
                  <a:close/>
                </a:path>
              </a:pathLst>
            </a:custGeom>
            <a:solidFill>
              <a:srgbClr val="3E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0"/>
            <p:cNvSpPr/>
            <p:nvPr/>
          </p:nvSpPr>
          <p:spPr>
            <a:xfrm>
              <a:off x="8183783" y="2607844"/>
              <a:ext cx="186784" cy="132785"/>
            </a:xfrm>
            <a:custGeom>
              <a:avLst/>
              <a:gdLst/>
              <a:ahLst/>
              <a:cxnLst/>
              <a:rect l="l" t="t" r="r" b="b"/>
              <a:pathLst>
                <a:path w="5991" h="4259" extrusionOk="0">
                  <a:moveTo>
                    <a:pt x="3679" y="0"/>
                  </a:moveTo>
                  <a:cubicBezTo>
                    <a:pt x="3676" y="0"/>
                    <a:pt x="3673" y="0"/>
                    <a:pt x="3669" y="0"/>
                  </a:cubicBezTo>
                  <a:cubicBezTo>
                    <a:pt x="3572" y="6"/>
                    <a:pt x="3491" y="73"/>
                    <a:pt x="3468" y="165"/>
                  </a:cubicBezTo>
                  <a:lnTo>
                    <a:pt x="2676" y="3280"/>
                  </a:lnTo>
                  <a:lnTo>
                    <a:pt x="1913" y="1060"/>
                  </a:lnTo>
                  <a:cubicBezTo>
                    <a:pt x="1885" y="978"/>
                    <a:pt x="1812" y="920"/>
                    <a:pt x="1726" y="913"/>
                  </a:cubicBezTo>
                  <a:cubicBezTo>
                    <a:pt x="1720" y="912"/>
                    <a:pt x="1714" y="912"/>
                    <a:pt x="1708" y="912"/>
                  </a:cubicBezTo>
                  <a:cubicBezTo>
                    <a:pt x="1629" y="912"/>
                    <a:pt x="1556" y="954"/>
                    <a:pt x="1517" y="1024"/>
                  </a:cubicBezTo>
                  <a:lnTo>
                    <a:pt x="881" y="2156"/>
                  </a:lnTo>
                  <a:lnTo>
                    <a:pt x="219" y="2156"/>
                  </a:lnTo>
                  <a:cubicBezTo>
                    <a:pt x="99" y="2156"/>
                    <a:pt x="0" y="2254"/>
                    <a:pt x="0" y="2375"/>
                  </a:cubicBezTo>
                  <a:cubicBezTo>
                    <a:pt x="0" y="2495"/>
                    <a:pt x="99" y="2594"/>
                    <a:pt x="219" y="2594"/>
                  </a:cubicBezTo>
                  <a:lnTo>
                    <a:pt x="1006" y="2594"/>
                  </a:lnTo>
                  <a:cubicBezTo>
                    <a:pt x="1086" y="2594"/>
                    <a:pt x="1158" y="2550"/>
                    <a:pt x="1197" y="2481"/>
                  </a:cubicBezTo>
                  <a:lnTo>
                    <a:pt x="1655" y="1661"/>
                  </a:lnTo>
                  <a:lnTo>
                    <a:pt x="2500" y="4113"/>
                  </a:lnTo>
                  <a:cubicBezTo>
                    <a:pt x="2530" y="4201"/>
                    <a:pt x="2614" y="4259"/>
                    <a:pt x="2705" y="4259"/>
                  </a:cubicBezTo>
                  <a:lnTo>
                    <a:pt x="2715" y="4259"/>
                  </a:lnTo>
                  <a:cubicBezTo>
                    <a:pt x="2811" y="4256"/>
                    <a:pt x="2893" y="4190"/>
                    <a:pt x="2917" y="4096"/>
                  </a:cubicBezTo>
                  <a:lnTo>
                    <a:pt x="3714" y="956"/>
                  </a:lnTo>
                  <a:lnTo>
                    <a:pt x="4259" y="2449"/>
                  </a:lnTo>
                  <a:cubicBezTo>
                    <a:pt x="4291" y="2534"/>
                    <a:pt x="4373" y="2592"/>
                    <a:pt x="4464" y="2592"/>
                  </a:cubicBezTo>
                  <a:lnTo>
                    <a:pt x="5768" y="2592"/>
                  </a:lnTo>
                  <a:cubicBezTo>
                    <a:pt x="5890" y="2592"/>
                    <a:pt x="5986" y="2494"/>
                    <a:pt x="5986" y="2373"/>
                  </a:cubicBezTo>
                  <a:cubicBezTo>
                    <a:pt x="5991" y="2253"/>
                    <a:pt x="5892" y="2154"/>
                    <a:pt x="5774" y="2154"/>
                  </a:cubicBezTo>
                  <a:lnTo>
                    <a:pt x="4620" y="2154"/>
                  </a:lnTo>
                  <a:lnTo>
                    <a:pt x="3883" y="143"/>
                  </a:lnTo>
                  <a:cubicBezTo>
                    <a:pt x="3852" y="56"/>
                    <a:pt x="3771" y="0"/>
                    <a:pt x="3679" y="0"/>
                  </a:cubicBezTo>
                  <a:close/>
                </a:path>
              </a:pathLst>
            </a:custGeom>
            <a:solidFill>
              <a:srgbClr val="A2A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0"/>
            <p:cNvSpPr/>
            <p:nvPr/>
          </p:nvSpPr>
          <p:spPr>
            <a:xfrm>
              <a:off x="8183908" y="2787089"/>
              <a:ext cx="186722" cy="13625"/>
            </a:xfrm>
            <a:custGeom>
              <a:avLst/>
              <a:gdLst/>
              <a:ahLst/>
              <a:cxnLst/>
              <a:rect l="l" t="t" r="r" b="b"/>
              <a:pathLst>
                <a:path w="5989" h="437" extrusionOk="0">
                  <a:moveTo>
                    <a:pt x="219" y="0"/>
                  </a:moveTo>
                  <a:cubicBezTo>
                    <a:pt x="98" y="0"/>
                    <a:pt x="1" y="97"/>
                    <a:pt x="1" y="219"/>
                  </a:cubicBezTo>
                  <a:cubicBezTo>
                    <a:pt x="1" y="339"/>
                    <a:pt x="98" y="437"/>
                    <a:pt x="219" y="437"/>
                  </a:cubicBezTo>
                  <a:lnTo>
                    <a:pt x="5770" y="437"/>
                  </a:lnTo>
                  <a:cubicBezTo>
                    <a:pt x="5891" y="437"/>
                    <a:pt x="5988" y="339"/>
                    <a:pt x="5988" y="219"/>
                  </a:cubicBezTo>
                  <a:cubicBezTo>
                    <a:pt x="5988" y="97"/>
                    <a:pt x="5888" y="0"/>
                    <a:pt x="5770" y="0"/>
                  </a:cubicBezTo>
                  <a:close/>
                </a:path>
              </a:pathLst>
            </a:custGeom>
            <a:solidFill>
              <a:srgbClr val="A2A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0"/>
            <p:cNvSpPr/>
            <p:nvPr/>
          </p:nvSpPr>
          <p:spPr>
            <a:xfrm>
              <a:off x="8183908" y="2846889"/>
              <a:ext cx="186722" cy="13687"/>
            </a:xfrm>
            <a:custGeom>
              <a:avLst/>
              <a:gdLst/>
              <a:ahLst/>
              <a:cxnLst/>
              <a:rect l="l" t="t" r="r" b="b"/>
              <a:pathLst>
                <a:path w="5989" h="439" extrusionOk="0">
                  <a:moveTo>
                    <a:pt x="219" y="1"/>
                  </a:moveTo>
                  <a:cubicBezTo>
                    <a:pt x="98" y="1"/>
                    <a:pt x="1" y="99"/>
                    <a:pt x="1" y="219"/>
                  </a:cubicBezTo>
                  <a:cubicBezTo>
                    <a:pt x="1" y="340"/>
                    <a:pt x="98" y="439"/>
                    <a:pt x="219" y="439"/>
                  </a:cubicBezTo>
                  <a:lnTo>
                    <a:pt x="5770" y="439"/>
                  </a:lnTo>
                  <a:cubicBezTo>
                    <a:pt x="5891" y="439"/>
                    <a:pt x="5988" y="340"/>
                    <a:pt x="5988" y="219"/>
                  </a:cubicBezTo>
                  <a:cubicBezTo>
                    <a:pt x="5987" y="99"/>
                    <a:pt x="5888" y="1"/>
                    <a:pt x="5770" y="1"/>
                  </a:cubicBezTo>
                  <a:close/>
                </a:path>
              </a:pathLst>
            </a:custGeom>
            <a:solidFill>
              <a:srgbClr val="A2A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40"/>
          <p:cNvGrpSpPr/>
          <p:nvPr/>
        </p:nvGrpSpPr>
        <p:grpSpPr>
          <a:xfrm>
            <a:off x="6151691" y="2001874"/>
            <a:ext cx="463842" cy="463873"/>
            <a:chOff x="6297763" y="2488711"/>
            <a:chExt cx="463842" cy="463873"/>
          </a:xfrm>
        </p:grpSpPr>
        <p:sp>
          <p:nvSpPr>
            <p:cNvPr id="1401" name="Google Shape;1401;p40"/>
            <p:cNvSpPr/>
            <p:nvPr/>
          </p:nvSpPr>
          <p:spPr>
            <a:xfrm>
              <a:off x="6522716" y="2518143"/>
              <a:ext cx="13999" cy="66751"/>
            </a:xfrm>
            <a:custGeom>
              <a:avLst/>
              <a:gdLst/>
              <a:ahLst/>
              <a:cxnLst/>
              <a:rect l="l" t="t" r="r" b="b"/>
              <a:pathLst>
                <a:path w="449" h="2141" extrusionOk="0">
                  <a:moveTo>
                    <a:pt x="224" y="1"/>
                  </a:moveTo>
                  <a:cubicBezTo>
                    <a:pt x="101" y="1"/>
                    <a:pt x="0" y="100"/>
                    <a:pt x="0" y="225"/>
                  </a:cubicBezTo>
                  <a:lnTo>
                    <a:pt x="0" y="1916"/>
                  </a:lnTo>
                  <a:cubicBezTo>
                    <a:pt x="0" y="2039"/>
                    <a:pt x="100" y="2140"/>
                    <a:pt x="224" y="2140"/>
                  </a:cubicBezTo>
                  <a:cubicBezTo>
                    <a:pt x="347" y="2140"/>
                    <a:pt x="448" y="2039"/>
                    <a:pt x="448" y="1916"/>
                  </a:cubicBezTo>
                  <a:lnTo>
                    <a:pt x="448" y="225"/>
                  </a:lnTo>
                  <a:cubicBezTo>
                    <a:pt x="448" y="102"/>
                    <a:pt x="349" y="1"/>
                    <a:pt x="224" y="1"/>
                  </a:cubicBez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0"/>
            <p:cNvSpPr/>
            <p:nvPr/>
          </p:nvSpPr>
          <p:spPr>
            <a:xfrm>
              <a:off x="6627912" y="2549166"/>
              <a:ext cx="73922" cy="72550"/>
            </a:xfrm>
            <a:custGeom>
              <a:avLst/>
              <a:gdLst/>
              <a:ahLst/>
              <a:cxnLst/>
              <a:rect l="l" t="t" r="r" b="b"/>
              <a:pathLst>
                <a:path w="2371" h="2327" extrusionOk="0">
                  <a:moveTo>
                    <a:pt x="2123" y="1"/>
                  </a:moveTo>
                  <a:cubicBezTo>
                    <a:pt x="2065" y="1"/>
                    <a:pt x="2008" y="23"/>
                    <a:pt x="1965" y="67"/>
                  </a:cubicBezTo>
                  <a:lnTo>
                    <a:pt x="88" y="1943"/>
                  </a:lnTo>
                  <a:cubicBezTo>
                    <a:pt x="0" y="2031"/>
                    <a:pt x="0" y="2174"/>
                    <a:pt x="88" y="2261"/>
                  </a:cubicBezTo>
                  <a:cubicBezTo>
                    <a:pt x="132" y="2304"/>
                    <a:pt x="189" y="2326"/>
                    <a:pt x="247" y="2326"/>
                  </a:cubicBezTo>
                  <a:cubicBezTo>
                    <a:pt x="305" y="2326"/>
                    <a:pt x="363" y="2304"/>
                    <a:pt x="406" y="2261"/>
                  </a:cubicBezTo>
                  <a:lnTo>
                    <a:pt x="2283" y="385"/>
                  </a:lnTo>
                  <a:cubicBezTo>
                    <a:pt x="2371" y="297"/>
                    <a:pt x="2371" y="153"/>
                    <a:pt x="2283" y="67"/>
                  </a:cubicBezTo>
                  <a:cubicBezTo>
                    <a:pt x="2238" y="23"/>
                    <a:pt x="2180" y="1"/>
                    <a:pt x="2123" y="1"/>
                  </a:cubicBez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0"/>
            <p:cNvSpPr/>
            <p:nvPr/>
          </p:nvSpPr>
          <p:spPr>
            <a:xfrm>
              <a:off x="6676675" y="2713664"/>
              <a:ext cx="55558" cy="13999"/>
            </a:xfrm>
            <a:custGeom>
              <a:avLst/>
              <a:gdLst/>
              <a:ahLst/>
              <a:cxnLst/>
              <a:rect l="l" t="t" r="r" b="b"/>
              <a:pathLst>
                <a:path w="1782" h="449" extrusionOk="0">
                  <a:moveTo>
                    <a:pt x="224" y="1"/>
                  </a:moveTo>
                  <a:cubicBezTo>
                    <a:pt x="101" y="1"/>
                    <a:pt x="0" y="102"/>
                    <a:pt x="0" y="225"/>
                  </a:cubicBezTo>
                  <a:cubicBezTo>
                    <a:pt x="0" y="347"/>
                    <a:pt x="100" y="449"/>
                    <a:pt x="224" y="449"/>
                  </a:cubicBezTo>
                  <a:lnTo>
                    <a:pt x="1557" y="449"/>
                  </a:lnTo>
                  <a:cubicBezTo>
                    <a:pt x="1681" y="449"/>
                    <a:pt x="1781" y="347"/>
                    <a:pt x="1781" y="225"/>
                  </a:cubicBezTo>
                  <a:cubicBezTo>
                    <a:pt x="1781" y="102"/>
                    <a:pt x="1681" y="1"/>
                    <a:pt x="1557" y="1"/>
                  </a:cubicBez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0"/>
            <p:cNvSpPr/>
            <p:nvPr/>
          </p:nvSpPr>
          <p:spPr>
            <a:xfrm>
              <a:off x="6657002" y="2848667"/>
              <a:ext cx="35386" cy="33983"/>
            </a:xfrm>
            <a:custGeom>
              <a:avLst/>
              <a:gdLst/>
              <a:ahLst/>
              <a:cxnLst/>
              <a:rect l="l" t="t" r="r" b="b"/>
              <a:pathLst>
                <a:path w="1135" h="1090" extrusionOk="0">
                  <a:moveTo>
                    <a:pt x="248" y="0"/>
                  </a:moveTo>
                  <a:cubicBezTo>
                    <a:pt x="190" y="0"/>
                    <a:pt x="132" y="22"/>
                    <a:pt x="89" y="67"/>
                  </a:cubicBezTo>
                  <a:cubicBezTo>
                    <a:pt x="1" y="155"/>
                    <a:pt x="1" y="298"/>
                    <a:pt x="89" y="385"/>
                  </a:cubicBezTo>
                  <a:lnTo>
                    <a:pt x="729" y="1025"/>
                  </a:lnTo>
                  <a:cubicBezTo>
                    <a:pt x="773" y="1068"/>
                    <a:pt x="831" y="1090"/>
                    <a:pt x="888" y="1090"/>
                  </a:cubicBezTo>
                  <a:cubicBezTo>
                    <a:pt x="946" y="1090"/>
                    <a:pt x="1004" y="1068"/>
                    <a:pt x="1047" y="1025"/>
                  </a:cubicBezTo>
                  <a:cubicBezTo>
                    <a:pt x="1134" y="935"/>
                    <a:pt x="1134" y="794"/>
                    <a:pt x="1047" y="707"/>
                  </a:cubicBezTo>
                  <a:lnTo>
                    <a:pt x="407" y="67"/>
                  </a:lnTo>
                  <a:cubicBezTo>
                    <a:pt x="363" y="22"/>
                    <a:pt x="305" y="0"/>
                    <a:pt x="248" y="0"/>
                  </a:cubicBez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0"/>
            <p:cNvSpPr/>
            <p:nvPr/>
          </p:nvSpPr>
          <p:spPr>
            <a:xfrm>
              <a:off x="6628380" y="2819982"/>
              <a:ext cx="28496" cy="27124"/>
            </a:xfrm>
            <a:custGeom>
              <a:avLst/>
              <a:gdLst/>
              <a:ahLst/>
              <a:cxnLst/>
              <a:rect l="l" t="t" r="r" b="b"/>
              <a:pathLst>
                <a:path w="914" h="870" extrusionOk="0">
                  <a:moveTo>
                    <a:pt x="247" y="1"/>
                  </a:moveTo>
                  <a:cubicBezTo>
                    <a:pt x="189" y="1"/>
                    <a:pt x="132" y="22"/>
                    <a:pt x="88" y="66"/>
                  </a:cubicBezTo>
                  <a:cubicBezTo>
                    <a:pt x="1" y="154"/>
                    <a:pt x="1" y="296"/>
                    <a:pt x="88" y="384"/>
                  </a:cubicBezTo>
                  <a:lnTo>
                    <a:pt x="507" y="804"/>
                  </a:lnTo>
                  <a:cubicBezTo>
                    <a:pt x="550" y="848"/>
                    <a:pt x="608" y="869"/>
                    <a:pt x="666" y="869"/>
                  </a:cubicBezTo>
                  <a:cubicBezTo>
                    <a:pt x="724" y="869"/>
                    <a:pt x="782" y="848"/>
                    <a:pt x="826" y="801"/>
                  </a:cubicBezTo>
                  <a:cubicBezTo>
                    <a:pt x="913" y="713"/>
                    <a:pt x="913" y="573"/>
                    <a:pt x="826" y="485"/>
                  </a:cubicBezTo>
                  <a:lnTo>
                    <a:pt x="406" y="66"/>
                  </a:lnTo>
                  <a:cubicBezTo>
                    <a:pt x="362" y="22"/>
                    <a:pt x="304" y="1"/>
                    <a:pt x="247" y="1"/>
                  </a:cubicBez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0"/>
            <p:cNvSpPr/>
            <p:nvPr/>
          </p:nvSpPr>
          <p:spPr>
            <a:xfrm>
              <a:off x="6522716" y="2856399"/>
              <a:ext cx="13999" cy="66751"/>
            </a:xfrm>
            <a:custGeom>
              <a:avLst/>
              <a:gdLst/>
              <a:ahLst/>
              <a:cxnLst/>
              <a:rect l="l" t="t" r="r" b="b"/>
              <a:pathLst>
                <a:path w="449" h="2141" extrusionOk="0">
                  <a:moveTo>
                    <a:pt x="224" y="1"/>
                  </a:moveTo>
                  <a:cubicBezTo>
                    <a:pt x="101" y="1"/>
                    <a:pt x="0" y="100"/>
                    <a:pt x="0" y="225"/>
                  </a:cubicBezTo>
                  <a:lnTo>
                    <a:pt x="0" y="1916"/>
                  </a:lnTo>
                  <a:cubicBezTo>
                    <a:pt x="0" y="2039"/>
                    <a:pt x="100" y="2140"/>
                    <a:pt x="224" y="2140"/>
                  </a:cubicBezTo>
                  <a:cubicBezTo>
                    <a:pt x="347" y="2140"/>
                    <a:pt x="448" y="2042"/>
                    <a:pt x="448" y="1916"/>
                  </a:cubicBezTo>
                  <a:lnTo>
                    <a:pt x="448" y="225"/>
                  </a:lnTo>
                  <a:cubicBezTo>
                    <a:pt x="448" y="102"/>
                    <a:pt x="349" y="1"/>
                    <a:pt x="224" y="1"/>
                  </a:cubicBez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0"/>
            <p:cNvSpPr/>
            <p:nvPr/>
          </p:nvSpPr>
          <p:spPr>
            <a:xfrm>
              <a:off x="6383784" y="2818299"/>
              <a:ext cx="48980" cy="47608"/>
            </a:xfrm>
            <a:custGeom>
              <a:avLst/>
              <a:gdLst/>
              <a:ahLst/>
              <a:cxnLst/>
              <a:rect l="l" t="t" r="r" b="b"/>
              <a:pathLst>
                <a:path w="1571" h="1527" extrusionOk="0">
                  <a:moveTo>
                    <a:pt x="1323" y="0"/>
                  </a:moveTo>
                  <a:cubicBezTo>
                    <a:pt x="1265" y="0"/>
                    <a:pt x="1208" y="22"/>
                    <a:pt x="1165" y="66"/>
                  </a:cubicBezTo>
                  <a:lnTo>
                    <a:pt x="88" y="1143"/>
                  </a:lnTo>
                  <a:cubicBezTo>
                    <a:pt x="1" y="1233"/>
                    <a:pt x="1" y="1373"/>
                    <a:pt x="88" y="1461"/>
                  </a:cubicBezTo>
                  <a:cubicBezTo>
                    <a:pt x="131" y="1505"/>
                    <a:pt x="189" y="1526"/>
                    <a:pt x="247" y="1526"/>
                  </a:cubicBezTo>
                  <a:cubicBezTo>
                    <a:pt x="302" y="1526"/>
                    <a:pt x="359" y="1505"/>
                    <a:pt x="406" y="1461"/>
                  </a:cubicBezTo>
                  <a:lnTo>
                    <a:pt x="1483" y="384"/>
                  </a:lnTo>
                  <a:cubicBezTo>
                    <a:pt x="1571" y="296"/>
                    <a:pt x="1571" y="153"/>
                    <a:pt x="1483" y="66"/>
                  </a:cubicBezTo>
                  <a:cubicBezTo>
                    <a:pt x="1438" y="22"/>
                    <a:pt x="1380" y="0"/>
                    <a:pt x="1323" y="0"/>
                  </a:cubicBez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0"/>
            <p:cNvSpPr/>
            <p:nvPr/>
          </p:nvSpPr>
          <p:spPr>
            <a:xfrm>
              <a:off x="6327133" y="2713664"/>
              <a:ext cx="55558" cy="13999"/>
            </a:xfrm>
            <a:custGeom>
              <a:avLst/>
              <a:gdLst/>
              <a:ahLst/>
              <a:cxnLst/>
              <a:rect l="l" t="t" r="r" b="b"/>
              <a:pathLst>
                <a:path w="1782" h="449" extrusionOk="0">
                  <a:moveTo>
                    <a:pt x="225" y="1"/>
                  </a:moveTo>
                  <a:cubicBezTo>
                    <a:pt x="102" y="1"/>
                    <a:pt x="1" y="102"/>
                    <a:pt x="1" y="225"/>
                  </a:cubicBezTo>
                  <a:cubicBezTo>
                    <a:pt x="1" y="347"/>
                    <a:pt x="101" y="449"/>
                    <a:pt x="225" y="449"/>
                  </a:cubicBezTo>
                  <a:lnTo>
                    <a:pt x="1558" y="449"/>
                  </a:lnTo>
                  <a:cubicBezTo>
                    <a:pt x="1682" y="449"/>
                    <a:pt x="1782" y="347"/>
                    <a:pt x="1782" y="225"/>
                  </a:cubicBezTo>
                  <a:cubicBezTo>
                    <a:pt x="1782" y="102"/>
                    <a:pt x="1682" y="1"/>
                    <a:pt x="1558" y="1"/>
                  </a:cubicBez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0"/>
            <p:cNvSpPr/>
            <p:nvPr/>
          </p:nvSpPr>
          <p:spPr>
            <a:xfrm>
              <a:off x="6366948" y="2558613"/>
              <a:ext cx="65785" cy="64350"/>
            </a:xfrm>
            <a:custGeom>
              <a:avLst/>
              <a:gdLst/>
              <a:ahLst/>
              <a:cxnLst/>
              <a:rect l="l" t="t" r="r" b="b"/>
              <a:pathLst>
                <a:path w="2110" h="2064" extrusionOk="0">
                  <a:moveTo>
                    <a:pt x="246" y="1"/>
                  </a:moveTo>
                  <a:cubicBezTo>
                    <a:pt x="189" y="1"/>
                    <a:pt x="131" y="23"/>
                    <a:pt x="87" y="66"/>
                  </a:cubicBezTo>
                  <a:cubicBezTo>
                    <a:pt x="0" y="154"/>
                    <a:pt x="0" y="297"/>
                    <a:pt x="87" y="384"/>
                  </a:cubicBezTo>
                  <a:lnTo>
                    <a:pt x="1702" y="1999"/>
                  </a:lnTo>
                  <a:cubicBezTo>
                    <a:pt x="1745" y="2042"/>
                    <a:pt x="1803" y="2064"/>
                    <a:pt x="1861" y="2064"/>
                  </a:cubicBezTo>
                  <a:cubicBezTo>
                    <a:pt x="1919" y="2064"/>
                    <a:pt x="1976" y="2041"/>
                    <a:pt x="2020" y="1999"/>
                  </a:cubicBezTo>
                  <a:cubicBezTo>
                    <a:pt x="2109" y="1910"/>
                    <a:pt x="2109" y="1767"/>
                    <a:pt x="2020" y="1681"/>
                  </a:cubicBezTo>
                  <a:lnTo>
                    <a:pt x="405" y="66"/>
                  </a:lnTo>
                  <a:cubicBezTo>
                    <a:pt x="361" y="23"/>
                    <a:pt x="303" y="1"/>
                    <a:pt x="246" y="1"/>
                  </a:cubicBez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0"/>
            <p:cNvSpPr/>
            <p:nvPr/>
          </p:nvSpPr>
          <p:spPr>
            <a:xfrm>
              <a:off x="6375771" y="2570056"/>
              <a:ext cx="307847" cy="301081"/>
            </a:xfrm>
            <a:custGeom>
              <a:avLst/>
              <a:gdLst/>
              <a:ahLst/>
              <a:cxnLst/>
              <a:rect l="l" t="t" r="r" b="b"/>
              <a:pathLst>
                <a:path w="9874" h="9657" extrusionOk="0">
                  <a:moveTo>
                    <a:pt x="3951" y="1"/>
                  </a:moveTo>
                  <a:cubicBezTo>
                    <a:pt x="3913" y="1"/>
                    <a:pt x="3876" y="4"/>
                    <a:pt x="3839" y="13"/>
                  </a:cubicBezTo>
                  <a:cubicBezTo>
                    <a:pt x="3486" y="92"/>
                    <a:pt x="3268" y="547"/>
                    <a:pt x="2950" y="702"/>
                  </a:cubicBezTo>
                  <a:cubicBezTo>
                    <a:pt x="2626" y="857"/>
                    <a:pt x="2134" y="747"/>
                    <a:pt x="1858" y="967"/>
                  </a:cubicBezTo>
                  <a:cubicBezTo>
                    <a:pt x="1581" y="1189"/>
                    <a:pt x="1581" y="1695"/>
                    <a:pt x="1358" y="1973"/>
                  </a:cubicBezTo>
                  <a:cubicBezTo>
                    <a:pt x="1137" y="2250"/>
                    <a:pt x="644" y="2362"/>
                    <a:pt x="489" y="2685"/>
                  </a:cubicBezTo>
                  <a:cubicBezTo>
                    <a:pt x="335" y="3003"/>
                    <a:pt x="554" y="3457"/>
                    <a:pt x="475" y="3809"/>
                  </a:cubicBezTo>
                  <a:cubicBezTo>
                    <a:pt x="397" y="4151"/>
                    <a:pt x="1" y="4465"/>
                    <a:pt x="1" y="4828"/>
                  </a:cubicBezTo>
                  <a:cubicBezTo>
                    <a:pt x="1" y="5192"/>
                    <a:pt x="397" y="5507"/>
                    <a:pt x="475" y="5847"/>
                  </a:cubicBezTo>
                  <a:cubicBezTo>
                    <a:pt x="554" y="6200"/>
                    <a:pt x="337" y="6653"/>
                    <a:pt x="489" y="6971"/>
                  </a:cubicBezTo>
                  <a:cubicBezTo>
                    <a:pt x="644" y="7295"/>
                    <a:pt x="1137" y="7407"/>
                    <a:pt x="1358" y="7683"/>
                  </a:cubicBezTo>
                  <a:cubicBezTo>
                    <a:pt x="1581" y="7962"/>
                    <a:pt x="1581" y="8468"/>
                    <a:pt x="1858" y="8690"/>
                  </a:cubicBezTo>
                  <a:cubicBezTo>
                    <a:pt x="2134" y="8910"/>
                    <a:pt x="2629" y="8800"/>
                    <a:pt x="2950" y="8955"/>
                  </a:cubicBezTo>
                  <a:cubicBezTo>
                    <a:pt x="3268" y="9109"/>
                    <a:pt x="3486" y="9565"/>
                    <a:pt x="3839" y="9644"/>
                  </a:cubicBezTo>
                  <a:cubicBezTo>
                    <a:pt x="3876" y="9653"/>
                    <a:pt x="3913" y="9656"/>
                    <a:pt x="3952" y="9656"/>
                  </a:cubicBezTo>
                  <a:cubicBezTo>
                    <a:pt x="4265" y="9656"/>
                    <a:pt x="4614" y="9407"/>
                    <a:pt x="4937" y="9407"/>
                  </a:cubicBezTo>
                  <a:cubicBezTo>
                    <a:pt x="5261" y="9407"/>
                    <a:pt x="5610" y="9656"/>
                    <a:pt x="5923" y="9656"/>
                  </a:cubicBezTo>
                  <a:cubicBezTo>
                    <a:pt x="5961" y="9656"/>
                    <a:pt x="5999" y="9653"/>
                    <a:pt x="6036" y="9644"/>
                  </a:cubicBezTo>
                  <a:cubicBezTo>
                    <a:pt x="6389" y="9565"/>
                    <a:pt x="6607" y="9109"/>
                    <a:pt x="6925" y="8955"/>
                  </a:cubicBezTo>
                  <a:cubicBezTo>
                    <a:pt x="7249" y="8800"/>
                    <a:pt x="7740" y="8910"/>
                    <a:pt x="8016" y="8690"/>
                  </a:cubicBezTo>
                  <a:cubicBezTo>
                    <a:pt x="8295" y="8468"/>
                    <a:pt x="8295" y="7962"/>
                    <a:pt x="8516" y="7683"/>
                  </a:cubicBezTo>
                  <a:cubicBezTo>
                    <a:pt x="8738" y="7407"/>
                    <a:pt x="9231" y="7292"/>
                    <a:pt x="9387" y="6971"/>
                  </a:cubicBezTo>
                  <a:cubicBezTo>
                    <a:pt x="9540" y="6653"/>
                    <a:pt x="9322" y="6200"/>
                    <a:pt x="9401" y="5847"/>
                  </a:cubicBezTo>
                  <a:cubicBezTo>
                    <a:pt x="9478" y="5506"/>
                    <a:pt x="9874" y="5192"/>
                    <a:pt x="9874" y="4828"/>
                  </a:cubicBezTo>
                  <a:cubicBezTo>
                    <a:pt x="9874" y="4465"/>
                    <a:pt x="9478" y="4148"/>
                    <a:pt x="9401" y="3809"/>
                  </a:cubicBezTo>
                  <a:cubicBezTo>
                    <a:pt x="9322" y="3457"/>
                    <a:pt x="9538" y="3003"/>
                    <a:pt x="9387" y="2685"/>
                  </a:cubicBezTo>
                  <a:cubicBezTo>
                    <a:pt x="9231" y="2362"/>
                    <a:pt x="8738" y="2250"/>
                    <a:pt x="8516" y="1973"/>
                  </a:cubicBezTo>
                  <a:cubicBezTo>
                    <a:pt x="8295" y="1695"/>
                    <a:pt x="8295" y="1189"/>
                    <a:pt x="8016" y="967"/>
                  </a:cubicBezTo>
                  <a:cubicBezTo>
                    <a:pt x="7912" y="884"/>
                    <a:pt x="7776" y="848"/>
                    <a:pt x="7632" y="826"/>
                  </a:cubicBezTo>
                  <a:lnTo>
                    <a:pt x="6853" y="662"/>
                  </a:lnTo>
                  <a:cubicBezTo>
                    <a:pt x="6572" y="481"/>
                    <a:pt x="6361" y="88"/>
                    <a:pt x="6036" y="13"/>
                  </a:cubicBezTo>
                  <a:cubicBezTo>
                    <a:pt x="5999" y="4"/>
                    <a:pt x="5961" y="1"/>
                    <a:pt x="5923" y="1"/>
                  </a:cubicBezTo>
                  <a:cubicBezTo>
                    <a:pt x="5609" y="1"/>
                    <a:pt x="5261" y="250"/>
                    <a:pt x="4937" y="250"/>
                  </a:cubicBezTo>
                  <a:cubicBezTo>
                    <a:pt x="4614" y="250"/>
                    <a:pt x="4264" y="1"/>
                    <a:pt x="3951" y="1"/>
                  </a:cubicBezTo>
                  <a:close/>
                </a:path>
              </a:pathLst>
            </a:custGeom>
            <a:solidFill>
              <a:srgbClr val="A5D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0"/>
            <p:cNvSpPr/>
            <p:nvPr/>
          </p:nvSpPr>
          <p:spPr>
            <a:xfrm>
              <a:off x="6427060" y="2591693"/>
              <a:ext cx="256622" cy="279537"/>
            </a:xfrm>
            <a:custGeom>
              <a:avLst/>
              <a:gdLst/>
              <a:ahLst/>
              <a:cxnLst/>
              <a:rect l="l" t="t" r="r" b="b"/>
              <a:pathLst>
                <a:path w="8231" h="8966" extrusionOk="0">
                  <a:moveTo>
                    <a:pt x="5356" y="1"/>
                  </a:moveTo>
                  <a:lnTo>
                    <a:pt x="5356" y="1"/>
                  </a:lnTo>
                  <a:cubicBezTo>
                    <a:pt x="6137" y="852"/>
                    <a:pt x="6614" y="1990"/>
                    <a:pt x="6614" y="3237"/>
                  </a:cubicBezTo>
                  <a:cubicBezTo>
                    <a:pt x="6614" y="5887"/>
                    <a:pt x="4467" y="8034"/>
                    <a:pt x="1818" y="8034"/>
                  </a:cubicBezTo>
                  <a:cubicBezTo>
                    <a:pt x="1174" y="8034"/>
                    <a:pt x="560" y="7907"/>
                    <a:pt x="1" y="7678"/>
                  </a:cubicBezTo>
                  <a:lnTo>
                    <a:pt x="1" y="7678"/>
                  </a:lnTo>
                  <a:cubicBezTo>
                    <a:pt x="51" y="7807"/>
                    <a:pt x="116" y="7920"/>
                    <a:pt x="213" y="7999"/>
                  </a:cubicBezTo>
                  <a:cubicBezTo>
                    <a:pt x="489" y="8220"/>
                    <a:pt x="984" y="8110"/>
                    <a:pt x="1305" y="8265"/>
                  </a:cubicBezTo>
                  <a:cubicBezTo>
                    <a:pt x="1623" y="8418"/>
                    <a:pt x="1841" y="8874"/>
                    <a:pt x="2194" y="8953"/>
                  </a:cubicBezTo>
                  <a:cubicBezTo>
                    <a:pt x="2231" y="8962"/>
                    <a:pt x="2270" y="8966"/>
                    <a:pt x="2309" y="8966"/>
                  </a:cubicBezTo>
                  <a:cubicBezTo>
                    <a:pt x="2622" y="8966"/>
                    <a:pt x="2970" y="8718"/>
                    <a:pt x="3292" y="8718"/>
                  </a:cubicBezTo>
                  <a:cubicBezTo>
                    <a:pt x="3615" y="8718"/>
                    <a:pt x="3964" y="8966"/>
                    <a:pt x="4276" y="8966"/>
                  </a:cubicBezTo>
                  <a:cubicBezTo>
                    <a:pt x="4315" y="8966"/>
                    <a:pt x="4353" y="8962"/>
                    <a:pt x="4391" y="8953"/>
                  </a:cubicBezTo>
                  <a:cubicBezTo>
                    <a:pt x="4744" y="8874"/>
                    <a:pt x="4962" y="8418"/>
                    <a:pt x="5280" y="8265"/>
                  </a:cubicBezTo>
                  <a:cubicBezTo>
                    <a:pt x="5604" y="8110"/>
                    <a:pt x="6095" y="8220"/>
                    <a:pt x="6371" y="7999"/>
                  </a:cubicBezTo>
                  <a:cubicBezTo>
                    <a:pt x="6650" y="7778"/>
                    <a:pt x="6650" y="7272"/>
                    <a:pt x="6871" y="6993"/>
                  </a:cubicBezTo>
                  <a:cubicBezTo>
                    <a:pt x="7093" y="6717"/>
                    <a:pt x="7586" y="6603"/>
                    <a:pt x="7742" y="6282"/>
                  </a:cubicBezTo>
                  <a:cubicBezTo>
                    <a:pt x="7895" y="5961"/>
                    <a:pt x="7678" y="5508"/>
                    <a:pt x="7758" y="5156"/>
                  </a:cubicBezTo>
                  <a:cubicBezTo>
                    <a:pt x="7836" y="4815"/>
                    <a:pt x="8230" y="4499"/>
                    <a:pt x="8230" y="4137"/>
                  </a:cubicBezTo>
                  <a:cubicBezTo>
                    <a:pt x="8230" y="3774"/>
                    <a:pt x="7836" y="3457"/>
                    <a:pt x="7758" y="3117"/>
                  </a:cubicBezTo>
                  <a:cubicBezTo>
                    <a:pt x="7678" y="2765"/>
                    <a:pt x="7895" y="2311"/>
                    <a:pt x="7743" y="1993"/>
                  </a:cubicBezTo>
                  <a:cubicBezTo>
                    <a:pt x="7587" y="1670"/>
                    <a:pt x="7094" y="1558"/>
                    <a:pt x="6874" y="1282"/>
                  </a:cubicBezTo>
                  <a:cubicBezTo>
                    <a:pt x="6652" y="1003"/>
                    <a:pt x="6652" y="497"/>
                    <a:pt x="6373" y="276"/>
                  </a:cubicBezTo>
                  <a:cubicBezTo>
                    <a:pt x="6269" y="192"/>
                    <a:pt x="6133" y="156"/>
                    <a:pt x="5988" y="134"/>
                  </a:cubicBezTo>
                  <a:lnTo>
                    <a:pt x="5356" y="1"/>
                  </a:lnTo>
                  <a:close/>
                </a:path>
              </a:pathLst>
            </a:custGeom>
            <a:solidFill>
              <a:srgbClr val="8FD6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0"/>
            <p:cNvSpPr/>
            <p:nvPr/>
          </p:nvSpPr>
          <p:spPr>
            <a:xfrm>
              <a:off x="6464349" y="2627985"/>
              <a:ext cx="36446" cy="36415"/>
            </a:xfrm>
            <a:custGeom>
              <a:avLst/>
              <a:gdLst/>
              <a:ahLst/>
              <a:cxnLst/>
              <a:rect l="l" t="t" r="r" b="b"/>
              <a:pathLst>
                <a:path w="1169" h="1168" extrusionOk="0">
                  <a:moveTo>
                    <a:pt x="584" y="1"/>
                  </a:moveTo>
                  <a:cubicBezTo>
                    <a:pt x="262" y="1"/>
                    <a:pt x="0" y="262"/>
                    <a:pt x="0" y="583"/>
                  </a:cubicBezTo>
                  <a:cubicBezTo>
                    <a:pt x="0" y="905"/>
                    <a:pt x="262" y="1167"/>
                    <a:pt x="584" y="1167"/>
                  </a:cubicBezTo>
                  <a:cubicBezTo>
                    <a:pt x="905" y="1167"/>
                    <a:pt x="1168" y="905"/>
                    <a:pt x="1168" y="583"/>
                  </a:cubicBezTo>
                  <a:cubicBezTo>
                    <a:pt x="1168" y="262"/>
                    <a:pt x="905" y="1"/>
                    <a:pt x="584" y="1"/>
                  </a:cubicBezTo>
                  <a:close/>
                </a:path>
              </a:pathLst>
            </a:custGeom>
            <a:solidFill>
              <a:srgbClr val="CCF5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0"/>
            <p:cNvSpPr/>
            <p:nvPr/>
          </p:nvSpPr>
          <p:spPr>
            <a:xfrm>
              <a:off x="6511491" y="2488711"/>
              <a:ext cx="36446" cy="36415"/>
            </a:xfrm>
            <a:custGeom>
              <a:avLst/>
              <a:gdLst/>
              <a:ahLst/>
              <a:cxnLst/>
              <a:rect l="l" t="t" r="r" b="b"/>
              <a:pathLst>
                <a:path w="1169" h="1168" extrusionOk="0">
                  <a:moveTo>
                    <a:pt x="584" y="1"/>
                  </a:moveTo>
                  <a:cubicBezTo>
                    <a:pt x="263" y="1"/>
                    <a:pt x="0" y="262"/>
                    <a:pt x="0" y="583"/>
                  </a:cubicBezTo>
                  <a:cubicBezTo>
                    <a:pt x="0" y="906"/>
                    <a:pt x="263" y="1167"/>
                    <a:pt x="584" y="1167"/>
                  </a:cubicBezTo>
                  <a:cubicBezTo>
                    <a:pt x="907" y="1167"/>
                    <a:pt x="1168" y="906"/>
                    <a:pt x="1168" y="583"/>
                  </a:cubicBezTo>
                  <a:cubicBezTo>
                    <a:pt x="1168" y="262"/>
                    <a:pt x="907" y="1"/>
                    <a:pt x="584" y="1"/>
                  </a:cubicBezTo>
                  <a:close/>
                </a:path>
              </a:pathLst>
            </a:custGeom>
            <a:solidFill>
              <a:srgbClr val="B1E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0"/>
            <p:cNvSpPr/>
            <p:nvPr/>
          </p:nvSpPr>
          <p:spPr>
            <a:xfrm>
              <a:off x="6582329" y="2688160"/>
              <a:ext cx="36415" cy="36384"/>
            </a:xfrm>
            <a:custGeom>
              <a:avLst/>
              <a:gdLst/>
              <a:ahLst/>
              <a:cxnLst/>
              <a:rect l="l" t="t" r="r" b="b"/>
              <a:pathLst>
                <a:path w="1168" h="1167" extrusionOk="0">
                  <a:moveTo>
                    <a:pt x="583" y="0"/>
                  </a:moveTo>
                  <a:cubicBezTo>
                    <a:pt x="262" y="0"/>
                    <a:pt x="1" y="262"/>
                    <a:pt x="1" y="583"/>
                  </a:cubicBezTo>
                  <a:cubicBezTo>
                    <a:pt x="1" y="905"/>
                    <a:pt x="262" y="1167"/>
                    <a:pt x="583" y="1167"/>
                  </a:cubicBezTo>
                  <a:cubicBezTo>
                    <a:pt x="906" y="1167"/>
                    <a:pt x="1167" y="905"/>
                    <a:pt x="1167" y="583"/>
                  </a:cubicBezTo>
                  <a:cubicBezTo>
                    <a:pt x="1167" y="261"/>
                    <a:pt x="906" y="0"/>
                    <a:pt x="583" y="0"/>
                  </a:cubicBezTo>
                  <a:close/>
                </a:path>
              </a:pathLst>
            </a:custGeom>
            <a:solidFill>
              <a:srgbClr val="CCF5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0"/>
            <p:cNvSpPr/>
            <p:nvPr/>
          </p:nvSpPr>
          <p:spPr>
            <a:xfrm>
              <a:off x="6453873" y="2746806"/>
              <a:ext cx="57398" cy="57429"/>
            </a:xfrm>
            <a:custGeom>
              <a:avLst/>
              <a:gdLst/>
              <a:ahLst/>
              <a:cxnLst/>
              <a:rect l="l" t="t" r="r" b="b"/>
              <a:pathLst>
                <a:path w="1841" h="1842" extrusionOk="0">
                  <a:moveTo>
                    <a:pt x="922" y="0"/>
                  </a:moveTo>
                  <a:cubicBezTo>
                    <a:pt x="413" y="0"/>
                    <a:pt x="1" y="413"/>
                    <a:pt x="1" y="921"/>
                  </a:cubicBezTo>
                  <a:cubicBezTo>
                    <a:pt x="1" y="1430"/>
                    <a:pt x="414" y="1842"/>
                    <a:pt x="922" y="1842"/>
                  </a:cubicBezTo>
                  <a:cubicBezTo>
                    <a:pt x="1429" y="1842"/>
                    <a:pt x="1841" y="1430"/>
                    <a:pt x="1841" y="921"/>
                  </a:cubicBezTo>
                  <a:cubicBezTo>
                    <a:pt x="1841" y="412"/>
                    <a:pt x="1428" y="0"/>
                    <a:pt x="922" y="0"/>
                  </a:cubicBezTo>
                  <a:close/>
                </a:path>
              </a:pathLst>
            </a:custGeom>
            <a:solidFill>
              <a:srgbClr val="CCF5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0"/>
            <p:cNvSpPr/>
            <p:nvPr/>
          </p:nvSpPr>
          <p:spPr>
            <a:xfrm>
              <a:off x="6686684" y="2516740"/>
              <a:ext cx="49136" cy="44771"/>
            </a:xfrm>
            <a:custGeom>
              <a:avLst/>
              <a:gdLst/>
              <a:ahLst/>
              <a:cxnLst/>
              <a:rect l="l" t="t" r="r" b="b"/>
              <a:pathLst>
                <a:path w="1576" h="1436" extrusionOk="0">
                  <a:moveTo>
                    <a:pt x="787" y="0"/>
                  </a:moveTo>
                  <a:cubicBezTo>
                    <a:pt x="603" y="0"/>
                    <a:pt x="419" y="70"/>
                    <a:pt x="279" y="211"/>
                  </a:cubicBezTo>
                  <a:cubicBezTo>
                    <a:pt x="0" y="491"/>
                    <a:pt x="0" y="946"/>
                    <a:pt x="279" y="1227"/>
                  </a:cubicBezTo>
                  <a:cubicBezTo>
                    <a:pt x="419" y="1366"/>
                    <a:pt x="603" y="1436"/>
                    <a:pt x="787" y="1436"/>
                  </a:cubicBezTo>
                  <a:cubicBezTo>
                    <a:pt x="971" y="1436"/>
                    <a:pt x="1155" y="1366"/>
                    <a:pt x="1295" y="1227"/>
                  </a:cubicBezTo>
                  <a:cubicBezTo>
                    <a:pt x="1576" y="946"/>
                    <a:pt x="1576" y="491"/>
                    <a:pt x="1295" y="211"/>
                  </a:cubicBezTo>
                  <a:cubicBezTo>
                    <a:pt x="1155" y="70"/>
                    <a:pt x="971" y="0"/>
                    <a:pt x="787" y="0"/>
                  </a:cubicBezTo>
                  <a:close/>
                </a:path>
              </a:pathLst>
            </a:custGeom>
            <a:solidFill>
              <a:srgbClr val="B1E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0"/>
            <p:cNvSpPr/>
            <p:nvPr/>
          </p:nvSpPr>
          <p:spPr>
            <a:xfrm>
              <a:off x="6725220" y="2702439"/>
              <a:ext cx="36384" cy="36446"/>
            </a:xfrm>
            <a:custGeom>
              <a:avLst/>
              <a:gdLst/>
              <a:ahLst/>
              <a:cxnLst/>
              <a:rect l="l" t="t" r="r" b="b"/>
              <a:pathLst>
                <a:path w="1167" h="1169" extrusionOk="0">
                  <a:moveTo>
                    <a:pt x="583" y="1"/>
                  </a:moveTo>
                  <a:cubicBezTo>
                    <a:pt x="262" y="1"/>
                    <a:pt x="0" y="262"/>
                    <a:pt x="0" y="585"/>
                  </a:cubicBezTo>
                  <a:cubicBezTo>
                    <a:pt x="0" y="906"/>
                    <a:pt x="262" y="1169"/>
                    <a:pt x="583" y="1169"/>
                  </a:cubicBezTo>
                  <a:cubicBezTo>
                    <a:pt x="905" y="1169"/>
                    <a:pt x="1167" y="906"/>
                    <a:pt x="1167" y="585"/>
                  </a:cubicBezTo>
                  <a:cubicBezTo>
                    <a:pt x="1167" y="261"/>
                    <a:pt x="905" y="1"/>
                    <a:pt x="583" y="1"/>
                  </a:cubicBezTo>
                  <a:close/>
                </a:path>
              </a:pathLst>
            </a:custGeom>
            <a:solidFill>
              <a:srgbClr val="B1E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a:off x="6676083" y="2869369"/>
              <a:ext cx="51443" cy="46829"/>
            </a:xfrm>
            <a:custGeom>
              <a:avLst/>
              <a:gdLst/>
              <a:ahLst/>
              <a:cxnLst/>
              <a:rect l="l" t="t" r="r" b="b"/>
              <a:pathLst>
                <a:path w="1650" h="1502" extrusionOk="0">
                  <a:moveTo>
                    <a:pt x="824" y="0"/>
                  </a:moveTo>
                  <a:cubicBezTo>
                    <a:pt x="632" y="0"/>
                    <a:pt x="439" y="73"/>
                    <a:pt x="292" y="219"/>
                  </a:cubicBezTo>
                  <a:cubicBezTo>
                    <a:pt x="0" y="513"/>
                    <a:pt x="0" y="990"/>
                    <a:pt x="292" y="1282"/>
                  </a:cubicBezTo>
                  <a:cubicBezTo>
                    <a:pt x="439" y="1428"/>
                    <a:pt x="632" y="1502"/>
                    <a:pt x="824" y="1502"/>
                  </a:cubicBezTo>
                  <a:cubicBezTo>
                    <a:pt x="1017" y="1502"/>
                    <a:pt x="1209" y="1428"/>
                    <a:pt x="1355" y="1282"/>
                  </a:cubicBezTo>
                  <a:cubicBezTo>
                    <a:pt x="1650" y="987"/>
                    <a:pt x="1650" y="513"/>
                    <a:pt x="1355" y="219"/>
                  </a:cubicBezTo>
                  <a:cubicBezTo>
                    <a:pt x="1209" y="73"/>
                    <a:pt x="1017" y="0"/>
                    <a:pt x="824" y="0"/>
                  </a:cubicBezTo>
                  <a:close/>
                </a:path>
              </a:pathLst>
            </a:custGeom>
            <a:solidFill>
              <a:srgbClr val="B1E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6511491" y="2916137"/>
              <a:ext cx="36446" cy="36446"/>
            </a:xfrm>
            <a:custGeom>
              <a:avLst/>
              <a:gdLst/>
              <a:ahLst/>
              <a:cxnLst/>
              <a:rect l="l" t="t" r="r" b="b"/>
              <a:pathLst>
                <a:path w="1169" h="1169" extrusionOk="0">
                  <a:moveTo>
                    <a:pt x="584" y="0"/>
                  </a:moveTo>
                  <a:cubicBezTo>
                    <a:pt x="263" y="0"/>
                    <a:pt x="0" y="263"/>
                    <a:pt x="0" y="584"/>
                  </a:cubicBezTo>
                  <a:cubicBezTo>
                    <a:pt x="0" y="906"/>
                    <a:pt x="263" y="1168"/>
                    <a:pt x="584" y="1168"/>
                  </a:cubicBezTo>
                  <a:cubicBezTo>
                    <a:pt x="907" y="1168"/>
                    <a:pt x="1168" y="906"/>
                    <a:pt x="1168" y="584"/>
                  </a:cubicBezTo>
                  <a:cubicBezTo>
                    <a:pt x="1168" y="263"/>
                    <a:pt x="907" y="0"/>
                    <a:pt x="584" y="0"/>
                  </a:cubicBezTo>
                  <a:close/>
                </a:path>
              </a:pathLst>
            </a:custGeom>
            <a:solidFill>
              <a:srgbClr val="B1E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0"/>
            <p:cNvSpPr/>
            <p:nvPr/>
          </p:nvSpPr>
          <p:spPr>
            <a:xfrm>
              <a:off x="6358592" y="2853562"/>
              <a:ext cx="39970" cy="36446"/>
            </a:xfrm>
            <a:custGeom>
              <a:avLst/>
              <a:gdLst/>
              <a:ahLst/>
              <a:cxnLst/>
              <a:rect l="l" t="t" r="r" b="b"/>
              <a:pathLst>
                <a:path w="1282" h="1169" extrusionOk="0">
                  <a:moveTo>
                    <a:pt x="641" y="1"/>
                  </a:moveTo>
                  <a:cubicBezTo>
                    <a:pt x="492" y="1"/>
                    <a:pt x="342" y="58"/>
                    <a:pt x="228" y="171"/>
                  </a:cubicBezTo>
                  <a:cubicBezTo>
                    <a:pt x="1" y="400"/>
                    <a:pt x="1" y="770"/>
                    <a:pt x="228" y="998"/>
                  </a:cubicBezTo>
                  <a:cubicBezTo>
                    <a:pt x="342" y="1111"/>
                    <a:pt x="492" y="1168"/>
                    <a:pt x="641" y="1168"/>
                  </a:cubicBezTo>
                  <a:cubicBezTo>
                    <a:pt x="791" y="1168"/>
                    <a:pt x="940" y="1111"/>
                    <a:pt x="1055" y="998"/>
                  </a:cubicBezTo>
                  <a:cubicBezTo>
                    <a:pt x="1282" y="768"/>
                    <a:pt x="1282" y="400"/>
                    <a:pt x="1055" y="171"/>
                  </a:cubicBezTo>
                  <a:cubicBezTo>
                    <a:pt x="940" y="58"/>
                    <a:pt x="791" y="1"/>
                    <a:pt x="641" y="1"/>
                  </a:cubicBezTo>
                  <a:close/>
                </a:path>
              </a:pathLst>
            </a:custGeom>
            <a:solidFill>
              <a:srgbClr val="B1E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0"/>
            <p:cNvSpPr/>
            <p:nvPr/>
          </p:nvSpPr>
          <p:spPr>
            <a:xfrm>
              <a:off x="6297763" y="2702439"/>
              <a:ext cx="36384" cy="36446"/>
            </a:xfrm>
            <a:custGeom>
              <a:avLst/>
              <a:gdLst/>
              <a:ahLst/>
              <a:cxnLst/>
              <a:rect l="l" t="t" r="r" b="b"/>
              <a:pathLst>
                <a:path w="1167" h="1169" extrusionOk="0">
                  <a:moveTo>
                    <a:pt x="584" y="1"/>
                  </a:moveTo>
                  <a:cubicBezTo>
                    <a:pt x="262" y="1"/>
                    <a:pt x="0" y="262"/>
                    <a:pt x="0" y="585"/>
                  </a:cubicBezTo>
                  <a:cubicBezTo>
                    <a:pt x="0" y="906"/>
                    <a:pt x="262" y="1169"/>
                    <a:pt x="584" y="1169"/>
                  </a:cubicBezTo>
                  <a:cubicBezTo>
                    <a:pt x="905" y="1169"/>
                    <a:pt x="1167" y="906"/>
                    <a:pt x="1167" y="585"/>
                  </a:cubicBezTo>
                  <a:cubicBezTo>
                    <a:pt x="1167" y="261"/>
                    <a:pt x="905" y="1"/>
                    <a:pt x="584" y="1"/>
                  </a:cubicBezTo>
                  <a:close/>
                </a:path>
              </a:pathLst>
            </a:custGeom>
            <a:solidFill>
              <a:srgbClr val="B1E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0"/>
            <p:cNvSpPr/>
            <p:nvPr/>
          </p:nvSpPr>
          <p:spPr>
            <a:xfrm>
              <a:off x="6331124" y="2524410"/>
              <a:ext cx="52752" cy="48107"/>
            </a:xfrm>
            <a:custGeom>
              <a:avLst/>
              <a:gdLst/>
              <a:ahLst/>
              <a:cxnLst/>
              <a:rect l="l" t="t" r="r" b="b"/>
              <a:pathLst>
                <a:path w="1692" h="1543" extrusionOk="0">
                  <a:moveTo>
                    <a:pt x="846" y="1"/>
                  </a:moveTo>
                  <a:cubicBezTo>
                    <a:pt x="649" y="1"/>
                    <a:pt x="453" y="76"/>
                    <a:pt x="302" y="226"/>
                  </a:cubicBezTo>
                  <a:cubicBezTo>
                    <a:pt x="0" y="528"/>
                    <a:pt x="0" y="1014"/>
                    <a:pt x="302" y="1316"/>
                  </a:cubicBezTo>
                  <a:cubicBezTo>
                    <a:pt x="452" y="1467"/>
                    <a:pt x="649" y="1543"/>
                    <a:pt x="846" y="1543"/>
                  </a:cubicBezTo>
                  <a:cubicBezTo>
                    <a:pt x="1043" y="1543"/>
                    <a:pt x="1240" y="1467"/>
                    <a:pt x="1391" y="1316"/>
                  </a:cubicBezTo>
                  <a:cubicBezTo>
                    <a:pt x="1691" y="1014"/>
                    <a:pt x="1691" y="527"/>
                    <a:pt x="1391" y="226"/>
                  </a:cubicBezTo>
                  <a:cubicBezTo>
                    <a:pt x="1240" y="76"/>
                    <a:pt x="1043" y="1"/>
                    <a:pt x="846" y="1"/>
                  </a:cubicBezTo>
                  <a:close/>
                </a:path>
              </a:pathLst>
            </a:custGeom>
            <a:solidFill>
              <a:srgbClr val="B1E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 name="Google Shape;1423;p40"/>
          <p:cNvGrpSpPr/>
          <p:nvPr/>
        </p:nvGrpSpPr>
        <p:grpSpPr>
          <a:xfrm>
            <a:off x="5543880" y="2060240"/>
            <a:ext cx="463868" cy="347130"/>
            <a:chOff x="5590166" y="2547077"/>
            <a:chExt cx="463868" cy="347130"/>
          </a:xfrm>
        </p:grpSpPr>
        <p:sp>
          <p:nvSpPr>
            <p:cNvPr id="1424" name="Google Shape;1424;p40"/>
            <p:cNvSpPr/>
            <p:nvPr/>
          </p:nvSpPr>
          <p:spPr>
            <a:xfrm>
              <a:off x="5616792" y="2547077"/>
              <a:ext cx="410514" cy="347130"/>
            </a:xfrm>
            <a:custGeom>
              <a:avLst/>
              <a:gdLst/>
              <a:ahLst/>
              <a:cxnLst/>
              <a:rect l="l" t="t" r="r" b="b"/>
              <a:pathLst>
                <a:path w="13167" h="11134" extrusionOk="0">
                  <a:moveTo>
                    <a:pt x="9349" y="1"/>
                  </a:moveTo>
                  <a:cubicBezTo>
                    <a:pt x="9346" y="1"/>
                    <a:pt x="9344" y="1"/>
                    <a:pt x="9344" y="1"/>
                  </a:cubicBezTo>
                  <a:cubicBezTo>
                    <a:pt x="8259" y="1"/>
                    <a:pt x="7279" y="453"/>
                    <a:pt x="6583" y="1180"/>
                  </a:cubicBezTo>
                  <a:cubicBezTo>
                    <a:pt x="5888" y="453"/>
                    <a:pt x="4908" y="1"/>
                    <a:pt x="3822" y="1"/>
                  </a:cubicBezTo>
                  <a:cubicBezTo>
                    <a:pt x="1712" y="1"/>
                    <a:pt x="0" y="1711"/>
                    <a:pt x="0" y="3821"/>
                  </a:cubicBezTo>
                  <a:cubicBezTo>
                    <a:pt x="0" y="5961"/>
                    <a:pt x="1482" y="7456"/>
                    <a:pt x="2774" y="8518"/>
                  </a:cubicBezTo>
                  <a:cubicBezTo>
                    <a:pt x="3611" y="9206"/>
                    <a:pt x="4418" y="9734"/>
                    <a:pt x="4509" y="9792"/>
                  </a:cubicBezTo>
                  <a:lnTo>
                    <a:pt x="6583" y="11133"/>
                  </a:lnTo>
                  <a:lnTo>
                    <a:pt x="8658" y="9792"/>
                  </a:lnTo>
                  <a:cubicBezTo>
                    <a:pt x="8747" y="9734"/>
                    <a:pt x="9556" y="9206"/>
                    <a:pt x="10392" y="8518"/>
                  </a:cubicBezTo>
                  <a:cubicBezTo>
                    <a:pt x="11685" y="7456"/>
                    <a:pt x="13167" y="5961"/>
                    <a:pt x="13167" y="3821"/>
                  </a:cubicBezTo>
                  <a:cubicBezTo>
                    <a:pt x="13167" y="2000"/>
                    <a:pt x="11892" y="478"/>
                    <a:pt x="10186" y="95"/>
                  </a:cubicBezTo>
                  <a:cubicBezTo>
                    <a:pt x="9862" y="3"/>
                    <a:pt x="9400" y="1"/>
                    <a:pt x="9349"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a:off x="5753947" y="2552034"/>
              <a:ext cx="273364" cy="342111"/>
            </a:xfrm>
            <a:custGeom>
              <a:avLst/>
              <a:gdLst/>
              <a:ahLst/>
              <a:cxnLst/>
              <a:rect l="l" t="t" r="r" b="b"/>
              <a:pathLst>
                <a:path w="8768" h="10973" extrusionOk="0">
                  <a:moveTo>
                    <a:pt x="6040" y="1"/>
                  </a:moveTo>
                  <a:cubicBezTo>
                    <a:pt x="6478" y="2338"/>
                    <a:pt x="6774" y="7969"/>
                    <a:pt x="0" y="9559"/>
                  </a:cubicBezTo>
                  <a:cubicBezTo>
                    <a:pt x="55" y="9596"/>
                    <a:pt x="94" y="9622"/>
                    <a:pt x="110" y="9631"/>
                  </a:cubicBezTo>
                  <a:lnTo>
                    <a:pt x="2184" y="10973"/>
                  </a:lnTo>
                  <a:lnTo>
                    <a:pt x="4259" y="9631"/>
                  </a:lnTo>
                  <a:cubicBezTo>
                    <a:pt x="4348" y="9573"/>
                    <a:pt x="5157" y="9046"/>
                    <a:pt x="5993" y="8358"/>
                  </a:cubicBezTo>
                  <a:cubicBezTo>
                    <a:pt x="7286" y="7295"/>
                    <a:pt x="8768" y="5800"/>
                    <a:pt x="8768" y="3661"/>
                  </a:cubicBezTo>
                  <a:cubicBezTo>
                    <a:pt x="8768" y="1933"/>
                    <a:pt x="7618" y="472"/>
                    <a:pt x="6040" y="1"/>
                  </a:cubicBezTo>
                  <a:close/>
                </a:path>
              </a:pathLst>
            </a:custGeom>
            <a:solidFill>
              <a:srgbClr val="FC582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5880033" y="2697201"/>
              <a:ext cx="121686" cy="97897"/>
            </a:xfrm>
            <a:custGeom>
              <a:avLst/>
              <a:gdLst/>
              <a:ahLst/>
              <a:cxnLst/>
              <a:rect l="l" t="t" r="r" b="b"/>
              <a:pathLst>
                <a:path w="3903" h="3140" extrusionOk="0">
                  <a:moveTo>
                    <a:pt x="2209" y="0"/>
                  </a:moveTo>
                  <a:cubicBezTo>
                    <a:pt x="2204" y="0"/>
                    <a:pt x="2199" y="1"/>
                    <a:pt x="2194" y="1"/>
                  </a:cubicBezTo>
                  <a:cubicBezTo>
                    <a:pt x="2104" y="8"/>
                    <a:pt x="2029" y="67"/>
                    <a:pt x="2002" y="151"/>
                  </a:cubicBezTo>
                  <a:lnTo>
                    <a:pt x="1306" y="2307"/>
                  </a:lnTo>
                  <a:lnTo>
                    <a:pt x="449" y="351"/>
                  </a:lnTo>
                  <a:cubicBezTo>
                    <a:pt x="413" y="269"/>
                    <a:pt x="334" y="221"/>
                    <a:pt x="250" y="221"/>
                  </a:cubicBezTo>
                  <a:cubicBezTo>
                    <a:pt x="221" y="221"/>
                    <a:pt x="191" y="227"/>
                    <a:pt x="163" y="239"/>
                  </a:cubicBezTo>
                  <a:cubicBezTo>
                    <a:pt x="51" y="289"/>
                    <a:pt x="1" y="416"/>
                    <a:pt x="50" y="527"/>
                  </a:cubicBezTo>
                  <a:lnTo>
                    <a:pt x="1139" y="3009"/>
                  </a:lnTo>
                  <a:cubicBezTo>
                    <a:pt x="1172" y="3089"/>
                    <a:pt x="1251" y="3139"/>
                    <a:pt x="1337" y="3139"/>
                  </a:cubicBezTo>
                  <a:lnTo>
                    <a:pt x="1348" y="3139"/>
                  </a:lnTo>
                  <a:cubicBezTo>
                    <a:pt x="1438" y="3133"/>
                    <a:pt x="1516" y="3074"/>
                    <a:pt x="1545" y="2989"/>
                  </a:cubicBezTo>
                  <a:lnTo>
                    <a:pt x="2253" y="796"/>
                  </a:lnTo>
                  <a:lnTo>
                    <a:pt x="2827" y="1952"/>
                  </a:lnTo>
                  <a:cubicBezTo>
                    <a:pt x="2863" y="2026"/>
                    <a:pt x="2940" y="2074"/>
                    <a:pt x="3022" y="2074"/>
                  </a:cubicBezTo>
                  <a:lnTo>
                    <a:pt x="3592" y="2074"/>
                  </a:lnTo>
                  <a:cubicBezTo>
                    <a:pt x="3700" y="1932"/>
                    <a:pt x="3804" y="1788"/>
                    <a:pt x="3902" y="1637"/>
                  </a:cubicBezTo>
                  <a:lnTo>
                    <a:pt x="3158" y="1637"/>
                  </a:lnTo>
                  <a:lnTo>
                    <a:pt x="3158" y="1636"/>
                  </a:lnTo>
                  <a:lnTo>
                    <a:pt x="2405" y="122"/>
                  </a:lnTo>
                  <a:cubicBezTo>
                    <a:pt x="2367" y="46"/>
                    <a:pt x="2291" y="0"/>
                    <a:pt x="2209" y="0"/>
                  </a:cubicBezTo>
                  <a:close/>
                </a:path>
              </a:pathLst>
            </a:custGeom>
            <a:solidFill>
              <a:srgbClr val="FC6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0"/>
            <p:cNvSpPr/>
            <p:nvPr/>
          </p:nvSpPr>
          <p:spPr>
            <a:xfrm>
              <a:off x="5642421" y="2649155"/>
              <a:ext cx="244775" cy="160346"/>
            </a:xfrm>
            <a:custGeom>
              <a:avLst/>
              <a:gdLst/>
              <a:ahLst/>
              <a:cxnLst/>
              <a:rect l="l" t="t" r="r" b="b"/>
              <a:pathLst>
                <a:path w="7851" h="5143" extrusionOk="0">
                  <a:moveTo>
                    <a:pt x="7104" y="1"/>
                  </a:moveTo>
                  <a:cubicBezTo>
                    <a:pt x="7102" y="1"/>
                    <a:pt x="7099" y="1"/>
                    <a:pt x="7097" y="1"/>
                  </a:cubicBezTo>
                  <a:cubicBezTo>
                    <a:pt x="7010" y="2"/>
                    <a:pt x="6929" y="54"/>
                    <a:pt x="6898" y="135"/>
                  </a:cubicBezTo>
                  <a:lnTo>
                    <a:pt x="5871" y="2665"/>
                  </a:lnTo>
                  <a:lnTo>
                    <a:pt x="5010" y="1217"/>
                  </a:lnTo>
                  <a:cubicBezTo>
                    <a:pt x="4969" y="1150"/>
                    <a:pt x="4897" y="1110"/>
                    <a:pt x="4820" y="1110"/>
                  </a:cubicBezTo>
                  <a:cubicBezTo>
                    <a:pt x="4812" y="1110"/>
                    <a:pt x="4803" y="1110"/>
                    <a:pt x="4794" y="1111"/>
                  </a:cubicBezTo>
                  <a:cubicBezTo>
                    <a:pt x="4708" y="1123"/>
                    <a:pt x="4637" y="1183"/>
                    <a:pt x="4612" y="1266"/>
                  </a:cubicBezTo>
                  <a:lnTo>
                    <a:pt x="3742" y="4208"/>
                  </a:lnTo>
                  <a:lnTo>
                    <a:pt x="2627" y="933"/>
                  </a:lnTo>
                  <a:cubicBezTo>
                    <a:pt x="2599" y="850"/>
                    <a:pt x="2523" y="792"/>
                    <a:pt x="2434" y="786"/>
                  </a:cubicBezTo>
                  <a:cubicBezTo>
                    <a:pt x="2430" y="786"/>
                    <a:pt x="2426" y="786"/>
                    <a:pt x="2423" y="786"/>
                  </a:cubicBezTo>
                  <a:cubicBezTo>
                    <a:pt x="2339" y="786"/>
                    <a:pt x="2262" y="833"/>
                    <a:pt x="2224" y="909"/>
                  </a:cubicBezTo>
                  <a:lnTo>
                    <a:pt x="1123" y="3177"/>
                  </a:lnTo>
                  <a:lnTo>
                    <a:pt x="1" y="3177"/>
                  </a:lnTo>
                  <a:cubicBezTo>
                    <a:pt x="98" y="3327"/>
                    <a:pt x="203" y="3472"/>
                    <a:pt x="312" y="3612"/>
                  </a:cubicBezTo>
                  <a:lnTo>
                    <a:pt x="1259" y="3612"/>
                  </a:lnTo>
                  <a:cubicBezTo>
                    <a:pt x="1341" y="3612"/>
                    <a:pt x="1418" y="3566"/>
                    <a:pt x="1454" y="3489"/>
                  </a:cubicBezTo>
                  <a:lnTo>
                    <a:pt x="2383" y="1574"/>
                  </a:lnTo>
                  <a:lnTo>
                    <a:pt x="3550" y="4995"/>
                  </a:lnTo>
                  <a:cubicBezTo>
                    <a:pt x="3580" y="5084"/>
                    <a:pt x="3662" y="5143"/>
                    <a:pt x="3755" y="5143"/>
                  </a:cubicBezTo>
                  <a:lnTo>
                    <a:pt x="3759" y="5143"/>
                  </a:lnTo>
                  <a:cubicBezTo>
                    <a:pt x="3855" y="5141"/>
                    <a:pt x="3936" y="5078"/>
                    <a:pt x="3963" y="4988"/>
                  </a:cubicBezTo>
                  <a:lnTo>
                    <a:pt x="4884" y="1867"/>
                  </a:lnTo>
                  <a:lnTo>
                    <a:pt x="5715" y="3265"/>
                  </a:lnTo>
                  <a:cubicBezTo>
                    <a:pt x="5755" y="3332"/>
                    <a:pt x="5827" y="3373"/>
                    <a:pt x="5905" y="3373"/>
                  </a:cubicBezTo>
                  <a:cubicBezTo>
                    <a:pt x="5910" y="3373"/>
                    <a:pt x="5915" y="3372"/>
                    <a:pt x="5920" y="3372"/>
                  </a:cubicBezTo>
                  <a:cubicBezTo>
                    <a:pt x="6003" y="3366"/>
                    <a:pt x="6074" y="3314"/>
                    <a:pt x="6105" y="3236"/>
                  </a:cubicBezTo>
                  <a:lnTo>
                    <a:pt x="7103" y="779"/>
                  </a:lnTo>
                  <a:lnTo>
                    <a:pt x="7402" y="1458"/>
                  </a:lnTo>
                  <a:cubicBezTo>
                    <a:pt x="7437" y="1540"/>
                    <a:pt x="7517" y="1590"/>
                    <a:pt x="7601" y="1590"/>
                  </a:cubicBezTo>
                  <a:cubicBezTo>
                    <a:pt x="7630" y="1590"/>
                    <a:pt x="7660" y="1584"/>
                    <a:pt x="7688" y="1571"/>
                  </a:cubicBezTo>
                  <a:cubicBezTo>
                    <a:pt x="7800" y="1522"/>
                    <a:pt x="7850" y="1393"/>
                    <a:pt x="7801" y="1283"/>
                  </a:cubicBezTo>
                  <a:lnTo>
                    <a:pt x="7300" y="131"/>
                  </a:lnTo>
                  <a:cubicBezTo>
                    <a:pt x="7266" y="54"/>
                    <a:pt x="7189" y="1"/>
                    <a:pt x="7104" y="1"/>
                  </a:cubicBezTo>
                  <a:close/>
                </a:path>
              </a:pathLst>
            </a:custGeom>
            <a:solidFill>
              <a:srgbClr val="FC6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0"/>
            <p:cNvSpPr/>
            <p:nvPr/>
          </p:nvSpPr>
          <p:spPr>
            <a:xfrm>
              <a:off x="5880033" y="2679929"/>
              <a:ext cx="174002" cy="97960"/>
            </a:xfrm>
            <a:custGeom>
              <a:avLst/>
              <a:gdLst/>
              <a:ahLst/>
              <a:cxnLst/>
              <a:rect l="l" t="t" r="r" b="b"/>
              <a:pathLst>
                <a:path w="5581" h="3142" extrusionOk="0">
                  <a:moveTo>
                    <a:pt x="2211" y="1"/>
                  </a:moveTo>
                  <a:cubicBezTo>
                    <a:pt x="2205" y="1"/>
                    <a:pt x="2200" y="1"/>
                    <a:pt x="2194" y="1"/>
                  </a:cubicBezTo>
                  <a:cubicBezTo>
                    <a:pt x="2104" y="7"/>
                    <a:pt x="2029" y="66"/>
                    <a:pt x="2002" y="152"/>
                  </a:cubicBezTo>
                  <a:lnTo>
                    <a:pt x="1306" y="2307"/>
                  </a:lnTo>
                  <a:lnTo>
                    <a:pt x="449" y="353"/>
                  </a:lnTo>
                  <a:cubicBezTo>
                    <a:pt x="413" y="271"/>
                    <a:pt x="333" y="222"/>
                    <a:pt x="249" y="222"/>
                  </a:cubicBezTo>
                  <a:cubicBezTo>
                    <a:pt x="220" y="222"/>
                    <a:pt x="191" y="228"/>
                    <a:pt x="163" y="240"/>
                  </a:cubicBezTo>
                  <a:cubicBezTo>
                    <a:pt x="51" y="289"/>
                    <a:pt x="1" y="418"/>
                    <a:pt x="50" y="527"/>
                  </a:cubicBezTo>
                  <a:lnTo>
                    <a:pt x="1139" y="3011"/>
                  </a:lnTo>
                  <a:cubicBezTo>
                    <a:pt x="1172" y="3089"/>
                    <a:pt x="1250" y="3141"/>
                    <a:pt x="1337" y="3141"/>
                  </a:cubicBezTo>
                  <a:cubicBezTo>
                    <a:pt x="1340" y="3141"/>
                    <a:pt x="1343" y="3139"/>
                    <a:pt x="1346" y="3139"/>
                  </a:cubicBezTo>
                  <a:cubicBezTo>
                    <a:pt x="1347" y="3139"/>
                    <a:pt x="1348" y="3139"/>
                    <a:pt x="1350" y="3140"/>
                  </a:cubicBezTo>
                  <a:cubicBezTo>
                    <a:pt x="1439" y="3137"/>
                    <a:pt x="1519" y="3077"/>
                    <a:pt x="1546" y="2991"/>
                  </a:cubicBezTo>
                  <a:lnTo>
                    <a:pt x="2255" y="796"/>
                  </a:lnTo>
                  <a:lnTo>
                    <a:pt x="2830" y="1953"/>
                  </a:lnTo>
                  <a:cubicBezTo>
                    <a:pt x="2866" y="2027"/>
                    <a:pt x="2941" y="2074"/>
                    <a:pt x="3025" y="2074"/>
                  </a:cubicBezTo>
                  <a:lnTo>
                    <a:pt x="5362" y="2074"/>
                  </a:lnTo>
                  <a:cubicBezTo>
                    <a:pt x="5484" y="2074"/>
                    <a:pt x="5581" y="1976"/>
                    <a:pt x="5581" y="1856"/>
                  </a:cubicBezTo>
                  <a:cubicBezTo>
                    <a:pt x="5581" y="1735"/>
                    <a:pt x="5484" y="1636"/>
                    <a:pt x="5362" y="1636"/>
                  </a:cubicBezTo>
                  <a:lnTo>
                    <a:pt x="3158" y="1636"/>
                  </a:lnTo>
                  <a:lnTo>
                    <a:pt x="2405" y="123"/>
                  </a:lnTo>
                  <a:cubicBezTo>
                    <a:pt x="2367" y="48"/>
                    <a:pt x="2293" y="1"/>
                    <a:pt x="2211" y="1"/>
                  </a:cubicBezTo>
                  <a:close/>
                </a:path>
              </a:pathLst>
            </a:custGeom>
            <a:solidFill>
              <a:srgbClr val="FBDA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5590166" y="2631914"/>
              <a:ext cx="297122" cy="160439"/>
            </a:xfrm>
            <a:custGeom>
              <a:avLst/>
              <a:gdLst/>
              <a:ahLst/>
              <a:cxnLst/>
              <a:rect l="l" t="t" r="r" b="b"/>
              <a:pathLst>
                <a:path w="9530" h="5146" extrusionOk="0">
                  <a:moveTo>
                    <a:pt x="8777" y="0"/>
                  </a:moveTo>
                  <a:cubicBezTo>
                    <a:pt x="8776" y="0"/>
                    <a:pt x="8774" y="0"/>
                    <a:pt x="8773" y="0"/>
                  </a:cubicBezTo>
                  <a:cubicBezTo>
                    <a:pt x="8686" y="0"/>
                    <a:pt x="8607" y="55"/>
                    <a:pt x="8574" y="136"/>
                  </a:cubicBezTo>
                  <a:lnTo>
                    <a:pt x="7547" y="2666"/>
                  </a:lnTo>
                  <a:lnTo>
                    <a:pt x="6686" y="1216"/>
                  </a:lnTo>
                  <a:cubicBezTo>
                    <a:pt x="6646" y="1150"/>
                    <a:pt x="6574" y="1110"/>
                    <a:pt x="6499" y="1110"/>
                  </a:cubicBezTo>
                  <a:cubicBezTo>
                    <a:pt x="6489" y="1110"/>
                    <a:pt x="6480" y="1111"/>
                    <a:pt x="6470" y="1112"/>
                  </a:cubicBezTo>
                  <a:cubicBezTo>
                    <a:pt x="6384" y="1121"/>
                    <a:pt x="6313" y="1183"/>
                    <a:pt x="6288" y="1265"/>
                  </a:cubicBezTo>
                  <a:lnTo>
                    <a:pt x="5419" y="4207"/>
                  </a:lnTo>
                  <a:lnTo>
                    <a:pt x="4303" y="933"/>
                  </a:lnTo>
                  <a:cubicBezTo>
                    <a:pt x="4275" y="850"/>
                    <a:pt x="4199" y="792"/>
                    <a:pt x="4111" y="787"/>
                  </a:cubicBezTo>
                  <a:cubicBezTo>
                    <a:pt x="4106" y="786"/>
                    <a:pt x="4102" y="786"/>
                    <a:pt x="4097" y="786"/>
                  </a:cubicBezTo>
                  <a:cubicBezTo>
                    <a:pt x="4013" y="786"/>
                    <a:pt x="3937" y="834"/>
                    <a:pt x="3900" y="910"/>
                  </a:cubicBezTo>
                  <a:lnTo>
                    <a:pt x="2799" y="3178"/>
                  </a:lnTo>
                  <a:lnTo>
                    <a:pt x="218" y="3178"/>
                  </a:lnTo>
                  <a:cubicBezTo>
                    <a:pt x="97" y="3178"/>
                    <a:pt x="0" y="3275"/>
                    <a:pt x="0" y="3396"/>
                  </a:cubicBezTo>
                  <a:cubicBezTo>
                    <a:pt x="0" y="3517"/>
                    <a:pt x="97" y="3614"/>
                    <a:pt x="218" y="3614"/>
                  </a:cubicBezTo>
                  <a:lnTo>
                    <a:pt x="2936" y="3614"/>
                  </a:lnTo>
                  <a:cubicBezTo>
                    <a:pt x="3020" y="3614"/>
                    <a:pt x="3095" y="3568"/>
                    <a:pt x="3131" y="3491"/>
                  </a:cubicBezTo>
                  <a:lnTo>
                    <a:pt x="4062" y="1576"/>
                  </a:lnTo>
                  <a:lnTo>
                    <a:pt x="5227" y="4996"/>
                  </a:lnTo>
                  <a:cubicBezTo>
                    <a:pt x="5258" y="5086"/>
                    <a:pt x="5340" y="5145"/>
                    <a:pt x="5434" y="5145"/>
                  </a:cubicBezTo>
                  <a:cubicBezTo>
                    <a:pt x="5435" y="5145"/>
                    <a:pt x="5437" y="5145"/>
                    <a:pt x="5438" y="5144"/>
                  </a:cubicBezTo>
                  <a:cubicBezTo>
                    <a:pt x="5532" y="5141"/>
                    <a:pt x="5616" y="5079"/>
                    <a:pt x="5643" y="4987"/>
                  </a:cubicBezTo>
                  <a:lnTo>
                    <a:pt x="6564" y="1867"/>
                  </a:lnTo>
                  <a:lnTo>
                    <a:pt x="7396" y="3266"/>
                  </a:lnTo>
                  <a:cubicBezTo>
                    <a:pt x="7436" y="3333"/>
                    <a:pt x="7505" y="3374"/>
                    <a:pt x="7581" y="3374"/>
                  </a:cubicBezTo>
                  <a:cubicBezTo>
                    <a:pt x="7587" y="3374"/>
                    <a:pt x="7593" y="3373"/>
                    <a:pt x="7599" y="3373"/>
                  </a:cubicBezTo>
                  <a:cubicBezTo>
                    <a:pt x="7683" y="3366"/>
                    <a:pt x="7755" y="3312"/>
                    <a:pt x="7786" y="3237"/>
                  </a:cubicBezTo>
                  <a:lnTo>
                    <a:pt x="8783" y="779"/>
                  </a:lnTo>
                  <a:lnTo>
                    <a:pt x="9081" y="1459"/>
                  </a:lnTo>
                  <a:cubicBezTo>
                    <a:pt x="9117" y="1540"/>
                    <a:pt x="9197" y="1589"/>
                    <a:pt x="9281" y="1589"/>
                  </a:cubicBezTo>
                  <a:cubicBezTo>
                    <a:pt x="9310" y="1589"/>
                    <a:pt x="9340" y="1583"/>
                    <a:pt x="9369" y="1570"/>
                  </a:cubicBezTo>
                  <a:cubicBezTo>
                    <a:pt x="9479" y="1521"/>
                    <a:pt x="9529" y="1394"/>
                    <a:pt x="9481" y="1284"/>
                  </a:cubicBezTo>
                  <a:lnTo>
                    <a:pt x="8976" y="130"/>
                  </a:lnTo>
                  <a:cubicBezTo>
                    <a:pt x="8941" y="52"/>
                    <a:pt x="8863" y="0"/>
                    <a:pt x="8777" y="0"/>
                  </a:cubicBezTo>
                  <a:close/>
                </a:path>
              </a:pathLst>
            </a:custGeom>
            <a:solidFill>
              <a:srgbClr val="FBDA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40"/>
          <p:cNvGrpSpPr/>
          <p:nvPr/>
        </p:nvGrpSpPr>
        <p:grpSpPr>
          <a:xfrm>
            <a:off x="4932098" y="2047737"/>
            <a:ext cx="463994" cy="372046"/>
            <a:chOff x="4882445" y="2534574"/>
            <a:chExt cx="463994" cy="372046"/>
          </a:xfrm>
        </p:grpSpPr>
        <p:sp>
          <p:nvSpPr>
            <p:cNvPr id="1431" name="Google Shape;1431;p40"/>
            <p:cNvSpPr/>
            <p:nvPr/>
          </p:nvSpPr>
          <p:spPr>
            <a:xfrm>
              <a:off x="4882538" y="2693709"/>
              <a:ext cx="462955" cy="212911"/>
            </a:xfrm>
            <a:custGeom>
              <a:avLst/>
              <a:gdLst/>
              <a:ahLst/>
              <a:cxnLst/>
              <a:rect l="l" t="t" r="r" b="b"/>
              <a:pathLst>
                <a:path w="14849" h="6829" extrusionOk="0">
                  <a:moveTo>
                    <a:pt x="471" y="0"/>
                  </a:moveTo>
                  <a:cubicBezTo>
                    <a:pt x="210" y="0"/>
                    <a:pt x="1" y="213"/>
                    <a:pt x="1" y="470"/>
                  </a:cubicBezTo>
                  <a:lnTo>
                    <a:pt x="1" y="6242"/>
                  </a:lnTo>
                  <a:cubicBezTo>
                    <a:pt x="1" y="6567"/>
                    <a:pt x="262" y="6829"/>
                    <a:pt x="586" y="6829"/>
                  </a:cubicBezTo>
                  <a:lnTo>
                    <a:pt x="14263" y="6829"/>
                  </a:lnTo>
                  <a:cubicBezTo>
                    <a:pt x="14586" y="6829"/>
                    <a:pt x="14848" y="6567"/>
                    <a:pt x="14848" y="6244"/>
                  </a:cubicBezTo>
                  <a:lnTo>
                    <a:pt x="14848" y="473"/>
                  </a:lnTo>
                  <a:cubicBezTo>
                    <a:pt x="14848" y="213"/>
                    <a:pt x="14637" y="3"/>
                    <a:pt x="14378" y="3"/>
                  </a:cubicBezTo>
                  <a:lnTo>
                    <a:pt x="10728" y="3"/>
                  </a:lnTo>
                  <a:cubicBezTo>
                    <a:pt x="10319" y="3"/>
                    <a:pt x="10014" y="379"/>
                    <a:pt x="10099" y="779"/>
                  </a:cubicBezTo>
                  <a:cubicBezTo>
                    <a:pt x="10140" y="969"/>
                    <a:pt x="10159" y="1164"/>
                    <a:pt x="10159" y="1365"/>
                  </a:cubicBezTo>
                  <a:cubicBezTo>
                    <a:pt x="10150" y="2822"/>
                    <a:pt x="8920" y="4061"/>
                    <a:pt x="7463" y="4081"/>
                  </a:cubicBezTo>
                  <a:cubicBezTo>
                    <a:pt x="7450" y="4081"/>
                    <a:pt x="7438" y="4081"/>
                    <a:pt x="7426" y="4081"/>
                  </a:cubicBezTo>
                  <a:cubicBezTo>
                    <a:pt x="5916" y="4081"/>
                    <a:pt x="4692" y="2857"/>
                    <a:pt x="4692" y="1347"/>
                  </a:cubicBezTo>
                  <a:cubicBezTo>
                    <a:pt x="4692" y="1152"/>
                    <a:pt x="4710" y="960"/>
                    <a:pt x="4751" y="776"/>
                  </a:cubicBezTo>
                  <a:cubicBezTo>
                    <a:pt x="4836" y="376"/>
                    <a:pt x="4522" y="0"/>
                    <a:pt x="4115" y="0"/>
                  </a:cubicBezTo>
                  <a:close/>
                </a:path>
              </a:pathLst>
            </a:custGeom>
            <a:solidFill>
              <a:srgbClr val="FED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5198720" y="2711918"/>
              <a:ext cx="146784" cy="51318"/>
            </a:xfrm>
            <a:custGeom>
              <a:avLst/>
              <a:gdLst/>
              <a:ahLst/>
              <a:cxnLst/>
              <a:rect l="l" t="t" r="r" b="b"/>
              <a:pathLst>
                <a:path w="4708" h="1646" extrusionOk="0">
                  <a:moveTo>
                    <a:pt x="622" y="0"/>
                  </a:moveTo>
                  <a:cubicBezTo>
                    <a:pt x="327" y="0"/>
                    <a:pt x="81" y="195"/>
                    <a:pt x="0" y="456"/>
                  </a:cubicBezTo>
                  <a:cubicBezTo>
                    <a:pt x="9" y="541"/>
                    <a:pt x="15" y="626"/>
                    <a:pt x="16" y="711"/>
                  </a:cubicBezTo>
                  <a:cubicBezTo>
                    <a:pt x="18" y="784"/>
                    <a:pt x="16" y="855"/>
                    <a:pt x="12" y="925"/>
                  </a:cubicBezTo>
                  <a:cubicBezTo>
                    <a:pt x="35" y="1063"/>
                    <a:pt x="45" y="1204"/>
                    <a:pt x="45" y="1346"/>
                  </a:cubicBezTo>
                  <a:cubicBezTo>
                    <a:pt x="45" y="1440"/>
                    <a:pt x="39" y="1532"/>
                    <a:pt x="31" y="1624"/>
                  </a:cubicBezTo>
                  <a:lnTo>
                    <a:pt x="45" y="1645"/>
                  </a:lnTo>
                  <a:cubicBezTo>
                    <a:pt x="515" y="1645"/>
                    <a:pt x="515" y="1047"/>
                    <a:pt x="983" y="1047"/>
                  </a:cubicBezTo>
                  <a:cubicBezTo>
                    <a:pt x="1453" y="1047"/>
                    <a:pt x="1453" y="1645"/>
                    <a:pt x="1920" y="1645"/>
                  </a:cubicBezTo>
                  <a:cubicBezTo>
                    <a:pt x="2390" y="1645"/>
                    <a:pt x="2390" y="1047"/>
                    <a:pt x="2858" y="1047"/>
                  </a:cubicBezTo>
                  <a:cubicBezTo>
                    <a:pt x="3328" y="1047"/>
                    <a:pt x="3328" y="1645"/>
                    <a:pt x="3796" y="1645"/>
                  </a:cubicBezTo>
                  <a:cubicBezTo>
                    <a:pt x="4255" y="1645"/>
                    <a:pt x="4266" y="1071"/>
                    <a:pt x="4707" y="1048"/>
                  </a:cubicBezTo>
                  <a:lnTo>
                    <a:pt x="4707" y="0"/>
                  </a:ln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4882445" y="2712042"/>
              <a:ext cx="147064" cy="51193"/>
            </a:xfrm>
            <a:custGeom>
              <a:avLst/>
              <a:gdLst/>
              <a:ahLst/>
              <a:cxnLst/>
              <a:rect l="l" t="t" r="r" b="b"/>
              <a:pathLst>
                <a:path w="4717" h="1642" extrusionOk="0">
                  <a:moveTo>
                    <a:pt x="1" y="1"/>
                  </a:moveTo>
                  <a:lnTo>
                    <a:pt x="1" y="1046"/>
                  </a:lnTo>
                  <a:cubicBezTo>
                    <a:pt x="2" y="1046"/>
                    <a:pt x="3" y="1046"/>
                    <a:pt x="4" y="1046"/>
                  </a:cubicBezTo>
                  <a:cubicBezTo>
                    <a:pt x="474" y="1046"/>
                    <a:pt x="475" y="1641"/>
                    <a:pt x="940" y="1641"/>
                  </a:cubicBezTo>
                  <a:cubicBezTo>
                    <a:pt x="1410" y="1641"/>
                    <a:pt x="1410" y="1043"/>
                    <a:pt x="1879" y="1043"/>
                  </a:cubicBezTo>
                  <a:cubicBezTo>
                    <a:pt x="2348" y="1043"/>
                    <a:pt x="2348" y="1641"/>
                    <a:pt x="2817" y="1641"/>
                  </a:cubicBezTo>
                  <a:cubicBezTo>
                    <a:pt x="3287" y="1641"/>
                    <a:pt x="3287" y="1043"/>
                    <a:pt x="3755" y="1043"/>
                  </a:cubicBezTo>
                  <a:cubicBezTo>
                    <a:pt x="4225" y="1043"/>
                    <a:pt x="4225" y="1641"/>
                    <a:pt x="4692" y="1641"/>
                  </a:cubicBezTo>
                  <a:lnTo>
                    <a:pt x="4706" y="1620"/>
                  </a:lnTo>
                  <a:cubicBezTo>
                    <a:pt x="4697" y="1528"/>
                    <a:pt x="4692" y="1435"/>
                    <a:pt x="4692" y="1342"/>
                  </a:cubicBezTo>
                  <a:cubicBezTo>
                    <a:pt x="4692" y="1244"/>
                    <a:pt x="4697" y="1147"/>
                    <a:pt x="4709" y="1051"/>
                  </a:cubicBezTo>
                  <a:cubicBezTo>
                    <a:pt x="4697" y="956"/>
                    <a:pt x="4692" y="858"/>
                    <a:pt x="4692" y="761"/>
                  </a:cubicBezTo>
                  <a:cubicBezTo>
                    <a:pt x="4692" y="638"/>
                    <a:pt x="4702" y="517"/>
                    <a:pt x="4716" y="398"/>
                  </a:cubicBezTo>
                  <a:cubicBezTo>
                    <a:pt x="4618" y="167"/>
                    <a:pt x="4388" y="1"/>
                    <a:pt x="4116" y="1"/>
                  </a:cubicBezTo>
                  <a:close/>
                </a:path>
              </a:pathLst>
            </a:custGeom>
            <a:solidFill>
              <a:srgbClr val="DDDD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4882445" y="2693803"/>
              <a:ext cx="150806" cy="51256"/>
            </a:xfrm>
            <a:custGeom>
              <a:avLst/>
              <a:gdLst/>
              <a:ahLst/>
              <a:cxnLst/>
              <a:rect l="l" t="t" r="r" b="b"/>
              <a:pathLst>
                <a:path w="4837" h="1644" extrusionOk="0">
                  <a:moveTo>
                    <a:pt x="471" y="0"/>
                  </a:moveTo>
                  <a:cubicBezTo>
                    <a:pt x="210" y="0"/>
                    <a:pt x="1" y="211"/>
                    <a:pt x="1" y="470"/>
                  </a:cubicBezTo>
                  <a:lnTo>
                    <a:pt x="1" y="1045"/>
                  </a:lnTo>
                  <a:cubicBezTo>
                    <a:pt x="474" y="1045"/>
                    <a:pt x="474" y="1644"/>
                    <a:pt x="940" y="1644"/>
                  </a:cubicBezTo>
                  <a:cubicBezTo>
                    <a:pt x="1410" y="1644"/>
                    <a:pt x="1410" y="1045"/>
                    <a:pt x="1879" y="1045"/>
                  </a:cubicBezTo>
                  <a:cubicBezTo>
                    <a:pt x="2348" y="1045"/>
                    <a:pt x="2348" y="1644"/>
                    <a:pt x="2817" y="1644"/>
                  </a:cubicBezTo>
                  <a:cubicBezTo>
                    <a:pt x="3287" y="1644"/>
                    <a:pt x="3287" y="1045"/>
                    <a:pt x="3755" y="1045"/>
                  </a:cubicBezTo>
                  <a:cubicBezTo>
                    <a:pt x="4225" y="1045"/>
                    <a:pt x="4225" y="1644"/>
                    <a:pt x="4692" y="1644"/>
                  </a:cubicBezTo>
                  <a:lnTo>
                    <a:pt x="4706" y="1622"/>
                  </a:lnTo>
                  <a:cubicBezTo>
                    <a:pt x="4697" y="1532"/>
                    <a:pt x="4692" y="1438"/>
                    <a:pt x="4692" y="1346"/>
                  </a:cubicBezTo>
                  <a:cubicBezTo>
                    <a:pt x="4692" y="1151"/>
                    <a:pt x="4712" y="958"/>
                    <a:pt x="4752" y="775"/>
                  </a:cubicBezTo>
                  <a:cubicBezTo>
                    <a:pt x="4836" y="376"/>
                    <a:pt x="4524" y="0"/>
                    <a:pt x="4116" y="0"/>
                  </a:cubicBezTo>
                  <a:close/>
                </a:path>
              </a:pathLst>
            </a:custGeom>
            <a:solidFill>
              <a:srgbClr val="FEC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5195664" y="2693803"/>
              <a:ext cx="150774" cy="51256"/>
            </a:xfrm>
            <a:custGeom>
              <a:avLst/>
              <a:gdLst/>
              <a:ahLst/>
              <a:cxnLst/>
              <a:rect l="l" t="t" r="r" b="b"/>
              <a:pathLst>
                <a:path w="4836" h="1644" extrusionOk="0">
                  <a:moveTo>
                    <a:pt x="721" y="0"/>
                  </a:moveTo>
                  <a:cubicBezTo>
                    <a:pt x="314" y="0"/>
                    <a:pt x="0" y="376"/>
                    <a:pt x="85" y="775"/>
                  </a:cubicBezTo>
                  <a:cubicBezTo>
                    <a:pt x="126" y="958"/>
                    <a:pt x="145" y="1151"/>
                    <a:pt x="145" y="1346"/>
                  </a:cubicBezTo>
                  <a:cubicBezTo>
                    <a:pt x="145" y="1438"/>
                    <a:pt x="140" y="1532"/>
                    <a:pt x="130" y="1622"/>
                  </a:cubicBezTo>
                  <a:lnTo>
                    <a:pt x="145" y="1644"/>
                  </a:lnTo>
                  <a:cubicBezTo>
                    <a:pt x="613" y="1644"/>
                    <a:pt x="613" y="1045"/>
                    <a:pt x="1083" y="1045"/>
                  </a:cubicBezTo>
                  <a:cubicBezTo>
                    <a:pt x="1551" y="1045"/>
                    <a:pt x="1551" y="1644"/>
                    <a:pt x="2021" y="1644"/>
                  </a:cubicBezTo>
                  <a:cubicBezTo>
                    <a:pt x="2489" y="1644"/>
                    <a:pt x="2489" y="1045"/>
                    <a:pt x="2959" y="1045"/>
                  </a:cubicBezTo>
                  <a:cubicBezTo>
                    <a:pt x="3426" y="1045"/>
                    <a:pt x="3426" y="1644"/>
                    <a:pt x="3896" y="1644"/>
                  </a:cubicBezTo>
                  <a:cubicBezTo>
                    <a:pt x="4364" y="1644"/>
                    <a:pt x="4364" y="1045"/>
                    <a:pt x="4835" y="1045"/>
                  </a:cubicBezTo>
                  <a:lnTo>
                    <a:pt x="4835" y="470"/>
                  </a:lnTo>
                  <a:cubicBezTo>
                    <a:pt x="4835" y="211"/>
                    <a:pt x="4626" y="0"/>
                    <a:pt x="4366" y="0"/>
                  </a:cubicBezTo>
                  <a:close/>
                </a:path>
              </a:pathLst>
            </a:custGeom>
            <a:solidFill>
              <a:srgbClr val="FEC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4997026" y="2815804"/>
              <a:ext cx="24225" cy="24256"/>
            </a:xfrm>
            <a:custGeom>
              <a:avLst/>
              <a:gdLst/>
              <a:ahLst/>
              <a:cxnLst/>
              <a:rect l="l" t="t" r="r" b="b"/>
              <a:pathLst>
                <a:path w="777" h="778" extrusionOk="0">
                  <a:moveTo>
                    <a:pt x="389" y="0"/>
                  </a:moveTo>
                  <a:cubicBezTo>
                    <a:pt x="174" y="0"/>
                    <a:pt x="0" y="174"/>
                    <a:pt x="0" y="389"/>
                  </a:cubicBezTo>
                  <a:cubicBezTo>
                    <a:pt x="0" y="604"/>
                    <a:pt x="174" y="778"/>
                    <a:pt x="389" y="778"/>
                  </a:cubicBezTo>
                  <a:cubicBezTo>
                    <a:pt x="603" y="778"/>
                    <a:pt x="777" y="604"/>
                    <a:pt x="777" y="389"/>
                  </a:cubicBezTo>
                  <a:cubicBezTo>
                    <a:pt x="777" y="174"/>
                    <a:pt x="603" y="0"/>
                    <a:pt x="389" y="0"/>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4897379" y="2846578"/>
              <a:ext cx="24225" cy="24225"/>
            </a:xfrm>
            <a:custGeom>
              <a:avLst/>
              <a:gdLst/>
              <a:ahLst/>
              <a:cxnLst/>
              <a:rect l="l" t="t" r="r" b="b"/>
              <a:pathLst>
                <a:path w="777" h="777" extrusionOk="0">
                  <a:moveTo>
                    <a:pt x="388" y="1"/>
                  </a:moveTo>
                  <a:cubicBezTo>
                    <a:pt x="174" y="1"/>
                    <a:pt x="0" y="174"/>
                    <a:pt x="0" y="388"/>
                  </a:cubicBezTo>
                  <a:cubicBezTo>
                    <a:pt x="0" y="603"/>
                    <a:pt x="174" y="777"/>
                    <a:pt x="388" y="777"/>
                  </a:cubicBezTo>
                  <a:cubicBezTo>
                    <a:pt x="603" y="777"/>
                    <a:pt x="777" y="603"/>
                    <a:pt x="777" y="388"/>
                  </a:cubicBezTo>
                  <a:cubicBezTo>
                    <a:pt x="777" y="174"/>
                    <a:pt x="603" y="1"/>
                    <a:pt x="388" y="1"/>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4928121" y="2786902"/>
              <a:ext cx="24225" cy="24225"/>
            </a:xfrm>
            <a:custGeom>
              <a:avLst/>
              <a:gdLst/>
              <a:ahLst/>
              <a:cxnLst/>
              <a:rect l="l" t="t" r="r" b="b"/>
              <a:pathLst>
                <a:path w="777" h="777" extrusionOk="0">
                  <a:moveTo>
                    <a:pt x="389" y="1"/>
                  </a:moveTo>
                  <a:cubicBezTo>
                    <a:pt x="174" y="1"/>
                    <a:pt x="0" y="174"/>
                    <a:pt x="0" y="389"/>
                  </a:cubicBezTo>
                  <a:cubicBezTo>
                    <a:pt x="0" y="603"/>
                    <a:pt x="174" y="777"/>
                    <a:pt x="389" y="777"/>
                  </a:cubicBezTo>
                  <a:cubicBezTo>
                    <a:pt x="603" y="777"/>
                    <a:pt x="776" y="603"/>
                    <a:pt x="776" y="389"/>
                  </a:cubicBezTo>
                  <a:cubicBezTo>
                    <a:pt x="776" y="174"/>
                    <a:pt x="602" y="1"/>
                    <a:pt x="389" y="1"/>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5206826" y="2815804"/>
              <a:ext cx="24225" cy="24256"/>
            </a:xfrm>
            <a:custGeom>
              <a:avLst/>
              <a:gdLst/>
              <a:ahLst/>
              <a:cxnLst/>
              <a:rect l="l" t="t" r="r" b="b"/>
              <a:pathLst>
                <a:path w="777" h="778" extrusionOk="0">
                  <a:moveTo>
                    <a:pt x="389" y="0"/>
                  </a:moveTo>
                  <a:cubicBezTo>
                    <a:pt x="174" y="0"/>
                    <a:pt x="1" y="174"/>
                    <a:pt x="1" y="389"/>
                  </a:cubicBezTo>
                  <a:cubicBezTo>
                    <a:pt x="1" y="604"/>
                    <a:pt x="174" y="778"/>
                    <a:pt x="389" y="778"/>
                  </a:cubicBezTo>
                  <a:cubicBezTo>
                    <a:pt x="603" y="778"/>
                    <a:pt x="777" y="604"/>
                    <a:pt x="777" y="389"/>
                  </a:cubicBezTo>
                  <a:cubicBezTo>
                    <a:pt x="777" y="174"/>
                    <a:pt x="602" y="0"/>
                    <a:pt x="389" y="0"/>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5306473" y="2846578"/>
              <a:ext cx="24287" cy="24225"/>
            </a:xfrm>
            <a:custGeom>
              <a:avLst/>
              <a:gdLst/>
              <a:ahLst/>
              <a:cxnLst/>
              <a:rect l="l" t="t" r="r" b="b"/>
              <a:pathLst>
                <a:path w="779" h="777" extrusionOk="0">
                  <a:moveTo>
                    <a:pt x="390" y="1"/>
                  </a:moveTo>
                  <a:cubicBezTo>
                    <a:pt x="174" y="1"/>
                    <a:pt x="1" y="174"/>
                    <a:pt x="1" y="388"/>
                  </a:cubicBezTo>
                  <a:cubicBezTo>
                    <a:pt x="1" y="603"/>
                    <a:pt x="174" y="777"/>
                    <a:pt x="390" y="777"/>
                  </a:cubicBezTo>
                  <a:cubicBezTo>
                    <a:pt x="603" y="777"/>
                    <a:pt x="778" y="603"/>
                    <a:pt x="778" y="388"/>
                  </a:cubicBezTo>
                  <a:cubicBezTo>
                    <a:pt x="778" y="174"/>
                    <a:pt x="603" y="1"/>
                    <a:pt x="390" y="1"/>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0"/>
            <p:cNvSpPr/>
            <p:nvPr/>
          </p:nvSpPr>
          <p:spPr>
            <a:xfrm>
              <a:off x="5275699" y="2786902"/>
              <a:ext cx="24287" cy="24225"/>
            </a:xfrm>
            <a:custGeom>
              <a:avLst/>
              <a:gdLst/>
              <a:ahLst/>
              <a:cxnLst/>
              <a:rect l="l" t="t" r="r" b="b"/>
              <a:pathLst>
                <a:path w="779" h="777" extrusionOk="0">
                  <a:moveTo>
                    <a:pt x="389" y="1"/>
                  </a:moveTo>
                  <a:cubicBezTo>
                    <a:pt x="175" y="1"/>
                    <a:pt x="0" y="174"/>
                    <a:pt x="0" y="389"/>
                  </a:cubicBezTo>
                  <a:cubicBezTo>
                    <a:pt x="0" y="603"/>
                    <a:pt x="175" y="777"/>
                    <a:pt x="389" y="777"/>
                  </a:cubicBezTo>
                  <a:cubicBezTo>
                    <a:pt x="605" y="777"/>
                    <a:pt x="778" y="603"/>
                    <a:pt x="778" y="389"/>
                  </a:cubicBezTo>
                  <a:cubicBezTo>
                    <a:pt x="778" y="174"/>
                    <a:pt x="605" y="1"/>
                    <a:pt x="389" y="1"/>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0"/>
            <p:cNvSpPr/>
            <p:nvPr/>
          </p:nvSpPr>
          <p:spPr>
            <a:xfrm>
              <a:off x="5052243" y="2534574"/>
              <a:ext cx="123120" cy="264853"/>
            </a:xfrm>
            <a:custGeom>
              <a:avLst/>
              <a:gdLst/>
              <a:ahLst/>
              <a:cxnLst/>
              <a:rect l="l" t="t" r="r" b="b"/>
              <a:pathLst>
                <a:path w="3949" h="8495" extrusionOk="0">
                  <a:moveTo>
                    <a:pt x="1982" y="0"/>
                  </a:moveTo>
                  <a:cubicBezTo>
                    <a:pt x="1915" y="0"/>
                    <a:pt x="1848" y="43"/>
                    <a:pt x="1835" y="127"/>
                  </a:cubicBezTo>
                  <a:lnTo>
                    <a:pt x="1314" y="3351"/>
                  </a:lnTo>
                  <a:cubicBezTo>
                    <a:pt x="1196" y="4068"/>
                    <a:pt x="891" y="4738"/>
                    <a:pt x="440" y="5307"/>
                  </a:cubicBezTo>
                  <a:cubicBezTo>
                    <a:pt x="161" y="5658"/>
                    <a:pt x="0" y="6104"/>
                    <a:pt x="15" y="6590"/>
                  </a:cubicBezTo>
                  <a:cubicBezTo>
                    <a:pt x="46" y="7648"/>
                    <a:pt x="896" y="8482"/>
                    <a:pt x="1955" y="8494"/>
                  </a:cubicBezTo>
                  <a:cubicBezTo>
                    <a:pt x="1963" y="8494"/>
                    <a:pt x="1972" y="8494"/>
                    <a:pt x="1981" y="8494"/>
                  </a:cubicBezTo>
                  <a:cubicBezTo>
                    <a:pt x="3068" y="8494"/>
                    <a:pt x="3948" y="7615"/>
                    <a:pt x="3948" y="6528"/>
                  </a:cubicBezTo>
                  <a:cubicBezTo>
                    <a:pt x="3948" y="6061"/>
                    <a:pt x="3786" y="5632"/>
                    <a:pt x="3513" y="5295"/>
                  </a:cubicBezTo>
                  <a:cubicBezTo>
                    <a:pt x="3127" y="4818"/>
                    <a:pt x="2857" y="4261"/>
                    <a:pt x="2714" y="3669"/>
                  </a:cubicBezTo>
                  <a:lnTo>
                    <a:pt x="2518" y="2537"/>
                  </a:lnTo>
                  <a:lnTo>
                    <a:pt x="2131" y="127"/>
                  </a:lnTo>
                  <a:cubicBezTo>
                    <a:pt x="2117" y="43"/>
                    <a:pt x="2050" y="0"/>
                    <a:pt x="1982" y="0"/>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0"/>
            <p:cNvSpPr/>
            <p:nvPr/>
          </p:nvSpPr>
          <p:spPr>
            <a:xfrm>
              <a:off x="5100289" y="2534637"/>
              <a:ext cx="75107" cy="264915"/>
            </a:xfrm>
            <a:custGeom>
              <a:avLst/>
              <a:gdLst/>
              <a:ahLst/>
              <a:cxnLst/>
              <a:rect l="l" t="t" r="r" b="b"/>
              <a:pathLst>
                <a:path w="2409" h="8497" extrusionOk="0">
                  <a:moveTo>
                    <a:pt x="441" y="1"/>
                  </a:moveTo>
                  <a:cubicBezTo>
                    <a:pt x="374" y="1"/>
                    <a:pt x="307" y="43"/>
                    <a:pt x="294" y="127"/>
                  </a:cubicBezTo>
                  <a:lnTo>
                    <a:pt x="0" y="1936"/>
                  </a:lnTo>
                  <a:lnTo>
                    <a:pt x="97" y="2539"/>
                  </a:lnTo>
                  <a:lnTo>
                    <a:pt x="292" y="3668"/>
                  </a:lnTo>
                  <a:cubicBezTo>
                    <a:pt x="435" y="4261"/>
                    <a:pt x="707" y="4817"/>
                    <a:pt x="1092" y="5294"/>
                  </a:cubicBezTo>
                  <a:cubicBezTo>
                    <a:pt x="1365" y="5633"/>
                    <a:pt x="1527" y="6061"/>
                    <a:pt x="1527" y="6529"/>
                  </a:cubicBezTo>
                  <a:cubicBezTo>
                    <a:pt x="1527" y="7463"/>
                    <a:pt x="875" y="8245"/>
                    <a:pt x="2" y="8446"/>
                  </a:cubicBezTo>
                  <a:cubicBezTo>
                    <a:pt x="133" y="8476"/>
                    <a:pt x="272" y="8495"/>
                    <a:pt x="412" y="8496"/>
                  </a:cubicBezTo>
                  <a:cubicBezTo>
                    <a:pt x="422" y="8496"/>
                    <a:pt x="432" y="8497"/>
                    <a:pt x="441" y="8497"/>
                  </a:cubicBezTo>
                  <a:cubicBezTo>
                    <a:pt x="1527" y="8497"/>
                    <a:pt x="2409" y="7615"/>
                    <a:pt x="2409" y="6530"/>
                  </a:cubicBezTo>
                  <a:cubicBezTo>
                    <a:pt x="2407" y="6061"/>
                    <a:pt x="2245" y="5630"/>
                    <a:pt x="1972" y="5293"/>
                  </a:cubicBezTo>
                  <a:cubicBezTo>
                    <a:pt x="1587" y="4816"/>
                    <a:pt x="1316" y="4259"/>
                    <a:pt x="1173" y="3667"/>
                  </a:cubicBezTo>
                  <a:lnTo>
                    <a:pt x="977" y="2536"/>
                  </a:lnTo>
                  <a:lnTo>
                    <a:pt x="590" y="127"/>
                  </a:lnTo>
                  <a:cubicBezTo>
                    <a:pt x="576" y="43"/>
                    <a:pt x="509" y="1"/>
                    <a:pt x="441" y="1"/>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40"/>
          <p:cNvGrpSpPr/>
          <p:nvPr/>
        </p:nvGrpSpPr>
        <p:grpSpPr>
          <a:xfrm>
            <a:off x="4184354" y="2024042"/>
            <a:ext cx="463842" cy="419566"/>
            <a:chOff x="4174941" y="2510879"/>
            <a:chExt cx="463842" cy="419566"/>
          </a:xfrm>
        </p:grpSpPr>
        <p:sp>
          <p:nvSpPr>
            <p:cNvPr id="1445" name="Google Shape;1445;p40"/>
            <p:cNvSpPr/>
            <p:nvPr/>
          </p:nvSpPr>
          <p:spPr>
            <a:xfrm>
              <a:off x="4608385" y="2673288"/>
              <a:ext cx="30398" cy="257152"/>
            </a:xfrm>
            <a:custGeom>
              <a:avLst/>
              <a:gdLst/>
              <a:ahLst/>
              <a:cxnLst/>
              <a:rect l="l" t="t" r="r" b="b"/>
              <a:pathLst>
                <a:path w="975" h="8248" extrusionOk="0">
                  <a:moveTo>
                    <a:pt x="473" y="0"/>
                  </a:moveTo>
                  <a:cubicBezTo>
                    <a:pt x="213" y="0"/>
                    <a:pt x="0" y="211"/>
                    <a:pt x="0" y="472"/>
                  </a:cubicBezTo>
                  <a:lnTo>
                    <a:pt x="0" y="8113"/>
                  </a:lnTo>
                  <a:cubicBezTo>
                    <a:pt x="0" y="8187"/>
                    <a:pt x="60" y="8247"/>
                    <a:pt x="135" y="8247"/>
                  </a:cubicBezTo>
                  <a:lnTo>
                    <a:pt x="840" y="8247"/>
                  </a:lnTo>
                  <a:cubicBezTo>
                    <a:pt x="915" y="8247"/>
                    <a:pt x="975" y="8187"/>
                    <a:pt x="973" y="8113"/>
                  </a:cubicBezTo>
                  <a:lnTo>
                    <a:pt x="973" y="472"/>
                  </a:lnTo>
                  <a:cubicBezTo>
                    <a:pt x="973" y="211"/>
                    <a:pt x="762" y="0"/>
                    <a:pt x="502" y="0"/>
                  </a:cubicBezTo>
                  <a:close/>
                </a:path>
              </a:pathLst>
            </a:custGeom>
            <a:solidFill>
              <a:srgbClr val="FEAF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0"/>
            <p:cNvSpPr/>
            <p:nvPr/>
          </p:nvSpPr>
          <p:spPr>
            <a:xfrm>
              <a:off x="4615993" y="2673288"/>
              <a:ext cx="22791" cy="257152"/>
            </a:xfrm>
            <a:custGeom>
              <a:avLst/>
              <a:gdLst/>
              <a:ahLst/>
              <a:cxnLst/>
              <a:rect l="l" t="t" r="r" b="b"/>
              <a:pathLst>
                <a:path w="731" h="8248" extrusionOk="0">
                  <a:moveTo>
                    <a:pt x="242" y="0"/>
                  </a:moveTo>
                  <a:cubicBezTo>
                    <a:pt x="154" y="0"/>
                    <a:pt x="71" y="24"/>
                    <a:pt x="1" y="65"/>
                  </a:cubicBezTo>
                  <a:cubicBezTo>
                    <a:pt x="145" y="149"/>
                    <a:pt x="245" y="305"/>
                    <a:pt x="245" y="486"/>
                  </a:cubicBezTo>
                  <a:lnTo>
                    <a:pt x="245" y="8247"/>
                  </a:lnTo>
                  <a:lnTo>
                    <a:pt x="593" y="8247"/>
                  </a:lnTo>
                  <a:cubicBezTo>
                    <a:pt x="668" y="8247"/>
                    <a:pt x="731" y="8185"/>
                    <a:pt x="731" y="8110"/>
                  </a:cubicBezTo>
                  <a:lnTo>
                    <a:pt x="731" y="500"/>
                  </a:lnTo>
                  <a:cubicBezTo>
                    <a:pt x="731" y="243"/>
                    <a:pt x="540" y="22"/>
                    <a:pt x="283" y="2"/>
                  </a:cubicBezTo>
                  <a:cubicBezTo>
                    <a:pt x="269" y="1"/>
                    <a:pt x="255" y="0"/>
                    <a:pt x="242" y="0"/>
                  </a:cubicBezTo>
                  <a:close/>
                </a:path>
              </a:pathLst>
            </a:custGeom>
            <a:solidFill>
              <a:srgbClr val="FD9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4205216" y="2729253"/>
              <a:ext cx="134437" cy="121405"/>
            </a:xfrm>
            <a:custGeom>
              <a:avLst/>
              <a:gdLst/>
              <a:ahLst/>
              <a:cxnLst/>
              <a:rect l="l" t="t" r="r" b="b"/>
              <a:pathLst>
                <a:path w="4312" h="3894" extrusionOk="0">
                  <a:moveTo>
                    <a:pt x="1" y="1"/>
                  </a:moveTo>
                  <a:lnTo>
                    <a:pt x="1" y="3894"/>
                  </a:lnTo>
                  <a:lnTo>
                    <a:pt x="4311" y="3894"/>
                  </a:lnTo>
                  <a:lnTo>
                    <a:pt x="4311" y="1"/>
                  </a:lnTo>
                  <a:close/>
                </a:path>
              </a:pathLst>
            </a:custGeom>
            <a:solidFill>
              <a:srgbClr val="DF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0"/>
            <p:cNvSpPr/>
            <p:nvPr/>
          </p:nvSpPr>
          <p:spPr>
            <a:xfrm>
              <a:off x="4316648" y="2729253"/>
              <a:ext cx="23040" cy="121405"/>
            </a:xfrm>
            <a:custGeom>
              <a:avLst/>
              <a:gdLst/>
              <a:ahLst/>
              <a:cxnLst/>
              <a:rect l="l" t="t" r="r" b="b"/>
              <a:pathLst>
                <a:path w="739" h="3894" extrusionOk="0">
                  <a:moveTo>
                    <a:pt x="0" y="1"/>
                  </a:moveTo>
                  <a:lnTo>
                    <a:pt x="0" y="3894"/>
                  </a:lnTo>
                  <a:lnTo>
                    <a:pt x="739" y="3894"/>
                  </a:lnTo>
                  <a:lnTo>
                    <a:pt x="739" y="1"/>
                  </a:lnTo>
                  <a:close/>
                </a:path>
              </a:pathLst>
            </a:custGeom>
            <a:solidFill>
              <a:srgbClr val="C9C9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0"/>
            <p:cNvSpPr/>
            <p:nvPr/>
          </p:nvSpPr>
          <p:spPr>
            <a:xfrm>
              <a:off x="4205309" y="2637806"/>
              <a:ext cx="91444" cy="91475"/>
            </a:xfrm>
            <a:custGeom>
              <a:avLst/>
              <a:gdLst/>
              <a:ahLst/>
              <a:cxnLst/>
              <a:rect l="l" t="t" r="r" b="b"/>
              <a:pathLst>
                <a:path w="2933" h="2934" extrusionOk="0">
                  <a:moveTo>
                    <a:pt x="1" y="1"/>
                  </a:moveTo>
                  <a:lnTo>
                    <a:pt x="1" y="2934"/>
                  </a:lnTo>
                  <a:lnTo>
                    <a:pt x="2932" y="2934"/>
                  </a:lnTo>
                  <a:lnTo>
                    <a:pt x="2932" y="2847"/>
                  </a:lnTo>
                  <a:cubicBezTo>
                    <a:pt x="2932" y="1276"/>
                    <a:pt x="1659" y="1"/>
                    <a:pt x="87"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4205216" y="2637806"/>
              <a:ext cx="91537" cy="91537"/>
            </a:xfrm>
            <a:custGeom>
              <a:avLst/>
              <a:gdLst/>
              <a:ahLst/>
              <a:cxnLst/>
              <a:rect l="l" t="t" r="r" b="b"/>
              <a:pathLst>
                <a:path w="2936" h="2936" extrusionOk="0">
                  <a:moveTo>
                    <a:pt x="1" y="1"/>
                  </a:moveTo>
                  <a:lnTo>
                    <a:pt x="1" y="572"/>
                  </a:lnTo>
                  <a:cubicBezTo>
                    <a:pt x="1201" y="789"/>
                    <a:pt x="2147" y="1735"/>
                    <a:pt x="2364" y="2935"/>
                  </a:cubicBezTo>
                  <a:lnTo>
                    <a:pt x="2935" y="2935"/>
                  </a:lnTo>
                  <a:cubicBezTo>
                    <a:pt x="2935" y="1313"/>
                    <a:pt x="1623" y="1"/>
                    <a:pt x="1" y="1"/>
                  </a:cubicBezTo>
                  <a:close/>
                </a:path>
              </a:pathLst>
            </a:custGeom>
            <a:solidFill>
              <a:srgbClr val="C0C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0"/>
            <p:cNvSpPr/>
            <p:nvPr/>
          </p:nvSpPr>
          <p:spPr>
            <a:xfrm>
              <a:off x="4251048" y="2850631"/>
              <a:ext cx="21481" cy="79814"/>
            </a:xfrm>
            <a:custGeom>
              <a:avLst/>
              <a:gdLst/>
              <a:ahLst/>
              <a:cxnLst/>
              <a:rect l="l" t="t" r="r" b="b"/>
              <a:pathLst>
                <a:path w="689" h="2560" extrusionOk="0">
                  <a:moveTo>
                    <a:pt x="1" y="1"/>
                  </a:moveTo>
                  <a:lnTo>
                    <a:pt x="1" y="2451"/>
                  </a:lnTo>
                  <a:cubicBezTo>
                    <a:pt x="1" y="2510"/>
                    <a:pt x="49" y="2559"/>
                    <a:pt x="109" y="2559"/>
                  </a:cubicBezTo>
                  <a:lnTo>
                    <a:pt x="579" y="2559"/>
                  </a:lnTo>
                  <a:cubicBezTo>
                    <a:pt x="638" y="2559"/>
                    <a:pt x="688" y="2510"/>
                    <a:pt x="689" y="2451"/>
                  </a:cubicBezTo>
                  <a:lnTo>
                    <a:pt x="689" y="1"/>
                  </a:ln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0"/>
            <p:cNvSpPr/>
            <p:nvPr/>
          </p:nvSpPr>
          <p:spPr>
            <a:xfrm>
              <a:off x="4321138" y="2525720"/>
              <a:ext cx="14061" cy="48793"/>
            </a:xfrm>
            <a:custGeom>
              <a:avLst/>
              <a:gdLst/>
              <a:ahLst/>
              <a:cxnLst/>
              <a:rect l="l" t="t" r="r" b="b"/>
              <a:pathLst>
                <a:path w="451" h="1565" extrusionOk="0">
                  <a:moveTo>
                    <a:pt x="225" y="1"/>
                  </a:moveTo>
                  <a:cubicBezTo>
                    <a:pt x="102" y="1"/>
                    <a:pt x="1" y="100"/>
                    <a:pt x="1" y="225"/>
                  </a:cubicBezTo>
                  <a:lnTo>
                    <a:pt x="1" y="1341"/>
                  </a:lnTo>
                  <a:cubicBezTo>
                    <a:pt x="1" y="1463"/>
                    <a:pt x="99" y="1565"/>
                    <a:pt x="225" y="1565"/>
                  </a:cubicBezTo>
                  <a:cubicBezTo>
                    <a:pt x="349" y="1565"/>
                    <a:pt x="450" y="1463"/>
                    <a:pt x="449" y="1341"/>
                  </a:cubicBezTo>
                  <a:lnTo>
                    <a:pt x="449" y="225"/>
                  </a:lnTo>
                  <a:cubicBezTo>
                    <a:pt x="449" y="102"/>
                    <a:pt x="349" y="1"/>
                    <a:pt x="225" y="1"/>
                  </a:cubicBez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4321138" y="2615015"/>
              <a:ext cx="14061" cy="60204"/>
            </a:xfrm>
            <a:custGeom>
              <a:avLst/>
              <a:gdLst/>
              <a:ahLst/>
              <a:cxnLst/>
              <a:rect l="l" t="t" r="r" b="b"/>
              <a:pathLst>
                <a:path w="451" h="1931" extrusionOk="0">
                  <a:moveTo>
                    <a:pt x="225" y="0"/>
                  </a:moveTo>
                  <a:cubicBezTo>
                    <a:pt x="102" y="0"/>
                    <a:pt x="1" y="100"/>
                    <a:pt x="1" y="224"/>
                  </a:cubicBezTo>
                  <a:lnTo>
                    <a:pt x="1" y="1706"/>
                  </a:lnTo>
                  <a:cubicBezTo>
                    <a:pt x="1" y="1829"/>
                    <a:pt x="99" y="1930"/>
                    <a:pt x="225" y="1930"/>
                  </a:cubicBezTo>
                  <a:cubicBezTo>
                    <a:pt x="349" y="1930"/>
                    <a:pt x="450" y="1829"/>
                    <a:pt x="449" y="1706"/>
                  </a:cubicBezTo>
                  <a:lnTo>
                    <a:pt x="449" y="224"/>
                  </a:lnTo>
                  <a:cubicBezTo>
                    <a:pt x="449" y="101"/>
                    <a:pt x="349" y="0"/>
                    <a:pt x="225" y="0"/>
                  </a:cubicBez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0"/>
            <p:cNvSpPr/>
            <p:nvPr/>
          </p:nvSpPr>
          <p:spPr>
            <a:xfrm>
              <a:off x="4299874" y="2560078"/>
              <a:ext cx="56494" cy="61544"/>
            </a:xfrm>
            <a:custGeom>
              <a:avLst/>
              <a:gdLst/>
              <a:ahLst/>
              <a:cxnLst/>
              <a:rect l="l" t="t" r="r" b="b"/>
              <a:pathLst>
                <a:path w="1812" h="1974" extrusionOk="0">
                  <a:moveTo>
                    <a:pt x="288" y="0"/>
                  </a:moveTo>
                  <a:cubicBezTo>
                    <a:pt x="128" y="0"/>
                    <a:pt x="0" y="137"/>
                    <a:pt x="15" y="299"/>
                  </a:cubicBezTo>
                  <a:lnTo>
                    <a:pt x="145" y="1703"/>
                  </a:lnTo>
                  <a:cubicBezTo>
                    <a:pt x="159" y="1856"/>
                    <a:pt x="290" y="1973"/>
                    <a:pt x="444" y="1973"/>
                  </a:cubicBezTo>
                  <a:lnTo>
                    <a:pt x="1369" y="1973"/>
                  </a:lnTo>
                  <a:cubicBezTo>
                    <a:pt x="1524" y="1973"/>
                    <a:pt x="1653" y="1856"/>
                    <a:pt x="1667" y="1703"/>
                  </a:cubicBezTo>
                  <a:lnTo>
                    <a:pt x="1797" y="299"/>
                  </a:lnTo>
                  <a:cubicBezTo>
                    <a:pt x="1812" y="140"/>
                    <a:pt x="1685" y="0"/>
                    <a:pt x="1524"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0"/>
            <p:cNvSpPr/>
            <p:nvPr/>
          </p:nvSpPr>
          <p:spPr>
            <a:xfrm>
              <a:off x="4325440" y="2560078"/>
              <a:ext cx="30928" cy="61638"/>
            </a:xfrm>
            <a:custGeom>
              <a:avLst/>
              <a:gdLst/>
              <a:ahLst/>
              <a:cxnLst/>
              <a:rect l="l" t="t" r="r" b="b"/>
              <a:pathLst>
                <a:path w="992" h="1977" extrusionOk="0">
                  <a:moveTo>
                    <a:pt x="457" y="0"/>
                  </a:moveTo>
                  <a:lnTo>
                    <a:pt x="298" y="1704"/>
                  </a:lnTo>
                  <a:cubicBezTo>
                    <a:pt x="283" y="1858"/>
                    <a:pt x="155" y="1976"/>
                    <a:pt x="0" y="1976"/>
                  </a:cubicBezTo>
                  <a:lnTo>
                    <a:pt x="549" y="1976"/>
                  </a:lnTo>
                  <a:cubicBezTo>
                    <a:pt x="703" y="1976"/>
                    <a:pt x="833" y="1858"/>
                    <a:pt x="847" y="1704"/>
                  </a:cubicBezTo>
                  <a:lnTo>
                    <a:pt x="977" y="301"/>
                  </a:lnTo>
                  <a:cubicBezTo>
                    <a:pt x="992" y="140"/>
                    <a:pt x="865" y="3"/>
                    <a:pt x="704" y="3"/>
                  </a:cubicBezTo>
                  <a:lnTo>
                    <a:pt x="457" y="3"/>
                  </a:lnTo>
                  <a:lnTo>
                    <a:pt x="457" y="0"/>
                  </a:lnTo>
                  <a:close/>
                </a:path>
              </a:pathLst>
            </a:custGeom>
            <a:solidFill>
              <a:srgbClr val="82D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0"/>
            <p:cNvSpPr/>
            <p:nvPr/>
          </p:nvSpPr>
          <p:spPr>
            <a:xfrm>
              <a:off x="4339720" y="2708706"/>
              <a:ext cx="268781" cy="166145"/>
            </a:xfrm>
            <a:custGeom>
              <a:avLst/>
              <a:gdLst/>
              <a:ahLst/>
              <a:cxnLst/>
              <a:rect l="l" t="t" r="r" b="b"/>
              <a:pathLst>
                <a:path w="8621" h="5329" extrusionOk="0">
                  <a:moveTo>
                    <a:pt x="547" y="1"/>
                  </a:moveTo>
                  <a:cubicBezTo>
                    <a:pt x="245" y="1"/>
                    <a:pt x="0" y="245"/>
                    <a:pt x="0" y="546"/>
                  </a:cubicBezTo>
                  <a:lnTo>
                    <a:pt x="0" y="4781"/>
                  </a:lnTo>
                  <a:cubicBezTo>
                    <a:pt x="0" y="5083"/>
                    <a:pt x="245" y="5327"/>
                    <a:pt x="547" y="5327"/>
                  </a:cubicBezTo>
                  <a:lnTo>
                    <a:pt x="8620" y="5329"/>
                  </a:lnTo>
                  <a:lnTo>
                    <a:pt x="8620" y="1"/>
                  </a:ln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0"/>
            <p:cNvSpPr/>
            <p:nvPr/>
          </p:nvSpPr>
          <p:spPr>
            <a:xfrm>
              <a:off x="4574214" y="2708706"/>
              <a:ext cx="34202" cy="166145"/>
            </a:xfrm>
            <a:custGeom>
              <a:avLst/>
              <a:gdLst/>
              <a:ahLst/>
              <a:cxnLst/>
              <a:rect l="l" t="t" r="r" b="b"/>
              <a:pathLst>
                <a:path w="1097" h="5329" extrusionOk="0">
                  <a:moveTo>
                    <a:pt x="1" y="1"/>
                  </a:moveTo>
                  <a:lnTo>
                    <a:pt x="1" y="5329"/>
                  </a:lnTo>
                  <a:lnTo>
                    <a:pt x="1096" y="5329"/>
                  </a:lnTo>
                  <a:lnTo>
                    <a:pt x="1096" y="1"/>
                  </a:lnTo>
                  <a:close/>
                </a:path>
              </a:pathLst>
            </a:custGeom>
            <a:solidFill>
              <a:srgbClr val="82D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0"/>
            <p:cNvSpPr/>
            <p:nvPr/>
          </p:nvSpPr>
          <p:spPr>
            <a:xfrm>
              <a:off x="4250986" y="2510879"/>
              <a:ext cx="108934" cy="156449"/>
            </a:xfrm>
            <a:custGeom>
              <a:avLst/>
              <a:gdLst/>
              <a:ahLst/>
              <a:cxnLst/>
              <a:rect l="l" t="t" r="r" b="b"/>
              <a:pathLst>
                <a:path w="3494" h="5018" extrusionOk="0">
                  <a:moveTo>
                    <a:pt x="3148" y="1"/>
                  </a:moveTo>
                  <a:lnTo>
                    <a:pt x="3148" y="2"/>
                  </a:lnTo>
                  <a:lnTo>
                    <a:pt x="413" y="2"/>
                  </a:lnTo>
                  <a:cubicBezTo>
                    <a:pt x="187" y="2"/>
                    <a:pt x="0" y="187"/>
                    <a:pt x="0" y="417"/>
                  </a:cubicBezTo>
                  <a:lnTo>
                    <a:pt x="0" y="4466"/>
                  </a:lnTo>
                  <a:cubicBezTo>
                    <a:pt x="257" y="4614"/>
                    <a:pt x="489" y="4800"/>
                    <a:pt x="690" y="5017"/>
                  </a:cubicBezTo>
                  <a:lnTo>
                    <a:pt x="690" y="692"/>
                  </a:lnTo>
                  <a:lnTo>
                    <a:pt x="3148" y="692"/>
                  </a:lnTo>
                  <a:cubicBezTo>
                    <a:pt x="3339" y="692"/>
                    <a:pt x="3494" y="536"/>
                    <a:pt x="3494" y="346"/>
                  </a:cubicBezTo>
                  <a:cubicBezTo>
                    <a:pt x="3494" y="154"/>
                    <a:pt x="3338" y="1"/>
                    <a:pt x="3148" y="1"/>
                  </a:cubicBezTo>
                  <a:close/>
                </a:path>
              </a:pathLst>
            </a:custGeom>
            <a:solidFill>
              <a:srgbClr val="B9B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4174941" y="2545955"/>
              <a:ext cx="30305" cy="384481"/>
            </a:xfrm>
            <a:custGeom>
              <a:avLst/>
              <a:gdLst/>
              <a:ahLst/>
              <a:cxnLst/>
              <a:rect l="l" t="t" r="r" b="b"/>
              <a:pathLst>
                <a:path w="972" h="12332" extrusionOk="0">
                  <a:moveTo>
                    <a:pt x="486" y="0"/>
                  </a:moveTo>
                  <a:cubicBezTo>
                    <a:pt x="218" y="0"/>
                    <a:pt x="0" y="218"/>
                    <a:pt x="0" y="486"/>
                  </a:cubicBezTo>
                  <a:lnTo>
                    <a:pt x="0" y="12194"/>
                  </a:lnTo>
                  <a:cubicBezTo>
                    <a:pt x="0" y="12269"/>
                    <a:pt x="61" y="12331"/>
                    <a:pt x="138" y="12331"/>
                  </a:cubicBezTo>
                  <a:lnTo>
                    <a:pt x="834" y="12331"/>
                  </a:lnTo>
                  <a:cubicBezTo>
                    <a:pt x="911" y="12331"/>
                    <a:pt x="972" y="12269"/>
                    <a:pt x="972" y="12194"/>
                  </a:cubicBezTo>
                  <a:lnTo>
                    <a:pt x="972" y="501"/>
                  </a:lnTo>
                  <a:cubicBezTo>
                    <a:pt x="972" y="239"/>
                    <a:pt x="772" y="12"/>
                    <a:pt x="509" y="1"/>
                  </a:cubicBezTo>
                  <a:cubicBezTo>
                    <a:pt x="501" y="0"/>
                    <a:pt x="494" y="0"/>
                    <a:pt x="486" y="0"/>
                  </a:cubicBezTo>
                  <a:close/>
                </a:path>
              </a:pathLst>
            </a:custGeom>
            <a:solidFill>
              <a:srgbClr val="FEAF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0"/>
            <p:cNvSpPr/>
            <p:nvPr/>
          </p:nvSpPr>
          <p:spPr>
            <a:xfrm>
              <a:off x="4182549" y="2545955"/>
              <a:ext cx="22791" cy="384481"/>
            </a:xfrm>
            <a:custGeom>
              <a:avLst/>
              <a:gdLst/>
              <a:ahLst/>
              <a:cxnLst/>
              <a:rect l="l" t="t" r="r" b="b"/>
              <a:pathLst>
                <a:path w="731" h="12332" extrusionOk="0">
                  <a:moveTo>
                    <a:pt x="241" y="0"/>
                  </a:moveTo>
                  <a:cubicBezTo>
                    <a:pt x="153" y="0"/>
                    <a:pt x="71" y="24"/>
                    <a:pt x="1" y="66"/>
                  </a:cubicBezTo>
                  <a:cubicBezTo>
                    <a:pt x="145" y="150"/>
                    <a:pt x="244" y="306"/>
                    <a:pt x="244" y="486"/>
                  </a:cubicBezTo>
                  <a:lnTo>
                    <a:pt x="244" y="12331"/>
                  </a:lnTo>
                  <a:lnTo>
                    <a:pt x="593" y="12331"/>
                  </a:lnTo>
                  <a:cubicBezTo>
                    <a:pt x="669" y="12331"/>
                    <a:pt x="731" y="12269"/>
                    <a:pt x="731" y="12194"/>
                  </a:cubicBezTo>
                  <a:lnTo>
                    <a:pt x="731" y="501"/>
                  </a:lnTo>
                  <a:cubicBezTo>
                    <a:pt x="728" y="243"/>
                    <a:pt x="537" y="22"/>
                    <a:pt x="283" y="2"/>
                  </a:cubicBezTo>
                  <a:cubicBezTo>
                    <a:pt x="269" y="1"/>
                    <a:pt x="255" y="0"/>
                    <a:pt x="241" y="0"/>
                  </a:cubicBezTo>
                  <a:close/>
                </a:path>
              </a:pathLst>
            </a:custGeom>
            <a:solidFill>
              <a:srgbClr val="FD9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40"/>
          <p:cNvGrpSpPr/>
          <p:nvPr/>
        </p:nvGrpSpPr>
        <p:grpSpPr>
          <a:xfrm>
            <a:off x="3503122" y="2081254"/>
            <a:ext cx="463859" cy="305143"/>
            <a:chOff x="3467345" y="2568091"/>
            <a:chExt cx="463859" cy="305143"/>
          </a:xfrm>
        </p:grpSpPr>
        <p:sp>
          <p:nvSpPr>
            <p:cNvPr id="1462" name="Google Shape;1462;p40"/>
            <p:cNvSpPr/>
            <p:nvPr/>
          </p:nvSpPr>
          <p:spPr>
            <a:xfrm>
              <a:off x="3467345" y="2568091"/>
              <a:ext cx="463828" cy="282780"/>
            </a:xfrm>
            <a:custGeom>
              <a:avLst/>
              <a:gdLst/>
              <a:ahLst/>
              <a:cxnLst/>
              <a:rect l="l" t="t" r="r" b="b"/>
              <a:pathLst>
                <a:path w="14877" h="9070" extrusionOk="0">
                  <a:moveTo>
                    <a:pt x="486" y="0"/>
                  </a:moveTo>
                  <a:cubicBezTo>
                    <a:pt x="217" y="0"/>
                    <a:pt x="0" y="217"/>
                    <a:pt x="0" y="486"/>
                  </a:cubicBezTo>
                  <a:lnTo>
                    <a:pt x="0" y="8583"/>
                  </a:lnTo>
                  <a:cubicBezTo>
                    <a:pt x="0" y="8853"/>
                    <a:pt x="217" y="9070"/>
                    <a:pt x="486" y="9070"/>
                  </a:cubicBezTo>
                  <a:lnTo>
                    <a:pt x="14391" y="9070"/>
                  </a:lnTo>
                  <a:cubicBezTo>
                    <a:pt x="14658" y="9070"/>
                    <a:pt x="14876" y="8850"/>
                    <a:pt x="14876" y="8583"/>
                  </a:cubicBezTo>
                  <a:lnTo>
                    <a:pt x="14876" y="486"/>
                  </a:lnTo>
                  <a:cubicBezTo>
                    <a:pt x="14876" y="217"/>
                    <a:pt x="14659" y="0"/>
                    <a:pt x="14391" y="0"/>
                  </a:cubicBez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0"/>
            <p:cNvSpPr/>
            <p:nvPr/>
          </p:nvSpPr>
          <p:spPr>
            <a:xfrm>
              <a:off x="3467376" y="2568091"/>
              <a:ext cx="463828" cy="282780"/>
            </a:xfrm>
            <a:custGeom>
              <a:avLst/>
              <a:gdLst/>
              <a:ahLst/>
              <a:cxnLst/>
              <a:rect l="l" t="t" r="r" b="b"/>
              <a:pathLst>
                <a:path w="14877" h="9070" extrusionOk="0">
                  <a:moveTo>
                    <a:pt x="13850" y="0"/>
                  </a:moveTo>
                  <a:lnTo>
                    <a:pt x="13850" y="7402"/>
                  </a:lnTo>
                  <a:cubicBezTo>
                    <a:pt x="13850" y="7678"/>
                    <a:pt x="13626" y="7902"/>
                    <a:pt x="13350" y="7902"/>
                  </a:cubicBezTo>
                  <a:lnTo>
                    <a:pt x="0" y="7902"/>
                  </a:lnTo>
                  <a:lnTo>
                    <a:pt x="0" y="8568"/>
                  </a:lnTo>
                  <a:cubicBezTo>
                    <a:pt x="0" y="8846"/>
                    <a:pt x="225" y="9070"/>
                    <a:pt x="501" y="9070"/>
                  </a:cubicBezTo>
                  <a:lnTo>
                    <a:pt x="14377" y="9070"/>
                  </a:lnTo>
                  <a:cubicBezTo>
                    <a:pt x="14653" y="9070"/>
                    <a:pt x="14877" y="8844"/>
                    <a:pt x="14877" y="8568"/>
                  </a:cubicBezTo>
                  <a:lnTo>
                    <a:pt x="14877" y="501"/>
                  </a:lnTo>
                  <a:cubicBezTo>
                    <a:pt x="14875" y="224"/>
                    <a:pt x="14651" y="0"/>
                    <a:pt x="14375" y="0"/>
                  </a:cubicBezTo>
                  <a:close/>
                </a:path>
              </a:pathLst>
            </a:custGeom>
            <a:solidFill>
              <a:srgbClr val="CDC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0"/>
            <p:cNvSpPr/>
            <p:nvPr/>
          </p:nvSpPr>
          <p:spPr>
            <a:xfrm>
              <a:off x="3519070" y="2850849"/>
              <a:ext cx="84055" cy="22385"/>
            </a:xfrm>
            <a:custGeom>
              <a:avLst/>
              <a:gdLst/>
              <a:ahLst/>
              <a:cxnLst/>
              <a:rect l="l" t="t" r="r" b="b"/>
              <a:pathLst>
                <a:path w="2696" h="718" extrusionOk="0">
                  <a:moveTo>
                    <a:pt x="1" y="1"/>
                  </a:moveTo>
                  <a:lnTo>
                    <a:pt x="1" y="384"/>
                  </a:lnTo>
                  <a:cubicBezTo>
                    <a:pt x="1" y="568"/>
                    <a:pt x="151" y="718"/>
                    <a:pt x="336" y="718"/>
                  </a:cubicBezTo>
                  <a:lnTo>
                    <a:pt x="2361" y="718"/>
                  </a:lnTo>
                  <a:cubicBezTo>
                    <a:pt x="2546" y="718"/>
                    <a:pt x="2695" y="568"/>
                    <a:pt x="2695" y="384"/>
                  </a:cubicBezTo>
                  <a:lnTo>
                    <a:pt x="2695"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3795405" y="2850849"/>
              <a:ext cx="83992" cy="22385"/>
            </a:xfrm>
            <a:custGeom>
              <a:avLst/>
              <a:gdLst/>
              <a:ahLst/>
              <a:cxnLst/>
              <a:rect l="l" t="t" r="r" b="b"/>
              <a:pathLst>
                <a:path w="2694" h="718" extrusionOk="0">
                  <a:moveTo>
                    <a:pt x="0" y="1"/>
                  </a:moveTo>
                  <a:lnTo>
                    <a:pt x="0" y="384"/>
                  </a:lnTo>
                  <a:cubicBezTo>
                    <a:pt x="0" y="568"/>
                    <a:pt x="149" y="718"/>
                    <a:pt x="334" y="718"/>
                  </a:cubicBezTo>
                  <a:lnTo>
                    <a:pt x="2359" y="718"/>
                  </a:lnTo>
                  <a:cubicBezTo>
                    <a:pt x="2544" y="718"/>
                    <a:pt x="2692" y="568"/>
                    <a:pt x="2693" y="384"/>
                  </a:cubicBezTo>
                  <a:lnTo>
                    <a:pt x="2693" y="1"/>
                  </a:lnTo>
                  <a:close/>
                </a:path>
              </a:pathLst>
            </a:cu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0"/>
            <p:cNvSpPr/>
            <p:nvPr/>
          </p:nvSpPr>
          <p:spPr>
            <a:xfrm>
              <a:off x="3499521" y="2604414"/>
              <a:ext cx="245460" cy="210043"/>
            </a:xfrm>
            <a:custGeom>
              <a:avLst/>
              <a:gdLst/>
              <a:ahLst/>
              <a:cxnLst/>
              <a:rect l="l" t="t" r="r" b="b"/>
              <a:pathLst>
                <a:path w="7873" h="6737" extrusionOk="0">
                  <a:moveTo>
                    <a:pt x="370" y="1"/>
                  </a:moveTo>
                  <a:cubicBezTo>
                    <a:pt x="166" y="1"/>
                    <a:pt x="0" y="167"/>
                    <a:pt x="0" y="371"/>
                  </a:cubicBezTo>
                  <a:lnTo>
                    <a:pt x="0" y="6367"/>
                  </a:lnTo>
                  <a:cubicBezTo>
                    <a:pt x="0" y="6571"/>
                    <a:pt x="166" y="6737"/>
                    <a:pt x="370" y="6737"/>
                  </a:cubicBezTo>
                  <a:lnTo>
                    <a:pt x="7503" y="6737"/>
                  </a:lnTo>
                  <a:cubicBezTo>
                    <a:pt x="7706" y="6737"/>
                    <a:pt x="7873" y="6571"/>
                    <a:pt x="7873" y="6367"/>
                  </a:cubicBezTo>
                  <a:lnTo>
                    <a:pt x="7873" y="371"/>
                  </a:lnTo>
                  <a:cubicBezTo>
                    <a:pt x="7873" y="167"/>
                    <a:pt x="7706" y="1"/>
                    <a:pt x="7503" y="1"/>
                  </a:cubicBezTo>
                  <a:close/>
                </a:path>
              </a:pathLst>
            </a:custGeom>
            <a:solidFill>
              <a:srgbClr val="9292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0"/>
            <p:cNvSpPr/>
            <p:nvPr/>
          </p:nvSpPr>
          <p:spPr>
            <a:xfrm>
              <a:off x="3499521" y="2604445"/>
              <a:ext cx="245460" cy="210012"/>
            </a:xfrm>
            <a:custGeom>
              <a:avLst/>
              <a:gdLst/>
              <a:ahLst/>
              <a:cxnLst/>
              <a:rect l="l" t="t" r="r" b="b"/>
              <a:pathLst>
                <a:path w="7873" h="6736" extrusionOk="0">
                  <a:moveTo>
                    <a:pt x="7083" y="1"/>
                  </a:moveTo>
                  <a:lnTo>
                    <a:pt x="7083" y="4654"/>
                  </a:lnTo>
                  <a:cubicBezTo>
                    <a:pt x="7083" y="5368"/>
                    <a:pt x="6505" y="5947"/>
                    <a:pt x="5791" y="5947"/>
                  </a:cubicBezTo>
                  <a:lnTo>
                    <a:pt x="0" y="5947"/>
                  </a:lnTo>
                  <a:lnTo>
                    <a:pt x="0" y="6354"/>
                  </a:lnTo>
                  <a:cubicBezTo>
                    <a:pt x="0" y="6567"/>
                    <a:pt x="169" y="6736"/>
                    <a:pt x="380" y="6736"/>
                  </a:cubicBezTo>
                  <a:lnTo>
                    <a:pt x="7491" y="6736"/>
                  </a:lnTo>
                  <a:cubicBezTo>
                    <a:pt x="7702" y="6736"/>
                    <a:pt x="7873" y="6567"/>
                    <a:pt x="7873" y="6354"/>
                  </a:cubicBezTo>
                  <a:lnTo>
                    <a:pt x="7873" y="383"/>
                  </a:lnTo>
                  <a:cubicBezTo>
                    <a:pt x="7873" y="172"/>
                    <a:pt x="7702" y="1"/>
                    <a:pt x="7491" y="1"/>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3802919" y="2742098"/>
              <a:ext cx="82277" cy="82277"/>
            </a:xfrm>
            <a:custGeom>
              <a:avLst/>
              <a:gdLst/>
              <a:ahLst/>
              <a:cxnLst/>
              <a:rect l="l" t="t" r="r" b="b"/>
              <a:pathLst>
                <a:path w="2639" h="2639" extrusionOk="0">
                  <a:moveTo>
                    <a:pt x="1323" y="1"/>
                  </a:moveTo>
                  <a:cubicBezTo>
                    <a:pt x="1322" y="1"/>
                    <a:pt x="1321" y="1"/>
                    <a:pt x="1321" y="1"/>
                  </a:cubicBezTo>
                  <a:cubicBezTo>
                    <a:pt x="592" y="1"/>
                    <a:pt x="1" y="592"/>
                    <a:pt x="1" y="1321"/>
                  </a:cubicBezTo>
                  <a:cubicBezTo>
                    <a:pt x="1" y="2048"/>
                    <a:pt x="592" y="2639"/>
                    <a:pt x="1321" y="2639"/>
                  </a:cubicBezTo>
                  <a:cubicBezTo>
                    <a:pt x="2048" y="2639"/>
                    <a:pt x="2639" y="2048"/>
                    <a:pt x="2639" y="1321"/>
                  </a:cubicBezTo>
                  <a:cubicBezTo>
                    <a:pt x="2639" y="591"/>
                    <a:pt x="2049" y="1"/>
                    <a:pt x="1323"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0"/>
            <p:cNvSpPr/>
            <p:nvPr/>
          </p:nvSpPr>
          <p:spPr>
            <a:xfrm>
              <a:off x="3831510" y="2742067"/>
              <a:ext cx="53688" cy="82277"/>
            </a:xfrm>
            <a:custGeom>
              <a:avLst/>
              <a:gdLst/>
              <a:ahLst/>
              <a:cxnLst/>
              <a:rect l="l" t="t" r="r" b="b"/>
              <a:pathLst>
                <a:path w="1722" h="2639" extrusionOk="0">
                  <a:moveTo>
                    <a:pt x="404" y="0"/>
                  </a:moveTo>
                  <a:cubicBezTo>
                    <a:pt x="262" y="0"/>
                    <a:pt x="126" y="22"/>
                    <a:pt x="0" y="64"/>
                  </a:cubicBezTo>
                  <a:cubicBezTo>
                    <a:pt x="531" y="233"/>
                    <a:pt x="917" y="732"/>
                    <a:pt x="917" y="1319"/>
                  </a:cubicBezTo>
                  <a:cubicBezTo>
                    <a:pt x="917" y="1907"/>
                    <a:pt x="531" y="2406"/>
                    <a:pt x="0" y="2575"/>
                  </a:cubicBezTo>
                  <a:cubicBezTo>
                    <a:pt x="126" y="2614"/>
                    <a:pt x="262" y="2638"/>
                    <a:pt x="404" y="2638"/>
                  </a:cubicBezTo>
                  <a:cubicBezTo>
                    <a:pt x="1131" y="2638"/>
                    <a:pt x="1722" y="2047"/>
                    <a:pt x="1722" y="1319"/>
                  </a:cubicBezTo>
                  <a:cubicBezTo>
                    <a:pt x="1722" y="591"/>
                    <a:pt x="1131" y="0"/>
                    <a:pt x="404" y="0"/>
                  </a:cubicBezTo>
                  <a:close/>
                </a:path>
              </a:pathLst>
            </a:custGeom>
            <a:solidFill>
              <a:srgbClr val="89D4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0"/>
            <p:cNvSpPr/>
            <p:nvPr/>
          </p:nvSpPr>
          <p:spPr>
            <a:xfrm>
              <a:off x="3785085" y="2604414"/>
              <a:ext cx="52316" cy="25223"/>
            </a:xfrm>
            <a:custGeom>
              <a:avLst/>
              <a:gdLst/>
              <a:ahLst/>
              <a:cxnLst/>
              <a:rect l="l" t="t" r="r" b="b"/>
              <a:pathLst>
                <a:path w="1678" h="809" extrusionOk="0">
                  <a:moveTo>
                    <a:pt x="349" y="1"/>
                  </a:moveTo>
                  <a:cubicBezTo>
                    <a:pt x="155" y="1"/>
                    <a:pt x="0" y="158"/>
                    <a:pt x="0" y="349"/>
                  </a:cubicBezTo>
                  <a:lnTo>
                    <a:pt x="0" y="460"/>
                  </a:lnTo>
                  <a:cubicBezTo>
                    <a:pt x="0" y="652"/>
                    <a:pt x="158" y="809"/>
                    <a:pt x="349" y="809"/>
                  </a:cubicBezTo>
                  <a:lnTo>
                    <a:pt x="1329" y="809"/>
                  </a:lnTo>
                  <a:cubicBezTo>
                    <a:pt x="1521" y="809"/>
                    <a:pt x="1677" y="652"/>
                    <a:pt x="1677" y="460"/>
                  </a:cubicBezTo>
                  <a:lnTo>
                    <a:pt x="1677" y="349"/>
                  </a:lnTo>
                  <a:cubicBezTo>
                    <a:pt x="1677" y="155"/>
                    <a:pt x="1520" y="1"/>
                    <a:pt x="1329"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0"/>
            <p:cNvSpPr/>
            <p:nvPr/>
          </p:nvSpPr>
          <p:spPr>
            <a:xfrm>
              <a:off x="3809872" y="2604414"/>
              <a:ext cx="27561" cy="25285"/>
            </a:xfrm>
            <a:custGeom>
              <a:avLst/>
              <a:gdLst/>
              <a:ahLst/>
              <a:cxnLst/>
              <a:rect l="l" t="t" r="r" b="b"/>
              <a:pathLst>
                <a:path w="884" h="811" extrusionOk="0">
                  <a:moveTo>
                    <a:pt x="0" y="1"/>
                  </a:moveTo>
                  <a:cubicBezTo>
                    <a:pt x="198" y="1"/>
                    <a:pt x="360" y="161"/>
                    <a:pt x="360" y="360"/>
                  </a:cubicBezTo>
                  <a:lnTo>
                    <a:pt x="360" y="450"/>
                  </a:lnTo>
                  <a:cubicBezTo>
                    <a:pt x="360" y="650"/>
                    <a:pt x="198" y="810"/>
                    <a:pt x="0" y="810"/>
                  </a:cubicBezTo>
                  <a:lnTo>
                    <a:pt x="524" y="810"/>
                  </a:lnTo>
                  <a:cubicBezTo>
                    <a:pt x="723" y="810"/>
                    <a:pt x="884" y="650"/>
                    <a:pt x="884" y="450"/>
                  </a:cubicBezTo>
                  <a:lnTo>
                    <a:pt x="884" y="360"/>
                  </a:lnTo>
                  <a:cubicBezTo>
                    <a:pt x="882" y="161"/>
                    <a:pt x="722" y="1"/>
                    <a:pt x="522" y="1"/>
                  </a:cubicBezTo>
                  <a:close/>
                </a:path>
              </a:pathLst>
            </a:custGeom>
            <a:solidFill>
              <a:srgbClr val="89D4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0"/>
            <p:cNvSpPr/>
            <p:nvPr/>
          </p:nvSpPr>
          <p:spPr>
            <a:xfrm>
              <a:off x="3785085" y="2649218"/>
              <a:ext cx="52316" cy="25223"/>
            </a:xfrm>
            <a:custGeom>
              <a:avLst/>
              <a:gdLst/>
              <a:ahLst/>
              <a:cxnLst/>
              <a:rect l="l" t="t" r="r" b="b"/>
              <a:pathLst>
                <a:path w="1678" h="809" extrusionOk="0">
                  <a:moveTo>
                    <a:pt x="349" y="0"/>
                  </a:moveTo>
                  <a:cubicBezTo>
                    <a:pt x="155" y="0"/>
                    <a:pt x="0" y="158"/>
                    <a:pt x="0" y="349"/>
                  </a:cubicBezTo>
                  <a:lnTo>
                    <a:pt x="0" y="459"/>
                  </a:lnTo>
                  <a:cubicBezTo>
                    <a:pt x="0" y="652"/>
                    <a:pt x="158" y="808"/>
                    <a:pt x="349" y="808"/>
                  </a:cubicBezTo>
                  <a:lnTo>
                    <a:pt x="1329" y="808"/>
                  </a:lnTo>
                  <a:cubicBezTo>
                    <a:pt x="1521" y="808"/>
                    <a:pt x="1677" y="652"/>
                    <a:pt x="1677" y="459"/>
                  </a:cubicBezTo>
                  <a:lnTo>
                    <a:pt x="1677" y="349"/>
                  </a:lnTo>
                  <a:cubicBezTo>
                    <a:pt x="1677" y="155"/>
                    <a:pt x="1520" y="0"/>
                    <a:pt x="1329"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0"/>
            <p:cNvSpPr/>
            <p:nvPr/>
          </p:nvSpPr>
          <p:spPr>
            <a:xfrm>
              <a:off x="3785085" y="2694052"/>
              <a:ext cx="52316" cy="25223"/>
            </a:xfrm>
            <a:custGeom>
              <a:avLst/>
              <a:gdLst/>
              <a:ahLst/>
              <a:cxnLst/>
              <a:rect l="l" t="t" r="r" b="b"/>
              <a:pathLst>
                <a:path w="1678" h="809" extrusionOk="0">
                  <a:moveTo>
                    <a:pt x="349" y="1"/>
                  </a:moveTo>
                  <a:cubicBezTo>
                    <a:pt x="155" y="1"/>
                    <a:pt x="0" y="158"/>
                    <a:pt x="0" y="349"/>
                  </a:cubicBezTo>
                  <a:lnTo>
                    <a:pt x="0" y="459"/>
                  </a:lnTo>
                  <a:cubicBezTo>
                    <a:pt x="0" y="653"/>
                    <a:pt x="158" y="809"/>
                    <a:pt x="349" y="809"/>
                  </a:cubicBezTo>
                  <a:lnTo>
                    <a:pt x="1329" y="809"/>
                  </a:lnTo>
                  <a:cubicBezTo>
                    <a:pt x="1521" y="809"/>
                    <a:pt x="1677" y="651"/>
                    <a:pt x="1677" y="459"/>
                  </a:cubicBezTo>
                  <a:lnTo>
                    <a:pt x="1677" y="349"/>
                  </a:lnTo>
                  <a:cubicBezTo>
                    <a:pt x="1677" y="155"/>
                    <a:pt x="1520" y="1"/>
                    <a:pt x="1329"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3809872" y="2649249"/>
              <a:ext cx="27561" cy="25285"/>
            </a:xfrm>
            <a:custGeom>
              <a:avLst/>
              <a:gdLst/>
              <a:ahLst/>
              <a:cxnLst/>
              <a:rect l="l" t="t" r="r" b="b"/>
              <a:pathLst>
                <a:path w="884" h="811" extrusionOk="0">
                  <a:moveTo>
                    <a:pt x="0" y="1"/>
                  </a:moveTo>
                  <a:cubicBezTo>
                    <a:pt x="198" y="1"/>
                    <a:pt x="360" y="161"/>
                    <a:pt x="360" y="361"/>
                  </a:cubicBezTo>
                  <a:lnTo>
                    <a:pt x="360" y="450"/>
                  </a:lnTo>
                  <a:cubicBezTo>
                    <a:pt x="360" y="650"/>
                    <a:pt x="198" y="810"/>
                    <a:pt x="0" y="810"/>
                  </a:cubicBezTo>
                  <a:lnTo>
                    <a:pt x="524" y="810"/>
                  </a:lnTo>
                  <a:cubicBezTo>
                    <a:pt x="723" y="810"/>
                    <a:pt x="884" y="650"/>
                    <a:pt x="884" y="450"/>
                  </a:cubicBezTo>
                  <a:lnTo>
                    <a:pt x="884" y="361"/>
                  </a:lnTo>
                  <a:cubicBezTo>
                    <a:pt x="882" y="161"/>
                    <a:pt x="722" y="1"/>
                    <a:pt x="522" y="1"/>
                  </a:cubicBezTo>
                  <a:close/>
                </a:path>
              </a:pathLst>
            </a:custGeom>
            <a:solidFill>
              <a:srgbClr val="89D4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0"/>
            <p:cNvSpPr/>
            <p:nvPr/>
          </p:nvSpPr>
          <p:spPr>
            <a:xfrm>
              <a:off x="3809872" y="2694052"/>
              <a:ext cx="27561" cy="25285"/>
            </a:xfrm>
            <a:custGeom>
              <a:avLst/>
              <a:gdLst/>
              <a:ahLst/>
              <a:cxnLst/>
              <a:rect l="l" t="t" r="r" b="b"/>
              <a:pathLst>
                <a:path w="884" h="811" extrusionOk="0">
                  <a:moveTo>
                    <a:pt x="0" y="1"/>
                  </a:moveTo>
                  <a:cubicBezTo>
                    <a:pt x="198" y="1"/>
                    <a:pt x="360" y="161"/>
                    <a:pt x="360" y="361"/>
                  </a:cubicBezTo>
                  <a:lnTo>
                    <a:pt x="360" y="450"/>
                  </a:lnTo>
                  <a:cubicBezTo>
                    <a:pt x="360" y="650"/>
                    <a:pt x="198" y="810"/>
                    <a:pt x="0" y="810"/>
                  </a:cubicBezTo>
                  <a:lnTo>
                    <a:pt x="524" y="810"/>
                  </a:lnTo>
                  <a:cubicBezTo>
                    <a:pt x="723" y="810"/>
                    <a:pt x="884" y="650"/>
                    <a:pt x="884" y="450"/>
                  </a:cubicBezTo>
                  <a:lnTo>
                    <a:pt x="884" y="361"/>
                  </a:lnTo>
                  <a:cubicBezTo>
                    <a:pt x="882" y="161"/>
                    <a:pt x="722" y="1"/>
                    <a:pt x="522" y="1"/>
                  </a:cubicBezTo>
                  <a:close/>
                </a:path>
              </a:pathLst>
            </a:custGeom>
            <a:solidFill>
              <a:srgbClr val="89D4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3860132" y="2604508"/>
              <a:ext cx="42869" cy="114764"/>
            </a:xfrm>
            <a:custGeom>
              <a:avLst/>
              <a:gdLst/>
              <a:ahLst/>
              <a:cxnLst/>
              <a:rect l="l" t="t" r="r" b="b"/>
              <a:pathLst>
                <a:path w="1375" h="3681" extrusionOk="0">
                  <a:moveTo>
                    <a:pt x="324" y="0"/>
                  </a:moveTo>
                  <a:cubicBezTo>
                    <a:pt x="145" y="0"/>
                    <a:pt x="0" y="145"/>
                    <a:pt x="0" y="324"/>
                  </a:cubicBezTo>
                  <a:lnTo>
                    <a:pt x="0" y="3357"/>
                  </a:lnTo>
                  <a:cubicBezTo>
                    <a:pt x="0" y="3536"/>
                    <a:pt x="145" y="3681"/>
                    <a:pt x="324" y="3681"/>
                  </a:cubicBezTo>
                  <a:lnTo>
                    <a:pt x="1051" y="3681"/>
                  </a:lnTo>
                  <a:cubicBezTo>
                    <a:pt x="1230" y="3681"/>
                    <a:pt x="1375" y="3533"/>
                    <a:pt x="1375" y="3357"/>
                  </a:cubicBezTo>
                  <a:lnTo>
                    <a:pt x="1375" y="324"/>
                  </a:lnTo>
                  <a:cubicBezTo>
                    <a:pt x="1375" y="145"/>
                    <a:pt x="1230" y="0"/>
                    <a:pt x="1051"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0"/>
            <p:cNvSpPr/>
            <p:nvPr/>
          </p:nvSpPr>
          <p:spPr>
            <a:xfrm>
              <a:off x="3876563" y="2604414"/>
              <a:ext cx="26439" cy="114858"/>
            </a:xfrm>
            <a:custGeom>
              <a:avLst/>
              <a:gdLst/>
              <a:ahLst/>
              <a:cxnLst/>
              <a:rect l="l" t="t" r="r" b="b"/>
              <a:pathLst>
                <a:path w="848" h="3684" extrusionOk="0">
                  <a:moveTo>
                    <a:pt x="1" y="1"/>
                  </a:moveTo>
                  <a:cubicBezTo>
                    <a:pt x="184" y="1"/>
                    <a:pt x="335" y="151"/>
                    <a:pt x="335" y="334"/>
                  </a:cubicBezTo>
                  <a:lnTo>
                    <a:pt x="335" y="3348"/>
                  </a:lnTo>
                  <a:cubicBezTo>
                    <a:pt x="335" y="3533"/>
                    <a:pt x="184" y="3684"/>
                    <a:pt x="1" y="3684"/>
                  </a:cubicBezTo>
                  <a:lnTo>
                    <a:pt x="514" y="3684"/>
                  </a:lnTo>
                  <a:cubicBezTo>
                    <a:pt x="698" y="3684"/>
                    <a:pt x="848" y="3533"/>
                    <a:pt x="848" y="3348"/>
                  </a:cubicBezTo>
                  <a:lnTo>
                    <a:pt x="848" y="334"/>
                  </a:lnTo>
                  <a:cubicBezTo>
                    <a:pt x="848" y="151"/>
                    <a:pt x="698" y="1"/>
                    <a:pt x="514" y="1"/>
                  </a:cubicBezTo>
                  <a:close/>
                </a:path>
              </a:pathLst>
            </a:custGeom>
            <a:solidFill>
              <a:srgbClr val="89D4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0"/>
            <p:cNvSpPr/>
            <p:nvPr/>
          </p:nvSpPr>
          <p:spPr>
            <a:xfrm>
              <a:off x="3692236" y="2620159"/>
              <a:ext cx="37943" cy="13999"/>
            </a:xfrm>
            <a:custGeom>
              <a:avLst/>
              <a:gdLst/>
              <a:ahLst/>
              <a:cxnLst/>
              <a:rect l="l" t="t" r="r" b="b"/>
              <a:pathLst>
                <a:path w="1217" h="449" extrusionOk="0">
                  <a:moveTo>
                    <a:pt x="224" y="0"/>
                  </a:moveTo>
                  <a:cubicBezTo>
                    <a:pt x="100" y="0"/>
                    <a:pt x="0" y="101"/>
                    <a:pt x="0" y="224"/>
                  </a:cubicBezTo>
                  <a:cubicBezTo>
                    <a:pt x="0" y="348"/>
                    <a:pt x="102" y="448"/>
                    <a:pt x="224" y="448"/>
                  </a:cubicBezTo>
                  <a:lnTo>
                    <a:pt x="992" y="448"/>
                  </a:lnTo>
                  <a:cubicBezTo>
                    <a:pt x="1116" y="448"/>
                    <a:pt x="1216" y="347"/>
                    <a:pt x="1216" y="224"/>
                  </a:cubicBezTo>
                  <a:cubicBezTo>
                    <a:pt x="1216" y="100"/>
                    <a:pt x="1115" y="0"/>
                    <a:pt x="992"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3516732" y="2620159"/>
              <a:ext cx="14685" cy="13999"/>
            </a:xfrm>
            <a:custGeom>
              <a:avLst/>
              <a:gdLst/>
              <a:ahLst/>
              <a:cxnLst/>
              <a:rect l="l" t="t" r="r" b="b"/>
              <a:pathLst>
                <a:path w="471" h="449" extrusionOk="0">
                  <a:moveTo>
                    <a:pt x="226" y="0"/>
                  </a:moveTo>
                  <a:cubicBezTo>
                    <a:pt x="102" y="0"/>
                    <a:pt x="2" y="101"/>
                    <a:pt x="2" y="224"/>
                  </a:cubicBezTo>
                  <a:cubicBezTo>
                    <a:pt x="0" y="348"/>
                    <a:pt x="102" y="448"/>
                    <a:pt x="226" y="448"/>
                  </a:cubicBezTo>
                  <a:lnTo>
                    <a:pt x="246" y="448"/>
                  </a:lnTo>
                  <a:cubicBezTo>
                    <a:pt x="370" y="448"/>
                    <a:pt x="470" y="347"/>
                    <a:pt x="470" y="224"/>
                  </a:cubicBezTo>
                  <a:cubicBezTo>
                    <a:pt x="470" y="100"/>
                    <a:pt x="369" y="0"/>
                    <a:pt x="246"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0"/>
            <p:cNvSpPr/>
            <p:nvPr/>
          </p:nvSpPr>
          <p:spPr>
            <a:xfrm>
              <a:off x="3523716" y="2651431"/>
              <a:ext cx="197073" cy="116167"/>
            </a:xfrm>
            <a:custGeom>
              <a:avLst/>
              <a:gdLst/>
              <a:ahLst/>
              <a:cxnLst/>
              <a:rect l="l" t="t" r="r" b="b"/>
              <a:pathLst>
                <a:path w="6321" h="3726" extrusionOk="0">
                  <a:moveTo>
                    <a:pt x="2819" y="0"/>
                  </a:moveTo>
                  <a:cubicBezTo>
                    <a:pt x="2713" y="0"/>
                    <a:pt x="2622" y="74"/>
                    <a:pt x="2601" y="178"/>
                  </a:cubicBezTo>
                  <a:lnTo>
                    <a:pt x="2094" y="2628"/>
                  </a:lnTo>
                  <a:lnTo>
                    <a:pt x="1647" y="1252"/>
                  </a:lnTo>
                  <a:cubicBezTo>
                    <a:pt x="1618" y="1164"/>
                    <a:pt x="1539" y="1102"/>
                    <a:pt x="1446" y="1096"/>
                  </a:cubicBezTo>
                  <a:cubicBezTo>
                    <a:pt x="1442" y="1096"/>
                    <a:pt x="1439" y="1096"/>
                    <a:pt x="1435" y="1096"/>
                  </a:cubicBezTo>
                  <a:cubicBezTo>
                    <a:pt x="1347" y="1096"/>
                    <a:pt x="1265" y="1147"/>
                    <a:pt x="1229" y="1226"/>
                  </a:cubicBezTo>
                  <a:lnTo>
                    <a:pt x="671" y="2439"/>
                  </a:lnTo>
                  <a:lnTo>
                    <a:pt x="225" y="2439"/>
                  </a:lnTo>
                  <a:cubicBezTo>
                    <a:pt x="223" y="2439"/>
                    <a:pt x="221" y="2439"/>
                    <a:pt x="219" y="2439"/>
                  </a:cubicBezTo>
                  <a:cubicBezTo>
                    <a:pt x="97" y="2439"/>
                    <a:pt x="0" y="2539"/>
                    <a:pt x="0" y="2660"/>
                  </a:cubicBezTo>
                  <a:cubicBezTo>
                    <a:pt x="0" y="2784"/>
                    <a:pt x="102" y="2884"/>
                    <a:pt x="225" y="2884"/>
                  </a:cubicBezTo>
                  <a:lnTo>
                    <a:pt x="816" y="2884"/>
                  </a:lnTo>
                  <a:cubicBezTo>
                    <a:pt x="904" y="2884"/>
                    <a:pt x="983" y="2834"/>
                    <a:pt x="1020" y="2754"/>
                  </a:cubicBezTo>
                  <a:lnTo>
                    <a:pt x="1397" y="1933"/>
                  </a:lnTo>
                  <a:lnTo>
                    <a:pt x="1927" y="3571"/>
                  </a:lnTo>
                  <a:cubicBezTo>
                    <a:pt x="1958" y="3662"/>
                    <a:pt x="2044" y="3725"/>
                    <a:pt x="2140" y="3725"/>
                  </a:cubicBezTo>
                  <a:lnTo>
                    <a:pt x="2153" y="3725"/>
                  </a:lnTo>
                  <a:cubicBezTo>
                    <a:pt x="2254" y="3720"/>
                    <a:pt x="2339" y="3646"/>
                    <a:pt x="2361" y="3546"/>
                  </a:cubicBezTo>
                  <a:lnTo>
                    <a:pt x="2795" y="1457"/>
                  </a:lnTo>
                  <a:lnTo>
                    <a:pt x="2971" y="2553"/>
                  </a:lnTo>
                  <a:cubicBezTo>
                    <a:pt x="2990" y="2662"/>
                    <a:pt x="3084" y="2741"/>
                    <a:pt x="3194" y="2741"/>
                  </a:cubicBezTo>
                  <a:lnTo>
                    <a:pt x="4057" y="2741"/>
                  </a:lnTo>
                  <a:cubicBezTo>
                    <a:pt x="4165" y="2741"/>
                    <a:pt x="4258" y="2663"/>
                    <a:pt x="4278" y="2556"/>
                  </a:cubicBezTo>
                  <a:lnTo>
                    <a:pt x="4382" y="1984"/>
                  </a:lnTo>
                  <a:lnTo>
                    <a:pt x="4661" y="3246"/>
                  </a:lnTo>
                  <a:cubicBezTo>
                    <a:pt x="4681" y="3339"/>
                    <a:pt x="4761" y="3409"/>
                    <a:pt x="4855" y="3420"/>
                  </a:cubicBezTo>
                  <a:cubicBezTo>
                    <a:pt x="4863" y="3421"/>
                    <a:pt x="4871" y="3422"/>
                    <a:pt x="4879" y="3422"/>
                  </a:cubicBezTo>
                  <a:cubicBezTo>
                    <a:pt x="4965" y="3422"/>
                    <a:pt x="5045" y="3373"/>
                    <a:pt x="5082" y="3293"/>
                  </a:cubicBezTo>
                  <a:lnTo>
                    <a:pt x="5362" y="2701"/>
                  </a:lnTo>
                  <a:lnTo>
                    <a:pt x="6098" y="2701"/>
                  </a:lnTo>
                  <a:cubicBezTo>
                    <a:pt x="6222" y="2701"/>
                    <a:pt x="6320" y="2599"/>
                    <a:pt x="6320" y="2476"/>
                  </a:cubicBezTo>
                  <a:cubicBezTo>
                    <a:pt x="6320" y="2352"/>
                    <a:pt x="6219" y="2252"/>
                    <a:pt x="6098" y="2252"/>
                  </a:cubicBezTo>
                  <a:lnTo>
                    <a:pt x="5220" y="2252"/>
                  </a:lnTo>
                  <a:cubicBezTo>
                    <a:pt x="5134" y="2252"/>
                    <a:pt x="5054" y="2303"/>
                    <a:pt x="5018" y="2381"/>
                  </a:cubicBezTo>
                  <a:lnTo>
                    <a:pt x="4959" y="2508"/>
                  </a:lnTo>
                  <a:lnTo>
                    <a:pt x="4581" y="804"/>
                  </a:lnTo>
                  <a:cubicBezTo>
                    <a:pt x="4559" y="700"/>
                    <a:pt x="4468" y="629"/>
                    <a:pt x="4364" y="629"/>
                  </a:cubicBezTo>
                  <a:cubicBezTo>
                    <a:pt x="4362" y="629"/>
                    <a:pt x="4359" y="629"/>
                    <a:pt x="4357" y="629"/>
                  </a:cubicBezTo>
                  <a:cubicBezTo>
                    <a:pt x="4250" y="630"/>
                    <a:pt x="4161" y="709"/>
                    <a:pt x="4141" y="813"/>
                  </a:cubicBezTo>
                  <a:lnTo>
                    <a:pt x="3869" y="2294"/>
                  </a:lnTo>
                  <a:lnTo>
                    <a:pt x="3383" y="2294"/>
                  </a:lnTo>
                  <a:lnTo>
                    <a:pt x="3042" y="188"/>
                  </a:lnTo>
                  <a:cubicBezTo>
                    <a:pt x="3023" y="81"/>
                    <a:pt x="2933" y="2"/>
                    <a:pt x="2825" y="0"/>
                  </a:cubicBezTo>
                  <a:cubicBezTo>
                    <a:pt x="2823" y="0"/>
                    <a:pt x="2821" y="0"/>
                    <a:pt x="2819"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 name="Google Shape;1481;p40"/>
          <p:cNvGrpSpPr/>
          <p:nvPr/>
        </p:nvGrpSpPr>
        <p:grpSpPr>
          <a:xfrm>
            <a:off x="2820499" y="2018741"/>
            <a:ext cx="463994" cy="430071"/>
            <a:chOff x="2759717" y="2505578"/>
            <a:chExt cx="463994" cy="430071"/>
          </a:xfrm>
        </p:grpSpPr>
        <p:sp>
          <p:nvSpPr>
            <p:cNvPr id="1482" name="Google Shape;1482;p40"/>
            <p:cNvSpPr/>
            <p:nvPr/>
          </p:nvSpPr>
          <p:spPr>
            <a:xfrm>
              <a:off x="2759779" y="2621843"/>
              <a:ext cx="260145" cy="313802"/>
            </a:xfrm>
            <a:custGeom>
              <a:avLst/>
              <a:gdLst/>
              <a:ahLst/>
              <a:cxnLst/>
              <a:rect l="l" t="t" r="r" b="b"/>
              <a:pathLst>
                <a:path w="8344" h="10065" extrusionOk="0">
                  <a:moveTo>
                    <a:pt x="967" y="1"/>
                  </a:moveTo>
                  <a:cubicBezTo>
                    <a:pt x="432" y="1"/>
                    <a:pt x="0" y="435"/>
                    <a:pt x="0" y="968"/>
                  </a:cubicBezTo>
                  <a:lnTo>
                    <a:pt x="0" y="9096"/>
                  </a:lnTo>
                  <a:cubicBezTo>
                    <a:pt x="0" y="9631"/>
                    <a:pt x="434" y="10064"/>
                    <a:pt x="967" y="10064"/>
                  </a:cubicBezTo>
                  <a:lnTo>
                    <a:pt x="7378" y="10065"/>
                  </a:lnTo>
                  <a:cubicBezTo>
                    <a:pt x="7832" y="10065"/>
                    <a:pt x="8211" y="9754"/>
                    <a:pt x="8316" y="9335"/>
                  </a:cubicBezTo>
                  <a:cubicBezTo>
                    <a:pt x="7682" y="8786"/>
                    <a:pt x="7280" y="7975"/>
                    <a:pt x="7280" y="7068"/>
                  </a:cubicBezTo>
                  <a:cubicBezTo>
                    <a:pt x="7280" y="6149"/>
                    <a:pt x="7693" y="5329"/>
                    <a:pt x="8344" y="4777"/>
                  </a:cubicBezTo>
                  <a:lnTo>
                    <a:pt x="8344" y="968"/>
                  </a:lnTo>
                  <a:cubicBezTo>
                    <a:pt x="8344" y="433"/>
                    <a:pt x="7910" y="1"/>
                    <a:pt x="7378"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0"/>
            <p:cNvSpPr/>
            <p:nvPr/>
          </p:nvSpPr>
          <p:spPr>
            <a:xfrm>
              <a:off x="2759717" y="2621812"/>
              <a:ext cx="260270" cy="313802"/>
            </a:xfrm>
            <a:custGeom>
              <a:avLst/>
              <a:gdLst/>
              <a:ahLst/>
              <a:cxnLst/>
              <a:rect l="l" t="t" r="r" b="b"/>
              <a:pathLst>
                <a:path w="8348" h="10065" extrusionOk="0">
                  <a:moveTo>
                    <a:pt x="6663" y="0"/>
                  </a:moveTo>
                  <a:cubicBezTo>
                    <a:pt x="7198" y="0"/>
                    <a:pt x="7629" y="434"/>
                    <a:pt x="7629" y="968"/>
                  </a:cubicBezTo>
                  <a:lnTo>
                    <a:pt x="7629" y="4289"/>
                  </a:lnTo>
                  <a:cubicBezTo>
                    <a:pt x="7629" y="4441"/>
                    <a:pt x="7575" y="4586"/>
                    <a:pt x="7477" y="4701"/>
                  </a:cubicBezTo>
                  <a:cubicBezTo>
                    <a:pt x="7184" y="5050"/>
                    <a:pt x="6952" y="5453"/>
                    <a:pt x="6804" y="5896"/>
                  </a:cubicBezTo>
                  <a:cubicBezTo>
                    <a:pt x="6650" y="6255"/>
                    <a:pt x="6565" y="6653"/>
                    <a:pt x="6565" y="7068"/>
                  </a:cubicBezTo>
                  <a:cubicBezTo>
                    <a:pt x="6565" y="7486"/>
                    <a:pt x="6650" y="7885"/>
                    <a:pt x="6805" y="8246"/>
                  </a:cubicBezTo>
                  <a:cubicBezTo>
                    <a:pt x="6808" y="8250"/>
                    <a:pt x="6808" y="8252"/>
                    <a:pt x="6809" y="8255"/>
                  </a:cubicBezTo>
                  <a:cubicBezTo>
                    <a:pt x="6952" y="8671"/>
                    <a:pt x="6646" y="9103"/>
                    <a:pt x="6208" y="9103"/>
                  </a:cubicBezTo>
                  <a:lnTo>
                    <a:pt x="968" y="9103"/>
                  </a:lnTo>
                  <a:cubicBezTo>
                    <a:pt x="433" y="9103"/>
                    <a:pt x="1" y="8670"/>
                    <a:pt x="1" y="8136"/>
                  </a:cubicBezTo>
                  <a:lnTo>
                    <a:pt x="1" y="9097"/>
                  </a:lnTo>
                  <a:cubicBezTo>
                    <a:pt x="1" y="9632"/>
                    <a:pt x="434" y="10065"/>
                    <a:pt x="968" y="10065"/>
                  </a:cubicBezTo>
                  <a:lnTo>
                    <a:pt x="7379" y="10065"/>
                  </a:lnTo>
                  <a:cubicBezTo>
                    <a:pt x="7693" y="10065"/>
                    <a:pt x="7972" y="9914"/>
                    <a:pt x="8148" y="9683"/>
                  </a:cubicBezTo>
                  <a:cubicBezTo>
                    <a:pt x="8149" y="9681"/>
                    <a:pt x="8149" y="9679"/>
                    <a:pt x="8152" y="9679"/>
                  </a:cubicBezTo>
                  <a:cubicBezTo>
                    <a:pt x="8159" y="9670"/>
                    <a:pt x="8167" y="9660"/>
                    <a:pt x="8174" y="9650"/>
                  </a:cubicBezTo>
                  <a:cubicBezTo>
                    <a:pt x="8175" y="9648"/>
                    <a:pt x="8177" y="9645"/>
                    <a:pt x="8178" y="9642"/>
                  </a:cubicBezTo>
                  <a:cubicBezTo>
                    <a:pt x="8184" y="9634"/>
                    <a:pt x="8191" y="9625"/>
                    <a:pt x="8197" y="9616"/>
                  </a:cubicBezTo>
                  <a:lnTo>
                    <a:pt x="8203" y="9605"/>
                  </a:lnTo>
                  <a:cubicBezTo>
                    <a:pt x="8207" y="9596"/>
                    <a:pt x="8213" y="9589"/>
                    <a:pt x="8217" y="9580"/>
                  </a:cubicBezTo>
                  <a:cubicBezTo>
                    <a:pt x="8219" y="9576"/>
                    <a:pt x="8222" y="9573"/>
                    <a:pt x="8225" y="9569"/>
                  </a:cubicBezTo>
                  <a:cubicBezTo>
                    <a:pt x="8229" y="9561"/>
                    <a:pt x="8233" y="9553"/>
                    <a:pt x="8236" y="9544"/>
                  </a:cubicBezTo>
                  <a:cubicBezTo>
                    <a:pt x="8239" y="9540"/>
                    <a:pt x="8242" y="9534"/>
                    <a:pt x="8243" y="9531"/>
                  </a:cubicBezTo>
                  <a:cubicBezTo>
                    <a:pt x="8248" y="9524"/>
                    <a:pt x="8251" y="9515"/>
                    <a:pt x="8255" y="9508"/>
                  </a:cubicBezTo>
                  <a:cubicBezTo>
                    <a:pt x="8256" y="9502"/>
                    <a:pt x="8258" y="9498"/>
                    <a:pt x="8262" y="9494"/>
                  </a:cubicBezTo>
                  <a:cubicBezTo>
                    <a:pt x="8265" y="9486"/>
                    <a:pt x="8269" y="9476"/>
                    <a:pt x="8272" y="9469"/>
                  </a:cubicBezTo>
                  <a:cubicBezTo>
                    <a:pt x="8275" y="9465"/>
                    <a:pt x="8277" y="9460"/>
                    <a:pt x="8278" y="9454"/>
                  </a:cubicBezTo>
                  <a:cubicBezTo>
                    <a:pt x="8282" y="9446"/>
                    <a:pt x="8285" y="9439"/>
                    <a:pt x="8287" y="9430"/>
                  </a:cubicBezTo>
                  <a:cubicBezTo>
                    <a:pt x="8290" y="9424"/>
                    <a:pt x="8291" y="9421"/>
                    <a:pt x="8292" y="9415"/>
                  </a:cubicBezTo>
                  <a:cubicBezTo>
                    <a:pt x="8297" y="9407"/>
                    <a:pt x="8298" y="9397"/>
                    <a:pt x="8301" y="9388"/>
                  </a:cubicBezTo>
                  <a:cubicBezTo>
                    <a:pt x="8304" y="9385"/>
                    <a:pt x="8305" y="9379"/>
                    <a:pt x="8305" y="9375"/>
                  </a:cubicBezTo>
                  <a:cubicBezTo>
                    <a:pt x="8308" y="9363"/>
                    <a:pt x="8313" y="9349"/>
                    <a:pt x="8316" y="9334"/>
                  </a:cubicBezTo>
                  <a:cubicBezTo>
                    <a:pt x="8284" y="9306"/>
                    <a:pt x="8251" y="9277"/>
                    <a:pt x="8220" y="9246"/>
                  </a:cubicBezTo>
                  <a:lnTo>
                    <a:pt x="8210" y="9236"/>
                  </a:lnTo>
                  <a:cubicBezTo>
                    <a:pt x="8178" y="9207"/>
                    <a:pt x="8149" y="9178"/>
                    <a:pt x="8120" y="9148"/>
                  </a:cubicBezTo>
                  <a:cubicBezTo>
                    <a:pt x="8118" y="9144"/>
                    <a:pt x="8113" y="9138"/>
                    <a:pt x="8109" y="9135"/>
                  </a:cubicBezTo>
                  <a:cubicBezTo>
                    <a:pt x="8080" y="9105"/>
                    <a:pt x="8051" y="9073"/>
                    <a:pt x="8024" y="9041"/>
                  </a:cubicBezTo>
                  <a:cubicBezTo>
                    <a:pt x="8019" y="9038"/>
                    <a:pt x="8018" y="9034"/>
                    <a:pt x="8015" y="9032"/>
                  </a:cubicBezTo>
                  <a:cubicBezTo>
                    <a:pt x="7986" y="8999"/>
                    <a:pt x="7957" y="8966"/>
                    <a:pt x="7930" y="8931"/>
                  </a:cubicBezTo>
                  <a:cubicBezTo>
                    <a:pt x="7523" y="8419"/>
                    <a:pt x="7281" y="7773"/>
                    <a:pt x="7281" y="7068"/>
                  </a:cubicBezTo>
                  <a:cubicBezTo>
                    <a:pt x="7281" y="6148"/>
                    <a:pt x="7694" y="5327"/>
                    <a:pt x="8345" y="4777"/>
                  </a:cubicBezTo>
                  <a:lnTo>
                    <a:pt x="8345" y="968"/>
                  </a:lnTo>
                  <a:cubicBezTo>
                    <a:pt x="8347" y="434"/>
                    <a:pt x="7914" y="0"/>
                    <a:pt x="7380" y="0"/>
                  </a:cubicBezTo>
                  <a:close/>
                </a:path>
              </a:pathLst>
            </a:custGeom>
            <a:solidFill>
              <a:srgbClr val="7DCF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0"/>
            <p:cNvSpPr/>
            <p:nvPr/>
          </p:nvSpPr>
          <p:spPr>
            <a:xfrm>
              <a:off x="2818551" y="2593782"/>
              <a:ext cx="142606" cy="28060"/>
            </a:xfrm>
            <a:custGeom>
              <a:avLst/>
              <a:gdLst/>
              <a:ahLst/>
              <a:cxnLst/>
              <a:rect l="l" t="t" r="r" b="b"/>
              <a:pathLst>
                <a:path w="4574" h="900" extrusionOk="0">
                  <a:moveTo>
                    <a:pt x="0" y="0"/>
                  </a:moveTo>
                  <a:lnTo>
                    <a:pt x="0" y="899"/>
                  </a:lnTo>
                  <a:lnTo>
                    <a:pt x="4574" y="899"/>
                  </a:lnTo>
                  <a:lnTo>
                    <a:pt x="4574" y="0"/>
                  </a:ln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2924464" y="2593782"/>
              <a:ext cx="36696" cy="28060"/>
            </a:xfrm>
            <a:custGeom>
              <a:avLst/>
              <a:gdLst/>
              <a:ahLst/>
              <a:cxnLst/>
              <a:rect l="l" t="t" r="r" b="b"/>
              <a:pathLst>
                <a:path w="1177" h="900" extrusionOk="0">
                  <a:moveTo>
                    <a:pt x="0" y="0"/>
                  </a:moveTo>
                  <a:lnTo>
                    <a:pt x="0" y="899"/>
                  </a:lnTo>
                  <a:lnTo>
                    <a:pt x="1177" y="899"/>
                  </a:lnTo>
                  <a:lnTo>
                    <a:pt x="1177" y="0"/>
                  </a:lnTo>
                  <a:close/>
                </a:path>
              </a:pathLst>
            </a:custGeom>
            <a:solidFill>
              <a:srgbClr val="5CC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0"/>
            <p:cNvSpPr/>
            <p:nvPr/>
          </p:nvSpPr>
          <p:spPr>
            <a:xfrm>
              <a:off x="2788900" y="2512968"/>
              <a:ext cx="201874" cy="80781"/>
            </a:xfrm>
            <a:custGeom>
              <a:avLst/>
              <a:gdLst/>
              <a:ahLst/>
              <a:cxnLst/>
              <a:rect l="l" t="t" r="r" b="b"/>
              <a:pathLst>
                <a:path w="6475" h="2591" extrusionOk="0">
                  <a:moveTo>
                    <a:pt x="364" y="0"/>
                  </a:moveTo>
                  <a:cubicBezTo>
                    <a:pt x="163" y="0"/>
                    <a:pt x="0" y="164"/>
                    <a:pt x="0" y="365"/>
                  </a:cubicBezTo>
                  <a:lnTo>
                    <a:pt x="0" y="1297"/>
                  </a:lnTo>
                  <a:lnTo>
                    <a:pt x="0" y="2227"/>
                  </a:lnTo>
                  <a:cubicBezTo>
                    <a:pt x="0" y="2428"/>
                    <a:pt x="163" y="2591"/>
                    <a:pt x="364" y="2591"/>
                  </a:cubicBezTo>
                  <a:lnTo>
                    <a:pt x="6112" y="2591"/>
                  </a:lnTo>
                  <a:cubicBezTo>
                    <a:pt x="6313" y="2591"/>
                    <a:pt x="6475" y="2428"/>
                    <a:pt x="6475" y="2227"/>
                  </a:cubicBezTo>
                  <a:lnTo>
                    <a:pt x="6475" y="365"/>
                  </a:lnTo>
                  <a:cubicBezTo>
                    <a:pt x="6475" y="164"/>
                    <a:pt x="6313" y="0"/>
                    <a:pt x="6112"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0"/>
            <p:cNvSpPr/>
            <p:nvPr/>
          </p:nvSpPr>
          <p:spPr>
            <a:xfrm>
              <a:off x="2939866" y="2513061"/>
              <a:ext cx="50882" cy="80750"/>
            </a:xfrm>
            <a:custGeom>
              <a:avLst/>
              <a:gdLst/>
              <a:ahLst/>
              <a:cxnLst/>
              <a:rect l="l" t="t" r="r" b="b"/>
              <a:pathLst>
                <a:path w="1632" h="2590" extrusionOk="0">
                  <a:moveTo>
                    <a:pt x="1" y="0"/>
                  </a:moveTo>
                  <a:lnTo>
                    <a:pt x="1" y="2589"/>
                  </a:lnTo>
                  <a:lnTo>
                    <a:pt x="1268" y="2589"/>
                  </a:lnTo>
                  <a:cubicBezTo>
                    <a:pt x="1468" y="2589"/>
                    <a:pt x="1631" y="2426"/>
                    <a:pt x="1631" y="2227"/>
                  </a:cubicBezTo>
                  <a:lnTo>
                    <a:pt x="1631" y="363"/>
                  </a:lnTo>
                  <a:cubicBezTo>
                    <a:pt x="1631" y="162"/>
                    <a:pt x="1468" y="0"/>
                    <a:pt x="1268" y="0"/>
                  </a:cubicBezTo>
                  <a:close/>
                </a:path>
              </a:pathLst>
            </a:custGeom>
            <a:solidFill>
              <a:srgbClr val="7DCF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a:off x="2811567" y="2700475"/>
              <a:ext cx="156511" cy="156542"/>
            </a:xfrm>
            <a:custGeom>
              <a:avLst/>
              <a:gdLst/>
              <a:ahLst/>
              <a:cxnLst/>
              <a:rect l="l" t="t" r="r" b="b"/>
              <a:pathLst>
                <a:path w="5020" h="5021" extrusionOk="0">
                  <a:moveTo>
                    <a:pt x="2510" y="0"/>
                  </a:moveTo>
                  <a:cubicBezTo>
                    <a:pt x="1123" y="0"/>
                    <a:pt x="0" y="1125"/>
                    <a:pt x="0" y="2511"/>
                  </a:cubicBezTo>
                  <a:cubicBezTo>
                    <a:pt x="0" y="3896"/>
                    <a:pt x="1123" y="5020"/>
                    <a:pt x="2510" y="5020"/>
                  </a:cubicBezTo>
                  <a:cubicBezTo>
                    <a:pt x="3896" y="5020"/>
                    <a:pt x="5019" y="3896"/>
                    <a:pt x="5019" y="2511"/>
                  </a:cubicBezTo>
                  <a:cubicBezTo>
                    <a:pt x="5019" y="1125"/>
                    <a:pt x="3896" y="0"/>
                    <a:pt x="2510"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0"/>
            <p:cNvSpPr/>
            <p:nvPr/>
          </p:nvSpPr>
          <p:spPr>
            <a:xfrm>
              <a:off x="2825379" y="2714287"/>
              <a:ext cx="142762" cy="142731"/>
            </a:xfrm>
            <a:custGeom>
              <a:avLst/>
              <a:gdLst/>
              <a:ahLst/>
              <a:cxnLst/>
              <a:rect l="l" t="t" r="r" b="b"/>
              <a:pathLst>
                <a:path w="4579" h="4578" extrusionOk="0">
                  <a:moveTo>
                    <a:pt x="3490" y="1"/>
                  </a:moveTo>
                  <a:lnTo>
                    <a:pt x="3490" y="1"/>
                  </a:lnTo>
                  <a:cubicBezTo>
                    <a:pt x="3769" y="406"/>
                    <a:pt x="3933" y="894"/>
                    <a:pt x="3933" y="1422"/>
                  </a:cubicBezTo>
                  <a:cubicBezTo>
                    <a:pt x="3933" y="2808"/>
                    <a:pt x="2810" y="3933"/>
                    <a:pt x="1423" y="3933"/>
                  </a:cubicBezTo>
                  <a:cubicBezTo>
                    <a:pt x="896" y="3933"/>
                    <a:pt x="406" y="3769"/>
                    <a:pt x="1" y="3489"/>
                  </a:cubicBezTo>
                  <a:lnTo>
                    <a:pt x="1" y="3489"/>
                  </a:lnTo>
                  <a:cubicBezTo>
                    <a:pt x="453" y="4145"/>
                    <a:pt x="1211" y="4577"/>
                    <a:pt x="2068" y="4577"/>
                  </a:cubicBezTo>
                  <a:cubicBezTo>
                    <a:pt x="3454" y="4577"/>
                    <a:pt x="4579" y="3453"/>
                    <a:pt x="4579" y="2068"/>
                  </a:cubicBezTo>
                  <a:cubicBezTo>
                    <a:pt x="4576" y="1209"/>
                    <a:pt x="4147" y="452"/>
                    <a:pt x="3490" y="1"/>
                  </a:cubicBezTo>
                  <a:close/>
                </a:path>
              </a:pathLst>
            </a:custGeom>
            <a:solidFill>
              <a:srgbClr val="FC6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0"/>
            <p:cNvSpPr/>
            <p:nvPr/>
          </p:nvSpPr>
          <p:spPr>
            <a:xfrm>
              <a:off x="2986759" y="2748771"/>
              <a:ext cx="186909" cy="186878"/>
            </a:xfrm>
            <a:custGeom>
              <a:avLst/>
              <a:gdLst/>
              <a:ahLst/>
              <a:cxnLst/>
              <a:rect l="l" t="t" r="r" b="b"/>
              <a:pathLst>
                <a:path w="5995" h="5994" extrusionOk="0">
                  <a:moveTo>
                    <a:pt x="2997" y="1"/>
                  </a:moveTo>
                  <a:cubicBezTo>
                    <a:pt x="1343" y="1"/>
                    <a:pt x="0" y="1341"/>
                    <a:pt x="0" y="2996"/>
                  </a:cubicBezTo>
                  <a:cubicBezTo>
                    <a:pt x="0" y="4651"/>
                    <a:pt x="1342" y="5994"/>
                    <a:pt x="2997" y="5994"/>
                  </a:cubicBezTo>
                  <a:cubicBezTo>
                    <a:pt x="4652" y="5994"/>
                    <a:pt x="5995" y="4651"/>
                    <a:pt x="5995" y="2996"/>
                  </a:cubicBezTo>
                  <a:cubicBezTo>
                    <a:pt x="5995" y="1341"/>
                    <a:pt x="4652" y="1"/>
                    <a:pt x="2997" y="1"/>
                  </a:cubicBezTo>
                  <a:close/>
                </a:path>
              </a:pathLst>
            </a:custGeom>
            <a:solidFill>
              <a:srgbClr val="FCE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0"/>
            <p:cNvSpPr/>
            <p:nvPr/>
          </p:nvSpPr>
          <p:spPr>
            <a:xfrm>
              <a:off x="3005778" y="2767758"/>
              <a:ext cx="167891" cy="167891"/>
            </a:xfrm>
            <a:custGeom>
              <a:avLst/>
              <a:gdLst/>
              <a:ahLst/>
              <a:cxnLst/>
              <a:rect l="l" t="t" r="r" b="b"/>
              <a:pathLst>
                <a:path w="5385" h="5385" extrusionOk="0">
                  <a:moveTo>
                    <a:pt x="4199" y="0"/>
                  </a:moveTo>
                  <a:cubicBezTo>
                    <a:pt x="4582" y="502"/>
                    <a:pt x="4808" y="1131"/>
                    <a:pt x="4808" y="1810"/>
                  </a:cubicBezTo>
                  <a:cubicBezTo>
                    <a:pt x="4808" y="3465"/>
                    <a:pt x="3465" y="4808"/>
                    <a:pt x="1810" y="4808"/>
                  </a:cubicBezTo>
                  <a:cubicBezTo>
                    <a:pt x="1129" y="4808"/>
                    <a:pt x="502" y="4581"/>
                    <a:pt x="0" y="4200"/>
                  </a:cubicBezTo>
                  <a:lnTo>
                    <a:pt x="0" y="4200"/>
                  </a:lnTo>
                  <a:cubicBezTo>
                    <a:pt x="546" y="4921"/>
                    <a:pt x="1412" y="5385"/>
                    <a:pt x="2387" y="5385"/>
                  </a:cubicBezTo>
                  <a:cubicBezTo>
                    <a:pt x="4042" y="5385"/>
                    <a:pt x="5382" y="4042"/>
                    <a:pt x="5382" y="2387"/>
                  </a:cubicBezTo>
                  <a:cubicBezTo>
                    <a:pt x="5385" y="1413"/>
                    <a:pt x="4918" y="548"/>
                    <a:pt x="4199" y="0"/>
                  </a:cubicBezTo>
                  <a:close/>
                </a:path>
              </a:pathLst>
            </a:custGeom>
            <a:solidFill>
              <a:srgbClr val="FAD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0"/>
            <p:cNvSpPr/>
            <p:nvPr/>
          </p:nvSpPr>
          <p:spPr>
            <a:xfrm>
              <a:off x="3016004" y="2777361"/>
              <a:ext cx="140361" cy="140361"/>
            </a:xfrm>
            <a:custGeom>
              <a:avLst/>
              <a:gdLst/>
              <a:ahLst/>
              <a:cxnLst/>
              <a:rect l="l" t="t" r="r" b="b"/>
              <a:pathLst>
                <a:path w="4502" h="4502" extrusionOk="0">
                  <a:moveTo>
                    <a:pt x="4228" y="0"/>
                  </a:moveTo>
                  <a:cubicBezTo>
                    <a:pt x="4211" y="12"/>
                    <a:pt x="4192" y="25"/>
                    <a:pt x="4176" y="39"/>
                  </a:cubicBezTo>
                  <a:lnTo>
                    <a:pt x="38" y="4176"/>
                  </a:lnTo>
                  <a:cubicBezTo>
                    <a:pt x="23" y="4194"/>
                    <a:pt x="12" y="4210"/>
                    <a:pt x="0" y="4230"/>
                  </a:cubicBezTo>
                  <a:cubicBezTo>
                    <a:pt x="116" y="4328"/>
                    <a:pt x="237" y="4421"/>
                    <a:pt x="367" y="4502"/>
                  </a:cubicBezTo>
                  <a:lnTo>
                    <a:pt x="4502" y="367"/>
                  </a:lnTo>
                  <a:cubicBezTo>
                    <a:pt x="4421" y="240"/>
                    <a:pt x="4328" y="117"/>
                    <a:pt x="4228" y="0"/>
                  </a:cubicBezTo>
                  <a:close/>
                </a:path>
              </a:pathLst>
            </a:custGeom>
            <a:solidFill>
              <a:srgbClr val="FAD2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0"/>
            <p:cNvSpPr/>
            <p:nvPr/>
          </p:nvSpPr>
          <p:spPr>
            <a:xfrm>
              <a:off x="3079141" y="2631695"/>
              <a:ext cx="144570" cy="276108"/>
            </a:xfrm>
            <a:custGeom>
              <a:avLst/>
              <a:gdLst/>
              <a:ahLst/>
              <a:cxnLst/>
              <a:rect l="l" t="t" r="r" b="b"/>
              <a:pathLst>
                <a:path w="4637" h="8856" extrusionOk="0">
                  <a:moveTo>
                    <a:pt x="2242" y="1"/>
                  </a:moveTo>
                  <a:cubicBezTo>
                    <a:pt x="2123" y="1"/>
                    <a:pt x="2003" y="8"/>
                    <a:pt x="1911" y="30"/>
                  </a:cubicBezTo>
                  <a:cubicBezTo>
                    <a:pt x="839" y="289"/>
                    <a:pt x="0" y="1170"/>
                    <a:pt x="0" y="2312"/>
                  </a:cubicBezTo>
                  <a:lnTo>
                    <a:pt x="0" y="3756"/>
                  </a:lnTo>
                  <a:lnTo>
                    <a:pt x="35" y="3756"/>
                  </a:lnTo>
                  <a:cubicBezTo>
                    <a:pt x="1690" y="3756"/>
                    <a:pt x="3033" y="5097"/>
                    <a:pt x="3033" y="6752"/>
                  </a:cubicBezTo>
                  <a:cubicBezTo>
                    <a:pt x="3033" y="7569"/>
                    <a:pt x="2707" y="8311"/>
                    <a:pt x="2176" y="8851"/>
                  </a:cubicBezTo>
                  <a:cubicBezTo>
                    <a:pt x="2224" y="8854"/>
                    <a:pt x="2270" y="8856"/>
                    <a:pt x="2319" y="8856"/>
                  </a:cubicBezTo>
                  <a:cubicBezTo>
                    <a:pt x="3598" y="8856"/>
                    <a:pt x="4636" y="7819"/>
                    <a:pt x="4636" y="6540"/>
                  </a:cubicBezTo>
                  <a:lnTo>
                    <a:pt x="4636" y="2313"/>
                  </a:lnTo>
                  <a:cubicBezTo>
                    <a:pt x="4636" y="1172"/>
                    <a:pt x="3811" y="226"/>
                    <a:pt x="2725" y="33"/>
                  </a:cubicBezTo>
                  <a:cubicBezTo>
                    <a:pt x="2723" y="31"/>
                    <a:pt x="2483" y="1"/>
                    <a:pt x="2242" y="1"/>
                  </a:cubicBezTo>
                  <a:close/>
                </a:path>
              </a:pathLst>
            </a:custGeom>
            <a:solidFill>
              <a:srgbClr val="FEA8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3137912" y="2631727"/>
              <a:ext cx="85707" cy="276046"/>
            </a:xfrm>
            <a:custGeom>
              <a:avLst/>
              <a:gdLst/>
              <a:ahLst/>
              <a:cxnLst/>
              <a:rect l="l" t="t" r="r" b="b"/>
              <a:pathLst>
                <a:path w="2749" h="8854" extrusionOk="0">
                  <a:moveTo>
                    <a:pt x="417" y="0"/>
                  </a:moveTo>
                  <a:cubicBezTo>
                    <a:pt x="282" y="0"/>
                    <a:pt x="151" y="10"/>
                    <a:pt x="26" y="29"/>
                  </a:cubicBezTo>
                  <a:cubicBezTo>
                    <a:pt x="16" y="32"/>
                    <a:pt x="9" y="34"/>
                    <a:pt x="0" y="35"/>
                  </a:cubicBezTo>
                  <a:cubicBezTo>
                    <a:pt x="1074" y="238"/>
                    <a:pt x="1887" y="1177"/>
                    <a:pt x="1887" y="2311"/>
                  </a:cubicBezTo>
                  <a:lnTo>
                    <a:pt x="1887" y="6537"/>
                  </a:lnTo>
                  <a:cubicBezTo>
                    <a:pt x="1887" y="7509"/>
                    <a:pt x="1287" y="8340"/>
                    <a:pt x="438" y="8684"/>
                  </a:cubicBezTo>
                  <a:cubicBezTo>
                    <a:pt x="391" y="8739"/>
                    <a:pt x="340" y="8794"/>
                    <a:pt x="290" y="8847"/>
                  </a:cubicBezTo>
                  <a:cubicBezTo>
                    <a:pt x="337" y="8852"/>
                    <a:pt x="384" y="8853"/>
                    <a:pt x="433" y="8853"/>
                  </a:cubicBezTo>
                  <a:cubicBezTo>
                    <a:pt x="1712" y="8853"/>
                    <a:pt x="2748" y="7817"/>
                    <a:pt x="2748" y="6537"/>
                  </a:cubicBezTo>
                  <a:lnTo>
                    <a:pt x="2748" y="2311"/>
                  </a:lnTo>
                  <a:cubicBezTo>
                    <a:pt x="2747" y="1170"/>
                    <a:pt x="1922" y="222"/>
                    <a:pt x="837" y="29"/>
                  </a:cubicBezTo>
                  <a:cubicBezTo>
                    <a:pt x="692" y="10"/>
                    <a:pt x="552" y="0"/>
                    <a:pt x="417" y="0"/>
                  </a:cubicBezTo>
                  <a:close/>
                </a:path>
              </a:pathLst>
            </a:custGeom>
            <a:solidFill>
              <a:srgbClr val="FD94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0"/>
            <p:cNvSpPr/>
            <p:nvPr/>
          </p:nvSpPr>
          <p:spPr>
            <a:xfrm>
              <a:off x="3139035" y="2769598"/>
              <a:ext cx="84522" cy="138179"/>
            </a:xfrm>
            <a:custGeom>
              <a:avLst/>
              <a:gdLst/>
              <a:ahLst/>
              <a:cxnLst/>
              <a:rect l="l" t="t" r="r" b="b"/>
              <a:pathLst>
                <a:path w="2711" h="4432" extrusionOk="0">
                  <a:moveTo>
                    <a:pt x="1" y="0"/>
                  </a:moveTo>
                  <a:cubicBezTo>
                    <a:pt x="677" y="550"/>
                    <a:pt x="1108" y="1388"/>
                    <a:pt x="1108" y="2328"/>
                  </a:cubicBezTo>
                  <a:cubicBezTo>
                    <a:pt x="1108" y="3145"/>
                    <a:pt x="781" y="3886"/>
                    <a:pt x="252" y="4425"/>
                  </a:cubicBezTo>
                  <a:cubicBezTo>
                    <a:pt x="298" y="4430"/>
                    <a:pt x="346" y="4431"/>
                    <a:pt x="395" y="4431"/>
                  </a:cubicBezTo>
                  <a:cubicBezTo>
                    <a:pt x="1675" y="4431"/>
                    <a:pt x="2711" y="3395"/>
                    <a:pt x="2711" y="2115"/>
                  </a:cubicBezTo>
                  <a:lnTo>
                    <a:pt x="2711" y="0"/>
                  </a:ln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0"/>
            <p:cNvSpPr/>
            <p:nvPr/>
          </p:nvSpPr>
          <p:spPr>
            <a:xfrm>
              <a:off x="3146892" y="2769598"/>
              <a:ext cx="76665" cy="138179"/>
            </a:xfrm>
            <a:custGeom>
              <a:avLst/>
              <a:gdLst/>
              <a:ahLst/>
              <a:cxnLst/>
              <a:rect l="l" t="t" r="r" b="b"/>
              <a:pathLst>
                <a:path w="2459" h="4432" extrusionOk="0">
                  <a:moveTo>
                    <a:pt x="1599" y="0"/>
                  </a:moveTo>
                  <a:lnTo>
                    <a:pt x="1599" y="2115"/>
                  </a:lnTo>
                  <a:cubicBezTo>
                    <a:pt x="1599" y="3087"/>
                    <a:pt x="999" y="3918"/>
                    <a:pt x="150" y="4262"/>
                  </a:cubicBezTo>
                  <a:cubicBezTo>
                    <a:pt x="129" y="4288"/>
                    <a:pt x="104" y="4314"/>
                    <a:pt x="81" y="4339"/>
                  </a:cubicBezTo>
                  <a:cubicBezTo>
                    <a:pt x="78" y="4343"/>
                    <a:pt x="74" y="4349"/>
                    <a:pt x="68" y="4352"/>
                  </a:cubicBezTo>
                  <a:cubicBezTo>
                    <a:pt x="45" y="4378"/>
                    <a:pt x="23" y="4401"/>
                    <a:pt x="0" y="4425"/>
                  </a:cubicBezTo>
                  <a:cubicBezTo>
                    <a:pt x="46" y="4430"/>
                    <a:pt x="94" y="4431"/>
                    <a:pt x="143" y="4431"/>
                  </a:cubicBezTo>
                  <a:cubicBezTo>
                    <a:pt x="1423" y="4431"/>
                    <a:pt x="2459" y="3395"/>
                    <a:pt x="2459" y="2115"/>
                  </a:cubicBezTo>
                  <a:lnTo>
                    <a:pt x="2459" y="0"/>
                  </a:lnTo>
                  <a:close/>
                </a:path>
              </a:pathLst>
            </a:custGeom>
            <a:solidFill>
              <a:srgbClr val="FC5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2846674" y="2735582"/>
              <a:ext cx="86362" cy="86362"/>
            </a:xfrm>
            <a:custGeom>
              <a:avLst/>
              <a:gdLst/>
              <a:ahLst/>
              <a:cxnLst/>
              <a:rect l="l" t="t" r="r" b="b"/>
              <a:pathLst>
                <a:path w="2770" h="2770" extrusionOk="0">
                  <a:moveTo>
                    <a:pt x="1384" y="0"/>
                  </a:moveTo>
                  <a:cubicBezTo>
                    <a:pt x="1256" y="0"/>
                    <a:pt x="1154" y="103"/>
                    <a:pt x="1154" y="231"/>
                  </a:cubicBezTo>
                  <a:lnTo>
                    <a:pt x="1154" y="1155"/>
                  </a:lnTo>
                  <a:lnTo>
                    <a:pt x="232" y="1155"/>
                  </a:lnTo>
                  <a:cubicBezTo>
                    <a:pt x="104" y="1155"/>
                    <a:pt x="0" y="1258"/>
                    <a:pt x="0" y="1385"/>
                  </a:cubicBezTo>
                  <a:cubicBezTo>
                    <a:pt x="0" y="1511"/>
                    <a:pt x="103" y="1616"/>
                    <a:pt x="232" y="1616"/>
                  </a:cubicBezTo>
                  <a:lnTo>
                    <a:pt x="1154" y="1616"/>
                  </a:lnTo>
                  <a:lnTo>
                    <a:pt x="1154" y="2539"/>
                  </a:lnTo>
                  <a:cubicBezTo>
                    <a:pt x="1154" y="2666"/>
                    <a:pt x="1258" y="2770"/>
                    <a:pt x="1384" y="2770"/>
                  </a:cubicBezTo>
                  <a:cubicBezTo>
                    <a:pt x="1511" y="2770"/>
                    <a:pt x="1615" y="2667"/>
                    <a:pt x="1615" y="2539"/>
                  </a:cubicBezTo>
                  <a:lnTo>
                    <a:pt x="1615" y="1616"/>
                  </a:lnTo>
                  <a:lnTo>
                    <a:pt x="2539" y="1616"/>
                  </a:lnTo>
                  <a:cubicBezTo>
                    <a:pt x="2664" y="1616"/>
                    <a:pt x="2770" y="1512"/>
                    <a:pt x="2770" y="1385"/>
                  </a:cubicBezTo>
                  <a:cubicBezTo>
                    <a:pt x="2770" y="1256"/>
                    <a:pt x="2664" y="1154"/>
                    <a:pt x="2539" y="1154"/>
                  </a:cubicBezTo>
                  <a:lnTo>
                    <a:pt x="1615" y="1154"/>
                  </a:lnTo>
                  <a:lnTo>
                    <a:pt x="1615" y="231"/>
                  </a:lnTo>
                  <a:cubicBezTo>
                    <a:pt x="1615" y="106"/>
                    <a:pt x="1512" y="0"/>
                    <a:pt x="13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0"/>
            <p:cNvSpPr/>
            <p:nvPr/>
          </p:nvSpPr>
          <p:spPr>
            <a:xfrm>
              <a:off x="2831147" y="2505578"/>
              <a:ext cx="14466" cy="95216"/>
            </a:xfrm>
            <a:custGeom>
              <a:avLst/>
              <a:gdLst/>
              <a:ahLst/>
              <a:cxnLst/>
              <a:rect l="l" t="t" r="r" b="b"/>
              <a:pathLst>
                <a:path w="464" h="3054" extrusionOk="0">
                  <a:moveTo>
                    <a:pt x="232" y="0"/>
                  </a:moveTo>
                  <a:cubicBezTo>
                    <a:pt x="104" y="0"/>
                    <a:pt x="1" y="106"/>
                    <a:pt x="1" y="233"/>
                  </a:cubicBezTo>
                  <a:lnTo>
                    <a:pt x="1" y="2822"/>
                  </a:lnTo>
                  <a:cubicBezTo>
                    <a:pt x="1" y="2951"/>
                    <a:pt x="105" y="3053"/>
                    <a:pt x="232" y="3053"/>
                  </a:cubicBezTo>
                  <a:cubicBezTo>
                    <a:pt x="361" y="3053"/>
                    <a:pt x="464" y="2951"/>
                    <a:pt x="464" y="2822"/>
                  </a:cubicBezTo>
                  <a:lnTo>
                    <a:pt x="464" y="233"/>
                  </a:lnTo>
                  <a:cubicBezTo>
                    <a:pt x="464" y="104"/>
                    <a:pt x="358" y="0"/>
                    <a:pt x="232" y="0"/>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0"/>
            <p:cNvSpPr/>
            <p:nvPr/>
          </p:nvSpPr>
          <p:spPr>
            <a:xfrm>
              <a:off x="2882716" y="2505578"/>
              <a:ext cx="14466" cy="95216"/>
            </a:xfrm>
            <a:custGeom>
              <a:avLst/>
              <a:gdLst/>
              <a:ahLst/>
              <a:cxnLst/>
              <a:rect l="l" t="t" r="r" b="b"/>
              <a:pathLst>
                <a:path w="464" h="3054" extrusionOk="0">
                  <a:moveTo>
                    <a:pt x="232" y="0"/>
                  </a:moveTo>
                  <a:cubicBezTo>
                    <a:pt x="103" y="0"/>
                    <a:pt x="1" y="106"/>
                    <a:pt x="1" y="233"/>
                  </a:cubicBezTo>
                  <a:lnTo>
                    <a:pt x="1" y="2822"/>
                  </a:lnTo>
                  <a:cubicBezTo>
                    <a:pt x="1" y="2951"/>
                    <a:pt x="105" y="3053"/>
                    <a:pt x="232" y="3053"/>
                  </a:cubicBezTo>
                  <a:cubicBezTo>
                    <a:pt x="359" y="3053"/>
                    <a:pt x="463" y="2951"/>
                    <a:pt x="460" y="2822"/>
                  </a:cubicBezTo>
                  <a:lnTo>
                    <a:pt x="460" y="233"/>
                  </a:lnTo>
                  <a:cubicBezTo>
                    <a:pt x="460" y="104"/>
                    <a:pt x="359" y="0"/>
                    <a:pt x="232" y="0"/>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0"/>
            <p:cNvSpPr/>
            <p:nvPr/>
          </p:nvSpPr>
          <p:spPr>
            <a:xfrm>
              <a:off x="2934317" y="2505578"/>
              <a:ext cx="14373" cy="95216"/>
            </a:xfrm>
            <a:custGeom>
              <a:avLst/>
              <a:gdLst/>
              <a:ahLst/>
              <a:cxnLst/>
              <a:rect l="l" t="t" r="r" b="b"/>
              <a:pathLst>
                <a:path w="461" h="3054" extrusionOk="0">
                  <a:moveTo>
                    <a:pt x="232" y="0"/>
                  </a:moveTo>
                  <a:cubicBezTo>
                    <a:pt x="103" y="0"/>
                    <a:pt x="1" y="106"/>
                    <a:pt x="1" y="233"/>
                  </a:cubicBezTo>
                  <a:lnTo>
                    <a:pt x="1" y="2822"/>
                  </a:lnTo>
                  <a:cubicBezTo>
                    <a:pt x="1" y="2951"/>
                    <a:pt x="105" y="3053"/>
                    <a:pt x="232" y="3053"/>
                  </a:cubicBezTo>
                  <a:cubicBezTo>
                    <a:pt x="358" y="3053"/>
                    <a:pt x="461" y="2951"/>
                    <a:pt x="461" y="2822"/>
                  </a:cubicBezTo>
                  <a:lnTo>
                    <a:pt x="461" y="233"/>
                  </a:lnTo>
                  <a:cubicBezTo>
                    <a:pt x="461" y="104"/>
                    <a:pt x="358" y="0"/>
                    <a:pt x="232" y="0"/>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0"/>
            <p:cNvSpPr/>
            <p:nvPr/>
          </p:nvSpPr>
          <p:spPr>
            <a:xfrm>
              <a:off x="3006900" y="2771375"/>
              <a:ext cx="144788" cy="143385"/>
            </a:xfrm>
            <a:custGeom>
              <a:avLst/>
              <a:gdLst/>
              <a:ahLst/>
              <a:cxnLst/>
              <a:rect l="l" t="t" r="r" b="b"/>
              <a:pathLst>
                <a:path w="4644" h="4599" extrusionOk="0">
                  <a:moveTo>
                    <a:pt x="4391" y="1"/>
                  </a:moveTo>
                  <a:cubicBezTo>
                    <a:pt x="4332" y="1"/>
                    <a:pt x="4273" y="23"/>
                    <a:pt x="4228" y="68"/>
                  </a:cubicBezTo>
                  <a:lnTo>
                    <a:pt x="90" y="4206"/>
                  </a:lnTo>
                  <a:cubicBezTo>
                    <a:pt x="0" y="4295"/>
                    <a:pt x="0" y="4441"/>
                    <a:pt x="90" y="4532"/>
                  </a:cubicBezTo>
                  <a:cubicBezTo>
                    <a:pt x="135" y="4575"/>
                    <a:pt x="192" y="4598"/>
                    <a:pt x="253" y="4598"/>
                  </a:cubicBezTo>
                  <a:cubicBezTo>
                    <a:pt x="311" y="4598"/>
                    <a:pt x="370" y="4575"/>
                    <a:pt x="415" y="4532"/>
                  </a:cubicBezTo>
                  <a:lnTo>
                    <a:pt x="4554" y="393"/>
                  </a:lnTo>
                  <a:cubicBezTo>
                    <a:pt x="4643" y="305"/>
                    <a:pt x="4643" y="159"/>
                    <a:pt x="4554" y="68"/>
                  </a:cubicBezTo>
                  <a:cubicBezTo>
                    <a:pt x="4509" y="23"/>
                    <a:pt x="4450" y="1"/>
                    <a:pt x="4391" y="1"/>
                  </a:cubicBezTo>
                  <a:close/>
                </a:path>
              </a:pathLst>
            </a:custGeom>
            <a:solidFill>
              <a:srgbClr val="F8C3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 name="Google Shape;1502;p40"/>
          <p:cNvGrpSpPr/>
          <p:nvPr/>
        </p:nvGrpSpPr>
        <p:grpSpPr>
          <a:xfrm>
            <a:off x="2137861" y="2056935"/>
            <a:ext cx="463962" cy="353717"/>
            <a:chOff x="2051996" y="2543772"/>
            <a:chExt cx="463962" cy="353717"/>
          </a:xfrm>
        </p:grpSpPr>
        <p:sp>
          <p:nvSpPr>
            <p:cNvPr id="1503" name="Google Shape;1503;p40"/>
            <p:cNvSpPr/>
            <p:nvPr/>
          </p:nvSpPr>
          <p:spPr>
            <a:xfrm>
              <a:off x="2258990" y="2791423"/>
              <a:ext cx="47889" cy="106066"/>
            </a:xfrm>
            <a:custGeom>
              <a:avLst/>
              <a:gdLst/>
              <a:ahLst/>
              <a:cxnLst/>
              <a:rect l="l" t="t" r="r" b="b"/>
              <a:pathLst>
                <a:path w="1536" h="3402" extrusionOk="0">
                  <a:moveTo>
                    <a:pt x="1435" y="0"/>
                  </a:moveTo>
                  <a:cubicBezTo>
                    <a:pt x="1309" y="153"/>
                    <a:pt x="1132" y="263"/>
                    <a:pt x="927" y="305"/>
                  </a:cubicBezTo>
                  <a:lnTo>
                    <a:pt x="288" y="434"/>
                  </a:lnTo>
                  <a:cubicBezTo>
                    <a:pt x="349" y="964"/>
                    <a:pt x="376" y="1892"/>
                    <a:pt x="102" y="2572"/>
                  </a:cubicBezTo>
                  <a:cubicBezTo>
                    <a:pt x="1" y="2820"/>
                    <a:pt x="73" y="3108"/>
                    <a:pt x="290" y="3270"/>
                  </a:cubicBezTo>
                  <a:lnTo>
                    <a:pt x="303" y="3280"/>
                  </a:lnTo>
                  <a:cubicBezTo>
                    <a:pt x="410" y="3362"/>
                    <a:pt x="535" y="3401"/>
                    <a:pt x="658" y="3401"/>
                  </a:cubicBezTo>
                  <a:cubicBezTo>
                    <a:pt x="887" y="3401"/>
                    <a:pt x="1111" y="3268"/>
                    <a:pt x="1208" y="3034"/>
                  </a:cubicBezTo>
                  <a:cubicBezTo>
                    <a:pt x="1406" y="2549"/>
                    <a:pt x="1513" y="1966"/>
                    <a:pt x="1526" y="1290"/>
                  </a:cubicBezTo>
                  <a:cubicBezTo>
                    <a:pt x="1536" y="639"/>
                    <a:pt x="1455" y="111"/>
                    <a:pt x="1435"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0"/>
            <p:cNvSpPr/>
            <p:nvPr/>
          </p:nvSpPr>
          <p:spPr>
            <a:xfrm>
              <a:off x="2267876" y="2791423"/>
              <a:ext cx="38473" cy="37507"/>
            </a:xfrm>
            <a:custGeom>
              <a:avLst/>
              <a:gdLst/>
              <a:ahLst/>
              <a:cxnLst/>
              <a:rect l="l" t="t" r="r" b="b"/>
              <a:pathLst>
                <a:path w="1234" h="1203" extrusionOk="0">
                  <a:moveTo>
                    <a:pt x="1148" y="0"/>
                  </a:moveTo>
                  <a:cubicBezTo>
                    <a:pt x="1024" y="152"/>
                    <a:pt x="846" y="263"/>
                    <a:pt x="641" y="305"/>
                  </a:cubicBezTo>
                  <a:lnTo>
                    <a:pt x="0" y="434"/>
                  </a:lnTo>
                  <a:cubicBezTo>
                    <a:pt x="26" y="643"/>
                    <a:pt x="47" y="912"/>
                    <a:pt x="42" y="1203"/>
                  </a:cubicBezTo>
                  <a:lnTo>
                    <a:pt x="641" y="1083"/>
                  </a:lnTo>
                  <a:cubicBezTo>
                    <a:pt x="846" y="1041"/>
                    <a:pt x="1102" y="895"/>
                    <a:pt x="1228" y="743"/>
                  </a:cubicBezTo>
                  <a:cubicBezTo>
                    <a:pt x="1228" y="747"/>
                    <a:pt x="1229" y="749"/>
                    <a:pt x="1229" y="749"/>
                  </a:cubicBezTo>
                  <a:cubicBezTo>
                    <a:pt x="1233" y="749"/>
                    <a:pt x="1167" y="106"/>
                    <a:pt x="1148" y="0"/>
                  </a:cubicBezTo>
                  <a:close/>
                </a:path>
              </a:pathLst>
            </a:custGeom>
            <a:solidFill>
              <a:srgbClr val="7DCF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0"/>
            <p:cNvSpPr/>
            <p:nvPr/>
          </p:nvSpPr>
          <p:spPr>
            <a:xfrm>
              <a:off x="2244648" y="2543772"/>
              <a:ext cx="50289" cy="69245"/>
            </a:xfrm>
            <a:custGeom>
              <a:avLst/>
              <a:gdLst/>
              <a:ahLst/>
              <a:cxnLst/>
              <a:rect l="l" t="t" r="r" b="b"/>
              <a:pathLst>
                <a:path w="1613" h="2221" extrusionOk="0">
                  <a:moveTo>
                    <a:pt x="657" y="1"/>
                  </a:moveTo>
                  <a:cubicBezTo>
                    <a:pt x="615" y="1"/>
                    <a:pt x="573" y="5"/>
                    <a:pt x="530" y="14"/>
                  </a:cubicBezTo>
                  <a:cubicBezTo>
                    <a:pt x="208" y="82"/>
                    <a:pt x="1" y="400"/>
                    <a:pt x="70" y="724"/>
                  </a:cubicBezTo>
                  <a:lnTo>
                    <a:pt x="378" y="2178"/>
                  </a:lnTo>
                  <a:lnTo>
                    <a:pt x="1373" y="2178"/>
                  </a:lnTo>
                  <a:cubicBezTo>
                    <a:pt x="1458" y="2178"/>
                    <a:pt x="1537" y="2193"/>
                    <a:pt x="1613" y="2220"/>
                  </a:cubicBezTo>
                  <a:lnTo>
                    <a:pt x="1243" y="475"/>
                  </a:lnTo>
                  <a:cubicBezTo>
                    <a:pt x="1184" y="194"/>
                    <a:pt x="935" y="1"/>
                    <a:pt x="657"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0"/>
            <p:cNvSpPr/>
            <p:nvPr/>
          </p:nvSpPr>
          <p:spPr>
            <a:xfrm>
              <a:off x="2251195" y="2586767"/>
              <a:ext cx="43836" cy="26251"/>
            </a:xfrm>
            <a:custGeom>
              <a:avLst/>
              <a:gdLst/>
              <a:ahLst/>
              <a:cxnLst/>
              <a:rect l="l" t="t" r="r" b="b"/>
              <a:pathLst>
                <a:path w="1406" h="842" extrusionOk="0">
                  <a:moveTo>
                    <a:pt x="1043" y="0"/>
                  </a:moveTo>
                  <a:cubicBezTo>
                    <a:pt x="1008" y="0"/>
                    <a:pt x="974" y="1"/>
                    <a:pt x="944" y="1"/>
                  </a:cubicBezTo>
                  <a:lnTo>
                    <a:pt x="0" y="1"/>
                  </a:lnTo>
                  <a:lnTo>
                    <a:pt x="171" y="799"/>
                  </a:lnTo>
                  <a:lnTo>
                    <a:pt x="1164" y="799"/>
                  </a:lnTo>
                  <a:cubicBezTo>
                    <a:pt x="1249" y="799"/>
                    <a:pt x="1329" y="814"/>
                    <a:pt x="1406" y="841"/>
                  </a:cubicBezTo>
                  <a:lnTo>
                    <a:pt x="1229" y="22"/>
                  </a:lnTo>
                  <a:cubicBezTo>
                    <a:pt x="1180" y="4"/>
                    <a:pt x="1110" y="0"/>
                    <a:pt x="1043" y="0"/>
                  </a:cubicBezTo>
                  <a:close/>
                </a:path>
              </a:pathLst>
            </a:custGeom>
            <a:solidFill>
              <a:srgbClr val="7DCF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0"/>
            <p:cNvSpPr/>
            <p:nvPr/>
          </p:nvSpPr>
          <p:spPr>
            <a:xfrm>
              <a:off x="2370796" y="2545923"/>
              <a:ext cx="49978" cy="67936"/>
            </a:xfrm>
            <a:custGeom>
              <a:avLst/>
              <a:gdLst/>
              <a:ahLst/>
              <a:cxnLst/>
              <a:rect l="l" t="t" r="r" b="b"/>
              <a:pathLst>
                <a:path w="1603" h="2179" extrusionOk="0">
                  <a:moveTo>
                    <a:pt x="948" y="0"/>
                  </a:moveTo>
                  <a:cubicBezTo>
                    <a:pt x="670" y="0"/>
                    <a:pt x="422" y="192"/>
                    <a:pt x="362" y="474"/>
                  </a:cubicBezTo>
                  <a:lnTo>
                    <a:pt x="1" y="2179"/>
                  </a:lnTo>
                  <a:lnTo>
                    <a:pt x="1224" y="2179"/>
                  </a:lnTo>
                  <a:lnTo>
                    <a:pt x="1533" y="724"/>
                  </a:lnTo>
                  <a:cubicBezTo>
                    <a:pt x="1603" y="401"/>
                    <a:pt x="1396" y="83"/>
                    <a:pt x="1072" y="13"/>
                  </a:cubicBezTo>
                  <a:cubicBezTo>
                    <a:pt x="1030" y="4"/>
                    <a:pt x="989" y="0"/>
                    <a:pt x="948"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0"/>
            <p:cNvSpPr/>
            <p:nvPr/>
          </p:nvSpPr>
          <p:spPr>
            <a:xfrm>
              <a:off x="2370796" y="2587734"/>
              <a:ext cx="43773" cy="26189"/>
            </a:xfrm>
            <a:custGeom>
              <a:avLst/>
              <a:gdLst/>
              <a:ahLst/>
              <a:cxnLst/>
              <a:rect l="l" t="t" r="r" b="b"/>
              <a:pathLst>
                <a:path w="1404" h="840" extrusionOk="0">
                  <a:moveTo>
                    <a:pt x="180" y="1"/>
                  </a:moveTo>
                  <a:lnTo>
                    <a:pt x="1" y="839"/>
                  </a:lnTo>
                  <a:lnTo>
                    <a:pt x="1224" y="839"/>
                  </a:lnTo>
                  <a:lnTo>
                    <a:pt x="1403" y="1"/>
                  </a:lnTo>
                  <a:close/>
                </a:path>
              </a:pathLst>
            </a:custGeom>
            <a:solidFill>
              <a:srgbClr val="FC5E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2051996" y="2611679"/>
              <a:ext cx="257900" cy="226598"/>
            </a:xfrm>
            <a:custGeom>
              <a:avLst/>
              <a:gdLst/>
              <a:ahLst/>
              <a:cxnLst/>
              <a:rect l="l" t="t" r="r" b="b"/>
              <a:pathLst>
                <a:path w="8272" h="7268" extrusionOk="0">
                  <a:moveTo>
                    <a:pt x="2989" y="0"/>
                  </a:moveTo>
                  <a:cubicBezTo>
                    <a:pt x="1340" y="0"/>
                    <a:pt x="0" y="1337"/>
                    <a:pt x="0" y="2990"/>
                  </a:cubicBezTo>
                  <a:lnTo>
                    <a:pt x="0" y="5782"/>
                  </a:lnTo>
                  <a:cubicBezTo>
                    <a:pt x="0" y="6619"/>
                    <a:pt x="682" y="7268"/>
                    <a:pt x="1482" y="7268"/>
                  </a:cubicBezTo>
                  <a:cubicBezTo>
                    <a:pt x="1579" y="7268"/>
                    <a:pt x="1678" y="7258"/>
                    <a:pt x="1778" y="7238"/>
                  </a:cubicBezTo>
                  <a:lnTo>
                    <a:pt x="7565" y="6070"/>
                  </a:lnTo>
                  <a:cubicBezTo>
                    <a:pt x="7977" y="5988"/>
                    <a:pt x="8272" y="5626"/>
                    <a:pt x="8272" y="5206"/>
                  </a:cubicBezTo>
                  <a:lnTo>
                    <a:pt x="8272" y="722"/>
                  </a:lnTo>
                  <a:cubicBezTo>
                    <a:pt x="8272" y="324"/>
                    <a:pt x="7948" y="0"/>
                    <a:pt x="7550" y="0"/>
                  </a:cubicBezTo>
                  <a:close/>
                </a:path>
              </a:pathLst>
            </a:custGeom>
            <a:solidFill>
              <a:srgbClr val="FD7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0"/>
            <p:cNvSpPr/>
            <p:nvPr/>
          </p:nvSpPr>
          <p:spPr>
            <a:xfrm>
              <a:off x="2059510" y="2611679"/>
              <a:ext cx="250449" cy="226598"/>
            </a:xfrm>
            <a:custGeom>
              <a:avLst/>
              <a:gdLst/>
              <a:ahLst/>
              <a:cxnLst/>
              <a:rect l="l" t="t" r="r" b="b"/>
              <a:pathLst>
                <a:path w="8033" h="7268" extrusionOk="0">
                  <a:moveTo>
                    <a:pt x="6725" y="0"/>
                  </a:moveTo>
                  <a:cubicBezTo>
                    <a:pt x="6725" y="15"/>
                    <a:pt x="6727" y="29"/>
                    <a:pt x="6727" y="44"/>
                  </a:cubicBezTo>
                  <a:lnTo>
                    <a:pt x="6727" y="4529"/>
                  </a:lnTo>
                  <a:cubicBezTo>
                    <a:pt x="6727" y="4948"/>
                    <a:pt x="6430" y="5310"/>
                    <a:pt x="6021" y="5392"/>
                  </a:cubicBezTo>
                  <a:lnTo>
                    <a:pt x="1436" y="6317"/>
                  </a:lnTo>
                  <a:lnTo>
                    <a:pt x="538" y="6498"/>
                  </a:lnTo>
                  <a:lnTo>
                    <a:pt x="235" y="6560"/>
                  </a:lnTo>
                  <a:cubicBezTo>
                    <a:pt x="155" y="6576"/>
                    <a:pt x="77" y="6585"/>
                    <a:pt x="0" y="6589"/>
                  </a:cubicBezTo>
                  <a:cubicBezTo>
                    <a:pt x="268" y="7001"/>
                    <a:pt x="731" y="7268"/>
                    <a:pt x="1244" y="7268"/>
                  </a:cubicBezTo>
                  <a:cubicBezTo>
                    <a:pt x="1341" y="7268"/>
                    <a:pt x="1440" y="7258"/>
                    <a:pt x="1540" y="7238"/>
                  </a:cubicBezTo>
                  <a:lnTo>
                    <a:pt x="1844" y="7176"/>
                  </a:lnTo>
                  <a:lnTo>
                    <a:pt x="2741" y="6995"/>
                  </a:lnTo>
                  <a:lnTo>
                    <a:pt x="7324" y="6070"/>
                  </a:lnTo>
                  <a:cubicBezTo>
                    <a:pt x="7736" y="5988"/>
                    <a:pt x="8031" y="5626"/>
                    <a:pt x="8031" y="5207"/>
                  </a:cubicBezTo>
                  <a:lnTo>
                    <a:pt x="8031" y="722"/>
                  </a:lnTo>
                  <a:cubicBezTo>
                    <a:pt x="8032" y="323"/>
                    <a:pt x="7708" y="0"/>
                    <a:pt x="7311" y="0"/>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0"/>
            <p:cNvSpPr/>
            <p:nvPr/>
          </p:nvSpPr>
          <p:spPr>
            <a:xfrm>
              <a:off x="2337778" y="2611679"/>
              <a:ext cx="178179" cy="152957"/>
            </a:xfrm>
            <a:custGeom>
              <a:avLst/>
              <a:gdLst/>
              <a:ahLst/>
              <a:cxnLst/>
              <a:rect l="l" t="t" r="r" b="b"/>
              <a:pathLst>
                <a:path w="5715" h="4906" extrusionOk="0">
                  <a:moveTo>
                    <a:pt x="1316" y="0"/>
                  </a:moveTo>
                  <a:cubicBezTo>
                    <a:pt x="590" y="0"/>
                    <a:pt x="0" y="590"/>
                    <a:pt x="0" y="1316"/>
                  </a:cubicBezTo>
                  <a:lnTo>
                    <a:pt x="0" y="4242"/>
                  </a:lnTo>
                  <a:cubicBezTo>
                    <a:pt x="0" y="4629"/>
                    <a:pt x="319" y="4905"/>
                    <a:pt x="665" y="4905"/>
                  </a:cubicBezTo>
                  <a:cubicBezTo>
                    <a:pt x="778" y="4905"/>
                    <a:pt x="893" y="4876"/>
                    <a:pt x="1001" y="4813"/>
                  </a:cubicBezTo>
                  <a:lnTo>
                    <a:pt x="5077" y="2413"/>
                  </a:lnTo>
                  <a:cubicBezTo>
                    <a:pt x="5473" y="2180"/>
                    <a:pt x="5715" y="1755"/>
                    <a:pt x="5715" y="1297"/>
                  </a:cubicBezTo>
                  <a:cubicBezTo>
                    <a:pt x="5715" y="581"/>
                    <a:pt x="5135" y="0"/>
                    <a:pt x="4419" y="0"/>
                  </a:cubicBezTo>
                  <a:close/>
                </a:path>
              </a:pathLst>
            </a:custGeom>
            <a:solidFill>
              <a:srgbClr val="FD7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2337809" y="2613892"/>
              <a:ext cx="178148" cy="150681"/>
            </a:xfrm>
            <a:custGeom>
              <a:avLst/>
              <a:gdLst/>
              <a:ahLst/>
              <a:cxnLst/>
              <a:rect l="l" t="t" r="r" b="b"/>
              <a:pathLst>
                <a:path w="5714" h="4833" extrusionOk="0">
                  <a:moveTo>
                    <a:pt x="4838" y="0"/>
                  </a:moveTo>
                  <a:lnTo>
                    <a:pt x="4838" y="0"/>
                  </a:lnTo>
                  <a:cubicBezTo>
                    <a:pt x="4882" y="132"/>
                    <a:pt x="4907" y="273"/>
                    <a:pt x="4907" y="419"/>
                  </a:cubicBezTo>
                  <a:cubicBezTo>
                    <a:pt x="4907" y="879"/>
                    <a:pt x="4666" y="1303"/>
                    <a:pt x="4270" y="1537"/>
                  </a:cubicBezTo>
                  <a:lnTo>
                    <a:pt x="193" y="3936"/>
                  </a:lnTo>
                  <a:cubicBezTo>
                    <a:pt x="131" y="3972"/>
                    <a:pt x="64" y="3997"/>
                    <a:pt x="1" y="4012"/>
                  </a:cubicBezTo>
                  <a:lnTo>
                    <a:pt x="1" y="4169"/>
                  </a:lnTo>
                  <a:cubicBezTo>
                    <a:pt x="1" y="4557"/>
                    <a:pt x="318" y="4833"/>
                    <a:pt x="664" y="4833"/>
                  </a:cubicBezTo>
                  <a:cubicBezTo>
                    <a:pt x="776" y="4833"/>
                    <a:pt x="891" y="4804"/>
                    <a:pt x="1000" y="4740"/>
                  </a:cubicBezTo>
                  <a:lnTo>
                    <a:pt x="5076" y="2340"/>
                  </a:lnTo>
                  <a:cubicBezTo>
                    <a:pt x="5472" y="2106"/>
                    <a:pt x="5714" y="1683"/>
                    <a:pt x="5714" y="1223"/>
                  </a:cubicBezTo>
                  <a:cubicBezTo>
                    <a:pt x="5714" y="656"/>
                    <a:pt x="5347" y="174"/>
                    <a:pt x="4838" y="0"/>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0"/>
            <p:cNvSpPr/>
            <p:nvPr/>
          </p:nvSpPr>
          <p:spPr>
            <a:xfrm>
              <a:off x="2301580" y="2616730"/>
              <a:ext cx="57585" cy="170510"/>
            </a:xfrm>
            <a:custGeom>
              <a:avLst/>
              <a:gdLst/>
              <a:ahLst/>
              <a:cxnLst/>
              <a:rect l="l" t="t" r="r" b="b"/>
              <a:pathLst>
                <a:path w="1847" h="5469" extrusionOk="0">
                  <a:moveTo>
                    <a:pt x="1" y="0"/>
                  </a:moveTo>
                  <a:cubicBezTo>
                    <a:pt x="162" y="132"/>
                    <a:pt x="268" y="334"/>
                    <a:pt x="268" y="560"/>
                  </a:cubicBezTo>
                  <a:lnTo>
                    <a:pt x="268" y="5044"/>
                  </a:lnTo>
                  <a:cubicBezTo>
                    <a:pt x="268" y="5197"/>
                    <a:pt x="228" y="5343"/>
                    <a:pt x="160" y="5469"/>
                  </a:cubicBezTo>
                  <a:cubicBezTo>
                    <a:pt x="549" y="5086"/>
                    <a:pt x="1002" y="4717"/>
                    <a:pt x="1638" y="4717"/>
                  </a:cubicBezTo>
                  <a:cubicBezTo>
                    <a:pt x="1639" y="4717"/>
                    <a:pt x="1640" y="4717"/>
                    <a:pt x="1641" y="4717"/>
                  </a:cubicBezTo>
                  <a:cubicBezTo>
                    <a:pt x="1374" y="4636"/>
                    <a:pt x="1163" y="4395"/>
                    <a:pt x="1163" y="4080"/>
                  </a:cubicBezTo>
                  <a:lnTo>
                    <a:pt x="1163" y="1154"/>
                  </a:lnTo>
                  <a:cubicBezTo>
                    <a:pt x="1163" y="658"/>
                    <a:pt x="1439" y="224"/>
                    <a:pt x="1847" y="0"/>
                  </a:cubicBezTo>
                  <a:close/>
                </a:path>
              </a:pathLst>
            </a:custGeom>
            <a:solidFill>
              <a:srgbClr val="FEAC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40"/>
          <p:cNvGrpSpPr/>
          <p:nvPr/>
        </p:nvGrpSpPr>
        <p:grpSpPr>
          <a:xfrm>
            <a:off x="1427364" y="2056561"/>
            <a:ext cx="463422" cy="354498"/>
            <a:chOff x="1344867" y="2543398"/>
            <a:chExt cx="463422" cy="354498"/>
          </a:xfrm>
        </p:grpSpPr>
        <p:sp>
          <p:nvSpPr>
            <p:cNvPr id="1515" name="Google Shape;1515;p40"/>
            <p:cNvSpPr/>
            <p:nvPr/>
          </p:nvSpPr>
          <p:spPr>
            <a:xfrm>
              <a:off x="1586750" y="2821074"/>
              <a:ext cx="43118" cy="76821"/>
            </a:xfrm>
            <a:custGeom>
              <a:avLst/>
              <a:gdLst/>
              <a:ahLst/>
              <a:cxnLst/>
              <a:rect l="l" t="t" r="r" b="b"/>
              <a:pathLst>
                <a:path w="1383" h="2464" extrusionOk="0">
                  <a:moveTo>
                    <a:pt x="1134" y="0"/>
                  </a:moveTo>
                  <a:cubicBezTo>
                    <a:pt x="1074" y="0"/>
                    <a:pt x="1014" y="24"/>
                    <a:pt x="970" y="71"/>
                  </a:cubicBezTo>
                  <a:lnTo>
                    <a:pt x="409" y="674"/>
                  </a:lnTo>
                  <a:cubicBezTo>
                    <a:pt x="146" y="957"/>
                    <a:pt x="1" y="1327"/>
                    <a:pt x="1" y="1715"/>
                  </a:cubicBezTo>
                  <a:lnTo>
                    <a:pt x="1" y="2240"/>
                  </a:lnTo>
                  <a:cubicBezTo>
                    <a:pt x="1" y="2362"/>
                    <a:pt x="101" y="2464"/>
                    <a:pt x="225" y="2464"/>
                  </a:cubicBezTo>
                  <a:cubicBezTo>
                    <a:pt x="349" y="2464"/>
                    <a:pt x="451" y="2362"/>
                    <a:pt x="451" y="2240"/>
                  </a:cubicBezTo>
                  <a:lnTo>
                    <a:pt x="451" y="1715"/>
                  </a:lnTo>
                  <a:cubicBezTo>
                    <a:pt x="451" y="1440"/>
                    <a:pt x="553" y="1180"/>
                    <a:pt x="740" y="979"/>
                  </a:cubicBezTo>
                  <a:lnTo>
                    <a:pt x="1301" y="378"/>
                  </a:lnTo>
                  <a:cubicBezTo>
                    <a:pt x="1383" y="285"/>
                    <a:pt x="1377" y="143"/>
                    <a:pt x="1288" y="60"/>
                  </a:cubicBezTo>
                  <a:cubicBezTo>
                    <a:pt x="1244" y="20"/>
                    <a:pt x="1189" y="0"/>
                    <a:pt x="1134" y="0"/>
                  </a:cubicBezTo>
                  <a:close/>
                </a:path>
              </a:pathLst>
            </a:custGeom>
            <a:solidFill>
              <a:srgbClr val="A5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0"/>
            <p:cNvSpPr/>
            <p:nvPr/>
          </p:nvSpPr>
          <p:spPr>
            <a:xfrm>
              <a:off x="1706070" y="2821042"/>
              <a:ext cx="43212" cy="76853"/>
            </a:xfrm>
            <a:custGeom>
              <a:avLst/>
              <a:gdLst/>
              <a:ahLst/>
              <a:cxnLst/>
              <a:rect l="l" t="t" r="r" b="b"/>
              <a:pathLst>
                <a:path w="1386" h="2465" extrusionOk="0">
                  <a:moveTo>
                    <a:pt x="251" y="0"/>
                  </a:moveTo>
                  <a:cubicBezTo>
                    <a:pt x="196" y="0"/>
                    <a:pt x="141" y="20"/>
                    <a:pt x="99" y="61"/>
                  </a:cubicBezTo>
                  <a:cubicBezTo>
                    <a:pt x="6" y="144"/>
                    <a:pt x="0" y="288"/>
                    <a:pt x="86" y="379"/>
                  </a:cubicBezTo>
                  <a:lnTo>
                    <a:pt x="647" y="980"/>
                  </a:lnTo>
                  <a:cubicBezTo>
                    <a:pt x="832" y="1181"/>
                    <a:pt x="936" y="1443"/>
                    <a:pt x="936" y="1716"/>
                  </a:cubicBezTo>
                  <a:lnTo>
                    <a:pt x="936" y="2241"/>
                  </a:lnTo>
                  <a:cubicBezTo>
                    <a:pt x="936" y="2363"/>
                    <a:pt x="1034" y="2465"/>
                    <a:pt x="1160" y="2465"/>
                  </a:cubicBezTo>
                  <a:cubicBezTo>
                    <a:pt x="1284" y="2465"/>
                    <a:pt x="1385" y="2363"/>
                    <a:pt x="1384" y="2241"/>
                  </a:cubicBezTo>
                  <a:lnTo>
                    <a:pt x="1384" y="1716"/>
                  </a:lnTo>
                  <a:cubicBezTo>
                    <a:pt x="1384" y="1328"/>
                    <a:pt x="1239" y="958"/>
                    <a:pt x="975" y="675"/>
                  </a:cubicBezTo>
                  <a:lnTo>
                    <a:pt x="417" y="72"/>
                  </a:lnTo>
                  <a:cubicBezTo>
                    <a:pt x="372" y="24"/>
                    <a:pt x="311" y="0"/>
                    <a:pt x="251" y="0"/>
                  </a:cubicBezTo>
                  <a:close/>
                </a:path>
              </a:pathLst>
            </a:custGeom>
            <a:solidFill>
              <a:srgbClr val="A5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0"/>
            <p:cNvSpPr/>
            <p:nvPr/>
          </p:nvSpPr>
          <p:spPr>
            <a:xfrm>
              <a:off x="1528383" y="2861481"/>
              <a:ext cx="279195" cy="36415"/>
            </a:xfrm>
            <a:custGeom>
              <a:avLst/>
              <a:gdLst/>
              <a:ahLst/>
              <a:cxnLst/>
              <a:rect l="l" t="t" r="r" b="b"/>
              <a:pathLst>
                <a:path w="8955" h="1168" extrusionOk="0">
                  <a:moveTo>
                    <a:pt x="250" y="0"/>
                  </a:moveTo>
                  <a:cubicBezTo>
                    <a:pt x="189" y="0"/>
                    <a:pt x="128" y="25"/>
                    <a:pt x="83" y="75"/>
                  </a:cubicBezTo>
                  <a:cubicBezTo>
                    <a:pt x="1" y="166"/>
                    <a:pt x="8" y="307"/>
                    <a:pt x="101" y="391"/>
                  </a:cubicBezTo>
                  <a:lnTo>
                    <a:pt x="891" y="1110"/>
                  </a:lnTo>
                  <a:cubicBezTo>
                    <a:pt x="933" y="1146"/>
                    <a:pt x="987" y="1168"/>
                    <a:pt x="1043" y="1168"/>
                  </a:cubicBezTo>
                  <a:lnTo>
                    <a:pt x="7943" y="1168"/>
                  </a:lnTo>
                  <a:cubicBezTo>
                    <a:pt x="7998" y="1168"/>
                    <a:pt x="8051" y="1146"/>
                    <a:pt x="8092" y="1108"/>
                  </a:cubicBezTo>
                  <a:lnTo>
                    <a:pt x="8855" y="416"/>
                  </a:lnTo>
                  <a:cubicBezTo>
                    <a:pt x="8946" y="333"/>
                    <a:pt x="8955" y="192"/>
                    <a:pt x="8871" y="101"/>
                  </a:cubicBezTo>
                  <a:cubicBezTo>
                    <a:pt x="8827" y="51"/>
                    <a:pt x="8766" y="26"/>
                    <a:pt x="8704" y="26"/>
                  </a:cubicBezTo>
                  <a:cubicBezTo>
                    <a:pt x="8651" y="26"/>
                    <a:pt x="8597" y="45"/>
                    <a:pt x="8554" y="83"/>
                  </a:cubicBezTo>
                  <a:lnTo>
                    <a:pt x="7856" y="718"/>
                  </a:lnTo>
                  <a:lnTo>
                    <a:pt x="1129" y="718"/>
                  </a:lnTo>
                  <a:lnTo>
                    <a:pt x="400" y="59"/>
                  </a:lnTo>
                  <a:cubicBezTo>
                    <a:pt x="357" y="20"/>
                    <a:pt x="304" y="0"/>
                    <a:pt x="250"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1344867" y="2604913"/>
              <a:ext cx="463422" cy="226847"/>
            </a:xfrm>
            <a:custGeom>
              <a:avLst/>
              <a:gdLst/>
              <a:ahLst/>
              <a:cxnLst/>
              <a:rect l="l" t="t" r="r" b="b"/>
              <a:pathLst>
                <a:path w="14864" h="7276" extrusionOk="0">
                  <a:moveTo>
                    <a:pt x="271" y="0"/>
                  </a:moveTo>
                  <a:cubicBezTo>
                    <a:pt x="119" y="0"/>
                    <a:pt x="1" y="131"/>
                    <a:pt x="18" y="282"/>
                  </a:cubicBezTo>
                  <a:lnTo>
                    <a:pt x="337" y="3353"/>
                  </a:lnTo>
                  <a:cubicBezTo>
                    <a:pt x="355" y="3525"/>
                    <a:pt x="499" y="3655"/>
                    <a:pt x="671" y="3655"/>
                  </a:cubicBezTo>
                  <a:lnTo>
                    <a:pt x="1169" y="3655"/>
                  </a:lnTo>
                  <a:cubicBezTo>
                    <a:pt x="1299" y="3655"/>
                    <a:pt x="1417" y="3578"/>
                    <a:pt x="1472" y="3461"/>
                  </a:cubicBezTo>
                  <a:lnTo>
                    <a:pt x="1951" y="2443"/>
                  </a:lnTo>
                  <a:lnTo>
                    <a:pt x="5790" y="2443"/>
                  </a:lnTo>
                  <a:cubicBezTo>
                    <a:pt x="6068" y="2443"/>
                    <a:pt x="6292" y="2667"/>
                    <a:pt x="6292" y="2944"/>
                  </a:cubicBezTo>
                  <a:lnTo>
                    <a:pt x="6292" y="4927"/>
                  </a:lnTo>
                  <a:cubicBezTo>
                    <a:pt x="6292" y="5206"/>
                    <a:pt x="6339" y="5476"/>
                    <a:pt x="6431" y="5725"/>
                  </a:cubicBezTo>
                  <a:cubicBezTo>
                    <a:pt x="6429" y="5725"/>
                    <a:pt x="6591" y="6156"/>
                    <a:pt x="6796" y="6383"/>
                  </a:cubicBezTo>
                  <a:cubicBezTo>
                    <a:pt x="7260" y="6899"/>
                    <a:pt x="7891" y="7276"/>
                    <a:pt x="8639" y="7276"/>
                  </a:cubicBezTo>
                  <a:lnTo>
                    <a:pt x="13468" y="7276"/>
                  </a:lnTo>
                  <a:cubicBezTo>
                    <a:pt x="14238" y="7276"/>
                    <a:pt x="14864" y="6650"/>
                    <a:pt x="14864" y="5880"/>
                  </a:cubicBezTo>
                  <a:lnTo>
                    <a:pt x="11504" y="4453"/>
                  </a:lnTo>
                  <a:cubicBezTo>
                    <a:pt x="10573" y="4060"/>
                    <a:pt x="9971" y="3146"/>
                    <a:pt x="9971" y="2137"/>
                  </a:cubicBezTo>
                  <a:lnTo>
                    <a:pt x="9971" y="1732"/>
                  </a:lnTo>
                  <a:cubicBezTo>
                    <a:pt x="9971" y="1502"/>
                    <a:pt x="9784" y="1319"/>
                    <a:pt x="9556" y="1319"/>
                  </a:cubicBezTo>
                  <a:lnTo>
                    <a:pt x="1829" y="1319"/>
                  </a:lnTo>
                  <a:lnTo>
                    <a:pt x="1439" y="174"/>
                  </a:lnTo>
                  <a:cubicBezTo>
                    <a:pt x="1406" y="71"/>
                    <a:pt x="1307" y="0"/>
                    <a:pt x="1198"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0"/>
            <p:cNvSpPr/>
            <p:nvPr/>
          </p:nvSpPr>
          <p:spPr>
            <a:xfrm>
              <a:off x="1344867" y="2605007"/>
              <a:ext cx="463422" cy="220176"/>
            </a:xfrm>
            <a:custGeom>
              <a:avLst/>
              <a:gdLst/>
              <a:ahLst/>
              <a:cxnLst/>
              <a:rect l="l" t="t" r="r" b="b"/>
              <a:pathLst>
                <a:path w="14864" h="7062" extrusionOk="0">
                  <a:moveTo>
                    <a:pt x="271" y="0"/>
                  </a:moveTo>
                  <a:cubicBezTo>
                    <a:pt x="119" y="0"/>
                    <a:pt x="1" y="130"/>
                    <a:pt x="18" y="282"/>
                  </a:cubicBezTo>
                  <a:lnTo>
                    <a:pt x="50" y="589"/>
                  </a:lnTo>
                  <a:lnTo>
                    <a:pt x="531" y="589"/>
                  </a:lnTo>
                  <a:cubicBezTo>
                    <a:pt x="726" y="589"/>
                    <a:pt x="900" y="713"/>
                    <a:pt x="962" y="898"/>
                  </a:cubicBezTo>
                  <a:lnTo>
                    <a:pt x="1156" y="1468"/>
                  </a:lnTo>
                  <a:cubicBezTo>
                    <a:pt x="1247" y="1729"/>
                    <a:pt x="1492" y="1906"/>
                    <a:pt x="1769" y="1906"/>
                  </a:cubicBezTo>
                  <a:lnTo>
                    <a:pt x="9033" y="1906"/>
                  </a:lnTo>
                  <a:cubicBezTo>
                    <a:pt x="9262" y="1906"/>
                    <a:pt x="9446" y="2092"/>
                    <a:pt x="9446" y="2320"/>
                  </a:cubicBezTo>
                  <a:lnTo>
                    <a:pt x="9446" y="2725"/>
                  </a:lnTo>
                  <a:cubicBezTo>
                    <a:pt x="9446" y="3734"/>
                    <a:pt x="10050" y="4648"/>
                    <a:pt x="10981" y="5041"/>
                  </a:cubicBezTo>
                  <a:lnTo>
                    <a:pt x="14339" y="6465"/>
                  </a:lnTo>
                  <a:cubicBezTo>
                    <a:pt x="14339" y="6679"/>
                    <a:pt x="14291" y="6881"/>
                    <a:pt x="14206" y="7062"/>
                  </a:cubicBezTo>
                  <a:cubicBezTo>
                    <a:pt x="14599" y="6813"/>
                    <a:pt x="14864" y="6377"/>
                    <a:pt x="14864" y="5877"/>
                  </a:cubicBezTo>
                  <a:lnTo>
                    <a:pt x="11504" y="4453"/>
                  </a:lnTo>
                  <a:cubicBezTo>
                    <a:pt x="10573" y="4058"/>
                    <a:pt x="9971" y="3146"/>
                    <a:pt x="9971" y="2135"/>
                  </a:cubicBezTo>
                  <a:lnTo>
                    <a:pt x="9971" y="1731"/>
                  </a:lnTo>
                  <a:cubicBezTo>
                    <a:pt x="9971" y="1501"/>
                    <a:pt x="9784" y="1317"/>
                    <a:pt x="9556" y="1317"/>
                  </a:cubicBezTo>
                  <a:lnTo>
                    <a:pt x="1829" y="1317"/>
                  </a:lnTo>
                  <a:lnTo>
                    <a:pt x="1439" y="174"/>
                  </a:lnTo>
                  <a:cubicBezTo>
                    <a:pt x="1406" y="70"/>
                    <a:pt x="1307" y="0"/>
                    <a:pt x="1198" y="0"/>
                  </a:cubicBezTo>
                  <a:close/>
                </a:path>
              </a:pathLst>
            </a:custGeom>
            <a:solidFill>
              <a:srgbClr val="88D3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0"/>
            <p:cNvSpPr/>
            <p:nvPr/>
          </p:nvSpPr>
          <p:spPr>
            <a:xfrm>
              <a:off x="1654688" y="2653240"/>
              <a:ext cx="142325" cy="130166"/>
            </a:xfrm>
            <a:custGeom>
              <a:avLst/>
              <a:gdLst/>
              <a:ahLst/>
              <a:cxnLst/>
              <a:rect l="l" t="t" r="r" b="b"/>
              <a:pathLst>
                <a:path w="4565" h="4175" extrusionOk="0">
                  <a:moveTo>
                    <a:pt x="34" y="0"/>
                  </a:moveTo>
                  <a:lnTo>
                    <a:pt x="0" y="25"/>
                  </a:lnTo>
                  <a:cubicBezTo>
                    <a:pt x="22" y="74"/>
                    <a:pt x="34" y="127"/>
                    <a:pt x="34" y="184"/>
                  </a:cubicBezTo>
                  <a:lnTo>
                    <a:pt x="34" y="588"/>
                  </a:lnTo>
                  <a:cubicBezTo>
                    <a:pt x="34" y="1599"/>
                    <a:pt x="636" y="2511"/>
                    <a:pt x="1567" y="2906"/>
                  </a:cubicBezTo>
                  <a:lnTo>
                    <a:pt x="4564" y="4175"/>
                  </a:lnTo>
                  <a:cubicBezTo>
                    <a:pt x="4564" y="4175"/>
                    <a:pt x="4434" y="334"/>
                    <a:pt x="388" y="0"/>
                  </a:cubicBezTo>
                  <a:close/>
                </a:path>
              </a:pathLst>
            </a:custGeom>
            <a:solidFill>
              <a:srgbClr val="D4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0"/>
            <p:cNvSpPr/>
            <p:nvPr/>
          </p:nvSpPr>
          <p:spPr>
            <a:xfrm>
              <a:off x="1654688" y="2653240"/>
              <a:ext cx="142325" cy="130166"/>
            </a:xfrm>
            <a:custGeom>
              <a:avLst/>
              <a:gdLst/>
              <a:ahLst/>
              <a:cxnLst/>
              <a:rect l="l" t="t" r="r" b="b"/>
              <a:pathLst>
                <a:path w="4565" h="4175" extrusionOk="0">
                  <a:moveTo>
                    <a:pt x="34" y="0"/>
                  </a:moveTo>
                  <a:lnTo>
                    <a:pt x="0" y="23"/>
                  </a:lnTo>
                  <a:cubicBezTo>
                    <a:pt x="21" y="72"/>
                    <a:pt x="34" y="126"/>
                    <a:pt x="34" y="184"/>
                  </a:cubicBezTo>
                  <a:lnTo>
                    <a:pt x="34" y="471"/>
                  </a:lnTo>
                  <a:cubicBezTo>
                    <a:pt x="2896" y="756"/>
                    <a:pt x="3747" y="2826"/>
                    <a:pt x="3997" y="3935"/>
                  </a:cubicBezTo>
                  <a:lnTo>
                    <a:pt x="4564" y="4175"/>
                  </a:lnTo>
                  <a:cubicBezTo>
                    <a:pt x="4564" y="4175"/>
                    <a:pt x="4434" y="334"/>
                    <a:pt x="388" y="0"/>
                  </a:cubicBezTo>
                  <a:close/>
                </a:path>
              </a:pathLst>
            </a:custGeom>
            <a:solidFill>
              <a:srgbClr val="B8E5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0"/>
            <p:cNvSpPr/>
            <p:nvPr/>
          </p:nvSpPr>
          <p:spPr>
            <a:xfrm>
              <a:off x="1576430" y="2687380"/>
              <a:ext cx="48543" cy="81841"/>
            </a:xfrm>
            <a:custGeom>
              <a:avLst/>
              <a:gdLst/>
              <a:ahLst/>
              <a:cxnLst/>
              <a:rect l="l" t="t" r="r" b="b"/>
              <a:pathLst>
                <a:path w="1557" h="2625" extrusionOk="0">
                  <a:moveTo>
                    <a:pt x="187" y="1"/>
                  </a:moveTo>
                  <a:cubicBezTo>
                    <a:pt x="85" y="1"/>
                    <a:pt x="1" y="85"/>
                    <a:pt x="1" y="187"/>
                  </a:cubicBezTo>
                  <a:lnTo>
                    <a:pt x="1" y="2439"/>
                  </a:lnTo>
                  <a:cubicBezTo>
                    <a:pt x="1" y="2542"/>
                    <a:pt x="85" y="2624"/>
                    <a:pt x="187" y="2624"/>
                  </a:cubicBezTo>
                  <a:lnTo>
                    <a:pt x="1371" y="2624"/>
                  </a:lnTo>
                  <a:cubicBezTo>
                    <a:pt x="1474" y="2624"/>
                    <a:pt x="1556" y="2542"/>
                    <a:pt x="1556" y="2439"/>
                  </a:cubicBezTo>
                  <a:lnTo>
                    <a:pt x="1556" y="187"/>
                  </a:lnTo>
                  <a:cubicBezTo>
                    <a:pt x="1556" y="85"/>
                    <a:pt x="1474" y="1"/>
                    <a:pt x="1371" y="1"/>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0"/>
            <p:cNvSpPr/>
            <p:nvPr/>
          </p:nvSpPr>
          <p:spPr>
            <a:xfrm>
              <a:off x="1607359" y="2687474"/>
              <a:ext cx="17553" cy="81747"/>
            </a:xfrm>
            <a:custGeom>
              <a:avLst/>
              <a:gdLst/>
              <a:ahLst/>
              <a:cxnLst/>
              <a:rect l="l" t="t" r="r" b="b"/>
              <a:pathLst>
                <a:path w="563" h="2622" extrusionOk="0">
                  <a:moveTo>
                    <a:pt x="1" y="1"/>
                  </a:moveTo>
                  <a:lnTo>
                    <a:pt x="1" y="2621"/>
                  </a:lnTo>
                  <a:lnTo>
                    <a:pt x="372" y="2621"/>
                  </a:lnTo>
                  <a:cubicBezTo>
                    <a:pt x="478" y="2621"/>
                    <a:pt x="563" y="2535"/>
                    <a:pt x="563" y="2431"/>
                  </a:cubicBezTo>
                  <a:lnTo>
                    <a:pt x="563" y="191"/>
                  </a:lnTo>
                  <a:cubicBezTo>
                    <a:pt x="563" y="85"/>
                    <a:pt x="476" y="1"/>
                    <a:pt x="372" y="1"/>
                  </a:cubicBezTo>
                  <a:close/>
                </a:path>
              </a:pathLst>
            </a:custGeom>
            <a:solidFill>
              <a:srgbClr val="63C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1573031" y="2623340"/>
              <a:ext cx="22417" cy="22760"/>
            </a:xfrm>
            <a:custGeom>
              <a:avLst/>
              <a:gdLst/>
              <a:ahLst/>
              <a:cxnLst/>
              <a:rect l="l" t="t" r="r" b="b"/>
              <a:pathLst>
                <a:path w="719" h="730" extrusionOk="0">
                  <a:moveTo>
                    <a:pt x="0" y="1"/>
                  </a:moveTo>
                  <a:lnTo>
                    <a:pt x="0" y="729"/>
                  </a:lnTo>
                  <a:lnTo>
                    <a:pt x="719" y="729"/>
                  </a:lnTo>
                  <a:lnTo>
                    <a:pt x="719" y="1"/>
                  </a:lnTo>
                  <a:close/>
                </a:path>
              </a:pathLst>
            </a:custGeom>
            <a:solidFill>
              <a:srgbClr val="BCB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0"/>
            <p:cNvSpPr/>
            <p:nvPr/>
          </p:nvSpPr>
          <p:spPr>
            <a:xfrm>
              <a:off x="1555852" y="2600299"/>
              <a:ext cx="56681" cy="23071"/>
            </a:xfrm>
            <a:custGeom>
              <a:avLst/>
              <a:gdLst/>
              <a:ahLst/>
              <a:cxnLst/>
              <a:rect l="l" t="t" r="r" b="b"/>
              <a:pathLst>
                <a:path w="1818" h="740" extrusionOk="0">
                  <a:moveTo>
                    <a:pt x="227" y="1"/>
                  </a:moveTo>
                  <a:cubicBezTo>
                    <a:pt x="102" y="1"/>
                    <a:pt x="0" y="104"/>
                    <a:pt x="0" y="228"/>
                  </a:cubicBezTo>
                  <a:lnTo>
                    <a:pt x="0" y="513"/>
                  </a:lnTo>
                  <a:cubicBezTo>
                    <a:pt x="0" y="638"/>
                    <a:pt x="103" y="740"/>
                    <a:pt x="227" y="740"/>
                  </a:cubicBezTo>
                  <a:lnTo>
                    <a:pt x="1590" y="740"/>
                  </a:lnTo>
                  <a:cubicBezTo>
                    <a:pt x="1716" y="740"/>
                    <a:pt x="1817" y="638"/>
                    <a:pt x="1817" y="513"/>
                  </a:cubicBezTo>
                  <a:lnTo>
                    <a:pt x="1817" y="228"/>
                  </a:lnTo>
                  <a:cubicBezTo>
                    <a:pt x="1817" y="102"/>
                    <a:pt x="1715" y="1"/>
                    <a:pt x="1590"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0"/>
            <p:cNvSpPr/>
            <p:nvPr/>
          </p:nvSpPr>
          <p:spPr>
            <a:xfrm>
              <a:off x="1592674" y="2600299"/>
              <a:ext cx="19860" cy="23071"/>
            </a:xfrm>
            <a:custGeom>
              <a:avLst/>
              <a:gdLst/>
              <a:ahLst/>
              <a:cxnLst/>
              <a:rect l="l" t="t" r="r" b="b"/>
              <a:pathLst>
                <a:path w="637" h="740" extrusionOk="0">
                  <a:moveTo>
                    <a:pt x="0" y="1"/>
                  </a:moveTo>
                  <a:lnTo>
                    <a:pt x="0" y="740"/>
                  </a:lnTo>
                  <a:lnTo>
                    <a:pt x="402" y="740"/>
                  </a:lnTo>
                  <a:cubicBezTo>
                    <a:pt x="532" y="740"/>
                    <a:pt x="636" y="636"/>
                    <a:pt x="636" y="505"/>
                  </a:cubicBezTo>
                  <a:lnTo>
                    <a:pt x="636" y="235"/>
                  </a:lnTo>
                  <a:cubicBezTo>
                    <a:pt x="636" y="105"/>
                    <a:pt x="532" y="1"/>
                    <a:pt x="402" y="1"/>
                  </a:cubicBezTo>
                  <a:close/>
                </a:path>
              </a:pathLst>
            </a:custGeom>
            <a:solidFill>
              <a:srgbClr val="88D3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1564395" y="2543398"/>
              <a:ext cx="39658" cy="56930"/>
            </a:xfrm>
            <a:custGeom>
              <a:avLst/>
              <a:gdLst/>
              <a:ahLst/>
              <a:cxnLst/>
              <a:rect l="l" t="t" r="r" b="b"/>
              <a:pathLst>
                <a:path w="1272" h="1826" extrusionOk="0">
                  <a:moveTo>
                    <a:pt x="617" y="0"/>
                  </a:moveTo>
                  <a:cubicBezTo>
                    <a:pt x="277" y="0"/>
                    <a:pt x="1" y="276"/>
                    <a:pt x="1" y="617"/>
                  </a:cubicBezTo>
                  <a:lnTo>
                    <a:pt x="1" y="1826"/>
                  </a:lnTo>
                  <a:lnTo>
                    <a:pt x="1272" y="1826"/>
                  </a:lnTo>
                  <a:lnTo>
                    <a:pt x="1272" y="617"/>
                  </a:lnTo>
                  <a:cubicBezTo>
                    <a:pt x="1272" y="278"/>
                    <a:pt x="996" y="0"/>
                    <a:pt x="656"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0"/>
            <p:cNvSpPr/>
            <p:nvPr/>
          </p:nvSpPr>
          <p:spPr>
            <a:xfrm>
              <a:off x="1571223" y="2543398"/>
              <a:ext cx="32892" cy="56992"/>
            </a:xfrm>
            <a:custGeom>
              <a:avLst/>
              <a:gdLst/>
              <a:ahLst/>
              <a:cxnLst/>
              <a:rect l="l" t="t" r="r" b="b"/>
              <a:pathLst>
                <a:path w="1055" h="1828" extrusionOk="0">
                  <a:moveTo>
                    <a:pt x="418" y="0"/>
                  </a:moveTo>
                  <a:cubicBezTo>
                    <a:pt x="259" y="0"/>
                    <a:pt x="112" y="61"/>
                    <a:pt x="0" y="158"/>
                  </a:cubicBezTo>
                  <a:cubicBezTo>
                    <a:pt x="245" y="246"/>
                    <a:pt x="418" y="480"/>
                    <a:pt x="418" y="755"/>
                  </a:cubicBezTo>
                  <a:lnTo>
                    <a:pt x="418" y="1827"/>
                  </a:lnTo>
                  <a:lnTo>
                    <a:pt x="1054" y="1827"/>
                  </a:lnTo>
                  <a:lnTo>
                    <a:pt x="1054" y="638"/>
                  </a:lnTo>
                  <a:cubicBezTo>
                    <a:pt x="1054" y="285"/>
                    <a:pt x="768" y="0"/>
                    <a:pt x="418"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0"/>
            <p:cNvSpPr/>
            <p:nvPr/>
          </p:nvSpPr>
          <p:spPr>
            <a:xfrm>
              <a:off x="1399273" y="2547046"/>
              <a:ext cx="165147" cy="44397"/>
            </a:xfrm>
            <a:custGeom>
              <a:avLst/>
              <a:gdLst/>
              <a:ahLst/>
              <a:cxnLst/>
              <a:rect l="l" t="t" r="r" b="b"/>
              <a:pathLst>
                <a:path w="5297" h="1424" extrusionOk="0">
                  <a:moveTo>
                    <a:pt x="788" y="0"/>
                  </a:moveTo>
                  <a:cubicBezTo>
                    <a:pt x="607" y="0"/>
                    <a:pt x="433" y="68"/>
                    <a:pt x="300" y="193"/>
                  </a:cubicBezTo>
                  <a:cubicBezTo>
                    <a:pt x="0" y="474"/>
                    <a:pt x="0" y="950"/>
                    <a:pt x="300" y="1230"/>
                  </a:cubicBezTo>
                  <a:cubicBezTo>
                    <a:pt x="432" y="1353"/>
                    <a:pt x="606" y="1423"/>
                    <a:pt x="786" y="1423"/>
                  </a:cubicBezTo>
                  <a:cubicBezTo>
                    <a:pt x="802" y="1423"/>
                    <a:pt x="819" y="1423"/>
                    <a:pt x="836" y="1421"/>
                  </a:cubicBezTo>
                  <a:lnTo>
                    <a:pt x="5297" y="1111"/>
                  </a:lnTo>
                  <a:lnTo>
                    <a:pt x="5297" y="313"/>
                  </a:lnTo>
                  <a:lnTo>
                    <a:pt x="836" y="2"/>
                  </a:lnTo>
                  <a:cubicBezTo>
                    <a:pt x="820" y="1"/>
                    <a:pt x="804" y="0"/>
                    <a:pt x="788" y="0"/>
                  </a:cubicBezTo>
                  <a:close/>
                </a:path>
              </a:pathLst>
            </a:custGeom>
            <a:solidFill>
              <a:srgbClr val="A5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1546748" y="2555651"/>
              <a:ext cx="18364" cy="27374"/>
            </a:xfrm>
            <a:custGeom>
              <a:avLst/>
              <a:gdLst/>
              <a:ahLst/>
              <a:cxnLst/>
              <a:rect l="l" t="t" r="r" b="b"/>
              <a:pathLst>
                <a:path w="589" h="878" extrusionOk="0">
                  <a:moveTo>
                    <a:pt x="49" y="0"/>
                  </a:moveTo>
                  <a:cubicBezTo>
                    <a:pt x="19" y="74"/>
                    <a:pt x="0" y="157"/>
                    <a:pt x="0" y="243"/>
                  </a:cubicBezTo>
                  <a:lnTo>
                    <a:pt x="0" y="878"/>
                  </a:lnTo>
                  <a:lnTo>
                    <a:pt x="589" y="836"/>
                  </a:lnTo>
                  <a:lnTo>
                    <a:pt x="589" y="38"/>
                  </a:lnTo>
                  <a:lnTo>
                    <a:pt x="49" y="0"/>
                  </a:ln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0"/>
            <p:cNvSpPr/>
            <p:nvPr/>
          </p:nvSpPr>
          <p:spPr>
            <a:xfrm>
              <a:off x="1677448" y="2681207"/>
              <a:ext cx="33079" cy="65566"/>
            </a:xfrm>
            <a:custGeom>
              <a:avLst/>
              <a:gdLst/>
              <a:ahLst/>
              <a:cxnLst/>
              <a:rect l="l" t="t" r="r" b="b"/>
              <a:pathLst>
                <a:path w="1061" h="2103" extrusionOk="0">
                  <a:moveTo>
                    <a:pt x="531" y="1"/>
                  </a:moveTo>
                  <a:cubicBezTo>
                    <a:pt x="238" y="1"/>
                    <a:pt x="0" y="238"/>
                    <a:pt x="0" y="530"/>
                  </a:cubicBezTo>
                  <a:lnTo>
                    <a:pt x="0" y="1432"/>
                  </a:lnTo>
                  <a:cubicBezTo>
                    <a:pt x="235" y="1673"/>
                    <a:pt x="518" y="1871"/>
                    <a:pt x="837" y="2009"/>
                  </a:cubicBezTo>
                  <a:lnTo>
                    <a:pt x="1060" y="2103"/>
                  </a:lnTo>
                  <a:lnTo>
                    <a:pt x="1060" y="530"/>
                  </a:lnTo>
                  <a:cubicBezTo>
                    <a:pt x="1060" y="238"/>
                    <a:pt x="823" y="1"/>
                    <a:pt x="531" y="1"/>
                  </a:cubicBezTo>
                  <a:close/>
                </a:path>
              </a:pathLst>
            </a:custGeom>
            <a:solidFill>
              <a:srgbClr val="FEC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0"/>
            <p:cNvSpPr/>
            <p:nvPr/>
          </p:nvSpPr>
          <p:spPr>
            <a:xfrm>
              <a:off x="1687051" y="2681207"/>
              <a:ext cx="23508" cy="65535"/>
            </a:xfrm>
            <a:custGeom>
              <a:avLst/>
              <a:gdLst/>
              <a:ahLst/>
              <a:cxnLst/>
              <a:rect l="l" t="t" r="r" b="b"/>
              <a:pathLst>
                <a:path w="754" h="2102" extrusionOk="0">
                  <a:moveTo>
                    <a:pt x="224" y="1"/>
                  </a:moveTo>
                  <a:cubicBezTo>
                    <a:pt x="143" y="1"/>
                    <a:pt x="67" y="18"/>
                    <a:pt x="0" y="51"/>
                  </a:cubicBezTo>
                  <a:cubicBezTo>
                    <a:pt x="180" y="137"/>
                    <a:pt x="304" y="319"/>
                    <a:pt x="304" y="530"/>
                  </a:cubicBezTo>
                  <a:lnTo>
                    <a:pt x="304" y="1897"/>
                  </a:lnTo>
                  <a:cubicBezTo>
                    <a:pt x="378" y="1938"/>
                    <a:pt x="451" y="1975"/>
                    <a:pt x="531" y="2009"/>
                  </a:cubicBezTo>
                  <a:lnTo>
                    <a:pt x="753" y="2101"/>
                  </a:lnTo>
                  <a:lnTo>
                    <a:pt x="753" y="528"/>
                  </a:lnTo>
                  <a:cubicBezTo>
                    <a:pt x="752" y="238"/>
                    <a:pt x="515" y="1"/>
                    <a:pt x="224" y="1"/>
                  </a:cubicBezTo>
                  <a:close/>
                </a:path>
              </a:pathLst>
            </a:custGeom>
            <a:solidFill>
              <a:srgbClr val="FEA8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1602214" y="2547077"/>
              <a:ext cx="165116" cy="44397"/>
            </a:xfrm>
            <a:custGeom>
              <a:avLst/>
              <a:gdLst/>
              <a:ahLst/>
              <a:cxnLst/>
              <a:rect l="l" t="t" r="r" b="b"/>
              <a:pathLst>
                <a:path w="5296" h="1424" extrusionOk="0">
                  <a:moveTo>
                    <a:pt x="4512" y="0"/>
                  </a:moveTo>
                  <a:cubicBezTo>
                    <a:pt x="4495" y="0"/>
                    <a:pt x="4479" y="1"/>
                    <a:pt x="4462" y="2"/>
                  </a:cubicBezTo>
                  <a:lnTo>
                    <a:pt x="1" y="313"/>
                  </a:lnTo>
                  <a:lnTo>
                    <a:pt x="1" y="1111"/>
                  </a:lnTo>
                  <a:lnTo>
                    <a:pt x="4462" y="1422"/>
                  </a:lnTo>
                  <a:cubicBezTo>
                    <a:pt x="4478" y="1423"/>
                    <a:pt x="4494" y="1423"/>
                    <a:pt x="4510" y="1423"/>
                  </a:cubicBezTo>
                  <a:cubicBezTo>
                    <a:pt x="4691" y="1423"/>
                    <a:pt x="4865" y="1356"/>
                    <a:pt x="4998" y="1231"/>
                  </a:cubicBezTo>
                  <a:cubicBezTo>
                    <a:pt x="5296" y="949"/>
                    <a:pt x="5296" y="473"/>
                    <a:pt x="4998" y="193"/>
                  </a:cubicBezTo>
                  <a:cubicBezTo>
                    <a:pt x="4866" y="70"/>
                    <a:pt x="4691" y="0"/>
                    <a:pt x="4512" y="0"/>
                  </a:cubicBezTo>
                  <a:close/>
                </a:path>
              </a:pathLst>
            </a:custGeom>
            <a:solidFill>
              <a:srgbClr val="A5A5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0"/>
            <p:cNvSpPr/>
            <p:nvPr/>
          </p:nvSpPr>
          <p:spPr>
            <a:xfrm>
              <a:off x="1602308" y="2555651"/>
              <a:ext cx="18332" cy="27374"/>
            </a:xfrm>
            <a:custGeom>
              <a:avLst/>
              <a:gdLst/>
              <a:ahLst/>
              <a:cxnLst/>
              <a:rect l="l" t="t" r="r" b="b"/>
              <a:pathLst>
                <a:path w="588" h="878" extrusionOk="0">
                  <a:moveTo>
                    <a:pt x="538" y="0"/>
                  </a:moveTo>
                  <a:lnTo>
                    <a:pt x="1" y="38"/>
                  </a:lnTo>
                  <a:lnTo>
                    <a:pt x="1" y="836"/>
                  </a:lnTo>
                  <a:lnTo>
                    <a:pt x="588" y="878"/>
                  </a:lnTo>
                  <a:lnTo>
                    <a:pt x="588" y="243"/>
                  </a:lnTo>
                  <a:cubicBezTo>
                    <a:pt x="588" y="157"/>
                    <a:pt x="570" y="74"/>
                    <a:pt x="538" y="0"/>
                  </a:cubicBezTo>
                  <a:close/>
                </a:path>
              </a:pathLst>
            </a:custGeom>
            <a:solidFill>
              <a:srgbClr val="8888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40"/>
          <p:cNvGrpSpPr/>
          <p:nvPr/>
        </p:nvGrpSpPr>
        <p:grpSpPr>
          <a:xfrm>
            <a:off x="790200" y="2057590"/>
            <a:ext cx="463839" cy="352525"/>
            <a:chOff x="637800" y="2544427"/>
            <a:chExt cx="463839" cy="352525"/>
          </a:xfrm>
        </p:grpSpPr>
        <p:sp>
          <p:nvSpPr>
            <p:cNvPr id="1536" name="Google Shape;1536;p40"/>
            <p:cNvSpPr/>
            <p:nvPr/>
          </p:nvSpPr>
          <p:spPr>
            <a:xfrm>
              <a:off x="984038" y="2646786"/>
              <a:ext cx="117602" cy="147625"/>
            </a:xfrm>
            <a:custGeom>
              <a:avLst/>
              <a:gdLst/>
              <a:ahLst/>
              <a:cxnLst/>
              <a:rect l="l" t="t" r="r" b="b"/>
              <a:pathLst>
                <a:path w="3772" h="4735" extrusionOk="0">
                  <a:moveTo>
                    <a:pt x="0" y="0"/>
                  </a:moveTo>
                  <a:lnTo>
                    <a:pt x="0" y="4735"/>
                  </a:lnTo>
                  <a:cubicBezTo>
                    <a:pt x="0" y="4735"/>
                    <a:pt x="1567" y="3312"/>
                    <a:pt x="3046" y="3312"/>
                  </a:cubicBezTo>
                  <a:cubicBezTo>
                    <a:pt x="3142" y="3312"/>
                    <a:pt x="3237" y="3318"/>
                    <a:pt x="3331" y="3331"/>
                  </a:cubicBezTo>
                  <a:cubicBezTo>
                    <a:pt x="3349" y="3333"/>
                    <a:pt x="3366" y="3334"/>
                    <a:pt x="3384" y="3334"/>
                  </a:cubicBezTo>
                  <a:cubicBezTo>
                    <a:pt x="3594" y="3334"/>
                    <a:pt x="3772" y="3168"/>
                    <a:pt x="3772" y="2951"/>
                  </a:cubicBezTo>
                  <a:lnTo>
                    <a:pt x="3772" y="1784"/>
                  </a:lnTo>
                  <a:cubicBezTo>
                    <a:pt x="3772" y="1566"/>
                    <a:pt x="3594" y="1401"/>
                    <a:pt x="3384" y="1401"/>
                  </a:cubicBezTo>
                  <a:cubicBezTo>
                    <a:pt x="3366" y="1401"/>
                    <a:pt x="3349" y="1402"/>
                    <a:pt x="3331" y="1404"/>
                  </a:cubicBezTo>
                  <a:cubicBezTo>
                    <a:pt x="3237" y="1417"/>
                    <a:pt x="3141" y="1423"/>
                    <a:pt x="3046" y="1423"/>
                  </a:cubicBezTo>
                  <a:cubicBezTo>
                    <a:pt x="1564" y="1423"/>
                    <a:pt x="0" y="0"/>
                    <a:pt x="0"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0"/>
            <p:cNvSpPr/>
            <p:nvPr/>
          </p:nvSpPr>
          <p:spPr>
            <a:xfrm>
              <a:off x="984038" y="2646786"/>
              <a:ext cx="42838" cy="147625"/>
            </a:xfrm>
            <a:custGeom>
              <a:avLst/>
              <a:gdLst/>
              <a:ahLst/>
              <a:cxnLst/>
              <a:rect l="l" t="t" r="r" b="b"/>
              <a:pathLst>
                <a:path w="1374" h="4735" extrusionOk="0">
                  <a:moveTo>
                    <a:pt x="0" y="0"/>
                  </a:moveTo>
                  <a:lnTo>
                    <a:pt x="0" y="4735"/>
                  </a:lnTo>
                  <a:cubicBezTo>
                    <a:pt x="0" y="4735"/>
                    <a:pt x="478" y="4301"/>
                    <a:pt x="1154" y="3912"/>
                  </a:cubicBezTo>
                  <a:cubicBezTo>
                    <a:pt x="1299" y="3421"/>
                    <a:pt x="1374" y="2904"/>
                    <a:pt x="1374" y="2368"/>
                  </a:cubicBezTo>
                  <a:cubicBezTo>
                    <a:pt x="1374" y="1830"/>
                    <a:pt x="1297" y="1314"/>
                    <a:pt x="1154" y="823"/>
                  </a:cubicBezTo>
                  <a:cubicBezTo>
                    <a:pt x="478" y="434"/>
                    <a:pt x="0" y="0"/>
                    <a:pt x="0" y="0"/>
                  </a:cubicBezTo>
                  <a:close/>
                </a:path>
              </a:pathLst>
            </a:custGeom>
            <a:solidFill>
              <a:srgbClr val="FC60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0"/>
            <p:cNvSpPr/>
            <p:nvPr/>
          </p:nvSpPr>
          <p:spPr>
            <a:xfrm>
              <a:off x="649741" y="2544427"/>
              <a:ext cx="352493" cy="352462"/>
            </a:xfrm>
            <a:custGeom>
              <a:avLst/>
              <a:gdLst/>
              <a:ahLst/>
              <a:cxnLst/>
              <a:rect l="l" t="t" r="r" b="b"/>
              <a:pathLst>
                <a:path w="11306" h="11305" extrusionOk="0">
                  <a:moveTo>
                    <a:pt x="5653" y="0"/>
                  </a:moveTo>
                  <a:cubicBezTo>
                    <a:pt x="5416" y="0"/>
                    <a:pt x="5182" y="15"/>
                    <a:pt x="4952" y="44"/>
                  </a:cubicBezTo>
                  <a:cubicBezTo>
                    <a:pt x="4447" y="83"/>
                    <a:pt x="4174" y="196"/>
                    <a:pt x="4173" y="196"/>
                  </a:cubicBezTo>
                  <a:cubicBezTo>
                    <a:pt x="1770" y="848"/>
                    <a:pt x="1" y="3043"/>
                    <a:pt x="1" y="5653"/>
                  </a:cubicBezTo>
                  <a:cubicBezTo>
                    <a:pt x="1" y="8775"/>
                    <a:pt x="2532" y="11305"/>
                    <a:pt x="5653" y="11305"/>
                  </a:cubicBezTo>
                  <a:cubicBezTo>
                    <a:pt x="8774" y="11305"/>
                    <a:pt x="11305" y="8775"/>
                    <a:pt x="11305" y="5653"/>
                  </a:cubicBezTo>
                  <a:cubicBezTo>
                    <a:pt x="11305" y="2530"/>
                    <a:pt x="8775" y="0"/>
                    <a:pt x="565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687218" y="2581872"/>
              <a:ext cx="315049" cy="315080"/>
            </a:xfrm>
            <a:custGeom>
              <a:avLst/>
              <a:gdLst/>
              <a:ahLst/>
              <a:cxnLst/>
              <a:rect l="l" t="t" r="r" b="b"/>
              <a:pathLst>
                <a:path w="10105" h="10106" extrusionOk="0">
                  <a:moveTo>
                    <a:pt x="7936" y="1"/>
                  </a:moveTo>
                  <a:cubicBezTo>
                    <a:pt x="8689" y="961"/>
                    <a:pt x="9137" y="2171"/>
                    <a:pt x="9137" y="3486"/>
                  </a:cubicBezTo>
                  <a:cubicBezTo>
                    <a:pt x="9137" y="6608"/>
                    <a:pt x="6608" y="9138"/>
                    <a:pt x="3485" y="9138"/>
                  </a:cubicBezTo>
                  <a:cubicBezTo>
                    <a:pt x="2170" y="9138"/>
                    <a:pt x="961" y="8690"/>
                    <a:pt x="0" y="7937"/>
                  </a:cubicBezTo>
                  <a:lnTo>
                    <a:pt x="0" y="7937"/>
                  </a:lnTo>
                  <a:cubicBezTo>
                    <a:pt x="1035" y="9257"/>
                    <a:pt x="2644" y="10105"/>
                    <a:pt x="4451" y="10105"/>
                  </a:cubicBezTo>
                  <a:cubicBezTo>
                    <a:pt x="7573" y="10105"/>
                    <a:pt x="10103" y="7575"/>
                    <a:pt x="10103" y="4453"/>
                  </a:cubicBezTo>
                  <a:cubicBezTo>
                    <a:pt x="10104" y="2645"/>
                    <a:pt x="9257" y="1034"/>
                    <a:pt x="7936" y="1"/>
                  </a:cubicBezTo>
                  <a:close/>
                </a:path>
              </a:pathLst>
            </a:custGeom>
            <a:solidFill>
              <a:srgbClr val="CDC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0"/>
            <p:cNvSpPr/>
            <p:nvPr/>
          </p:nvSpPr>
          <p:spPr>
            <a:xfrm>
              <a:off x="637800" y="2652897"/>
              <a:ext cx="36634" cy="131974"/>
            </a:xfrm>
            <a:custGeom>
              <a:avLst/>
              <a:gdLst/>
              <a:ahLst/>
              <a:cxnLst/>
              <a:rect l="l" t="t" r="r" b="b"/>
              <a:pathLst>
                <a:path w="1175" h="4233" extrusionOk="0">
                  <a:moveTo>
                    <a:pt x="931" y="0"/>
                  </a:moveTo>
                  <a:cubicBezTo>
                    <a:pt x="889" y="0"/>
                    <a:pt x="847" y="12"/>
                    <a:pt x="810" y="36"/>
                  </a:cubicBezTo>
                  <a:cubicBezTo>
                    <a:pt x="319" y="354"/>
                    <a:pt x="1" y="1169"/>
                    <a:pt x="1" y="2116"/>
                  </a:cubicBezTo>
                  <a:cubicBezTo>
                    <a:pt x="1" y="3063"/>
                    <a:pt x="319" y="3878"/>
                    <a:pt x="810" y="4196"/>
                  </a:cubicBezTo>
                  <a:cubicBezTo>
                    <a:pt x="846" y="4219"/>
                    <a:pt x="890" y="4232"/>
                    <a:pt x="932" y="4232"/>
                  </a:cubicBezTo>
                  <a:cubicBezTo>
                    <a:pt x="979" y="4232"/>
                    <a:pt x="1028" y="4213"/>
                    <a:pt x="1070" y="4183"/>
                  </a:cubicBezTo>
                  <a:cubicBezTo>
                    <a:pt x="1146" y="4124"/>
                    <a:pt x="1174" y="4022"/>
                    <a:pt x="1143" y="3931"/>
                  </a:cubicBezTo>
                  <a:cubicBezTo>
                    <a:pt x="936" y="3350"/>
                    <a:pt x="832" y="2739"/>
                    <a:pt x="832" y="2116"/>
                  </a:cubicBezTo>
                  <a:cubicBezTo>
                    <a:pt x="832" y="1494"/>
                    <a:pt x="936" y="881"/>
                    <a:pt x="1143" y="300"/>
                  </a:cubicBezTo>
                  <a:cubicBezTo>
                    <a:pt x="1174" y="209"/>
                    <a:pt x="1146" y="108"/>
                    <a:pt x="1070" y="49"/>
                  </a:cubicBezTo>
                  <a:cubicBezTo>
                    <a:pt x="1030" y="17"/>
                    <a:pt x="980" y="0"/>
                    <a:pt x="931" y="0"/>
                  </a:cubicBezTo>
                  <a:close/>
                </a:path>
              </a:pathLst>
            </a:custGeom>
            <a:solidFill>
              <a:srgbClr val="E2E2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0"/>
            <p:cNvSpPr/>
            <p:nvPr/>
          </p:nvSpPr>
          <p:spPr>
            <a:xfrm>
              <a:off x="649741" y="2618289"/>
              <a:ext cx="83961" cy="204649"/>
            </a:xfrm>
            <a:custGeom>
              <a:avLst/>
              <a:gdLst/>
              <a:ahLst/>
              <a:cxnLst/>
              <a:rect l="l" t="t" r="r" b="b"/>
              <a:pathLst>
                <a:path w="2693" h="6564" extrusionOk="0">
                  <a:moveTo>
                    <a:pt x="1151" y="1"/>
                  </a:moveTo>
                  <a:cubicBezTo>
                    <a:pt x="1115" y="1"/>
                    <a:pt x="1079" y="4"/>
                    <a:pt x="1043" y="9"/>
                  </a:cubicBezTo>
                  <a:cubicBezTo>
                    <a:pt x="387" y="933"/>
                    <a:pt x="1" y="2062"/>
                    <a:pt x="1" y="3282"/>
                  </a:cubicBezTo>
                  <a:cubicBezTo>
                    <a:pt x="1" y="4501"/>
                    <a:pt x="387" y="5631"/>
                    <a:pt x="1043" y="6553"/>
                  </a:cubicBezTo>
                  <a:cubicBezTo>
                    <a:pt x="1079" y="6559"/>
                    <a:pt x="1115" y="6564"/>
                    <a:pt x="1151" y="6564"/>
                  </a:cubicBezTo>
                  <a:cubicBezTo>
                    <a:pt x="1348" y="6564"/>
                    <a:pt x="1605" y="6351"/>
                    <a:pt x="1809" y="6146"/>
                  </a:cubicBezTo>
                  <a:cubicBezTo>
                    <a:pt x="2129" y="5823"/>
                    <a:pt x="2356" y="5422"/>
                    <a:pt x="2461" y="4982"/>
                  </a:cubicBezTo>
                  <a:cubicBezTo>
                    <a:pt x="2471" y="4952"/>
                    <a:pt x="2474" y="4933"/>
                    <a:pt x="2473" y="4932"/>
                  </a:cubicBezTo>
                  <a:cubicBezTo>
                    <a:pt x="2604" y="4446"/>
                    <a:pt x="2681" y="3882"/>
                    <a:pt x="2684" y="3279"/>
                  </a:cubicBezTo>
                  <a:cubicBezTo>
                    <a:pt x="2692" y="1501"/>
                    <a:pt x="2003" y="17"/>
                    <a:pt x="1151"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677958" y="2618382"/>
              <a:ext cx="55839" cy="204680"/>
            </a:xfrm>
            <a:custGeom>
              <a:avLst/>
              <a:gdLst/>
              <a:ahLst/>
              <a:cxnLst/>
              <a:rect l="l" t="t" r="r" b="b"/>
              <a:pathLst>
                <a:path w="1791" h="6565" extrusionOk="0">
                  <a:moveTo>
                    <a:pt x="248" y="1"/>
                  </a:moveTo>
                  <a:cubicBezTo>
                    <a:pt x="212" y="1"/>
                    <a:pt x="176" y="4"/>
                    <a:pt x="139" y="9"/>
                  </a:cubicBezTo>
                  <a:cubicBezTo>
                    <a:pt x="103" y="60"/>
                    <a:pt x="67" y="112"/>
                    <a:pt x="32" y="165"/>
                  </a:cubicBezTo>
                  <a:cubicBezTo>
                    <a:pt x="656" y="599"/>
                    <a:pt x="1105" y="1844"/>
                    <a:pt x="1098" y="3282"/>
                  </a:cubicBezTo>
                  <a:cubicBezTo>
                    <a:pt x="1094" y="3883"/>
                    <a:pt x="1018" y="4447"/>
                    <a:pt x="887" y="4934"/>
                  </a:cubicBezTo>
                  <a:cubicBezTo>
                    <a:pt x="887" y="4934"/>
                    <a:pt x="882" y="4952"/>
                    <a:pt x="875" y="4982"/>
                  </a:cubicBezTo>
                  <a:cubicBezTo>
                    <a:pt x="768" y="5421"/>
                    <a:pt x="543" y="5825"/>
                    <a:pt x="223" y="6146"/>
                  </a:cubicBezTo>
                  <a:cubicBezTo>
                    <a:pt x="152" y="6217"/>
                    <a:pt x="79" y="6287"/>
                    <a:pt x="1" y="6351"/>
                  </a:cubicBezTo>
                  <a:cubicBezTo>
                    <a:pt x="45" y="6419"/>
                    <a:pt x="92" y="6488"/>
                    <a:pt x="139" y="6556"/>
                  </a:cubicBezTo>
                  <a:cubicBezTo>
                    <a:pt x="176" y="6562"/>
                    <a:pt x="212" y="6565"/>
                    <a:pt x="248" y="6565"/>
                  </a:cubicBezTo>
                  <a:cubicBezTo>
                    <a:pt x="446" y="6565"/>
                    <a:pt x="702" y="6355"/>
                    <a:pt x="906" y="6149"/>
                  </a:cubicBezTo>
                  <a:cubicBezTo>
                    <a:pt x="1224" y="5826"/>
                    <a:pt x="1451" y="5423"/>
                    <a:pt x="1559" y="4985"/>
                  </a:cubicBezTo>
                  <a:cubicBezTo>
                    <a:pt x="1566" y="4953"/>
                    <a:pt x="1569" y="4936"/>
                    <a:pt x="1569" y="4936"/>
                  </a:cubicBezTo>
                  <a:cubicBezTo>
                    <a:pt x="1701" y="4452"/>
                    <a:pt x="1779" y="3888"/>
                    <a:pt x="1780" y="3284"/>
                  </a:cubicBezTo>
                  <a:cubicBezTo>
                    <a:pt x="1790" y="1501"/>
                    <a:pt x="1098" y="15"/>
                    <a:pt x="248" y="1"/>
                  </a:cubicBezTo>
                  <a:close/>
                </a:path>
              </a:pathLst>
            </a:custGeom>
            <a:solidFill>
              <a:srgbClr val="84D2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0"/>
            <p:cNvSpPr/>
            <p:nvPr/>
          </p:nvSpPr>
          <p:spPr>
            <a:xfrm>
              <a:off x="643973" y="2675345"/>
              <a:ext cx="47047" cy="90633"/>
            </a:xfrm>
            <a:custGeom>
              <a:avLst/>
              <a:gdLst/>
              <a:ahLst/>
              <a:cxnLst/>
              <a:rect l="l" t="t" r="r" b="b"/>
              <a:pathLst>
                <a:path w="1509" h="2907" extrusionOk="0">
                  <a:moveTo>
                    <a:pt x="755" y="1"/>
                  </a:moveTo>
                  <a:cubicBezTo>
                    <a:pt x="339" y="1"/>
                    <a:pt x="1" y="651"/>
                    <a:pt x="1" y="1454"/>
                  </a:cubicBezTo>
                  <a:cubicBezTo>
                    <a:pt x="1" y="2256"/>
                    <a:pt x="339" y="2906"/>
                    <a:pt x="755" y="2906"/>
                  </a:cubicBezTo>
                  <a:cubicBezTo>
                    <a:pt x="1170" y="2906"/>
                    <a:pt x="1508" y="2256"/>
                    <a:pt x="1508" y="1454"/>
                  </a:cubicBezTo>
                  <a:cubicBezTo>
                    <a:pt x="1508" y="651"/>
                    <a:pt x="1170" y="1"/>
                    <a:pt x="755" y="1"/>
                  </a:cubicBezTo>
                  <a:close/>
                </a:path>
              </a:pathLst>
            </a:custGeom>
            <a:solidFill>
              <a:srgbClr val="3E3E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0"/>
            <p:cNvSpPr/>
            <p:nvPr/>
          </p:nvSpPr>
          <p:spPr>
            <a:xfrm>
              <a:off x="864250" y="2632163"/>
              <a:ext cx="133970" cy="69401"/>
            </a:xfrm>
            <a:custGeom>
              <a:avLst/>
              <a:gdLst/>
              <a:ahLst/>
              <a:cxnLst/>
              <a:rect l="l" t="t" r="r" b="b"/>
              <a:pathLst>
                <a:path w="4297" h="2226" extrusionOk="0">
                  <a:moveTo>
                    <a:pt x="2111" y="0"/>
                  </a:moveTo>
                  <a:cubicBezTo>
                    <a:pt x="2054" y="0"/>
                    <a:pt x="1997" y="22"/>
                    <a:pt x="1953" y="65"/>
                  </a:cubicBezTo>
                  <a:cubicBezTo>
                    <a:pt x="1933" y="85"/>
                    <a:pt x="1567" y="453"/>
                    <a:pt x="1618" y="1066"/>
                  </a:cubicBezTo>
                  <a:cubicBezTo>
                    <a:pt x="1351" y="905"/>
                    <a:pt x="1044" y="786"/>
                    <a:pt x="503" y="786"/>
                  </a:cubicBezTo>
                  <a:cubicBezTo>
                    <a:pt x="414" y="786"/>
                    <a:pt x="319" y="789"/>
                    <a:pt x="217" y="796"/>
                  </a:cubicBezTo>
                  <a:cubicBezTo>
                    <a:pt x="94" y="806"/>
                    <a:pt x="0" y="912"/>
                    <a:pt x="7" y="1035"/>
                  </a:cubicBezTo>
                  <a:cubicBezTo>
                    <a:pt x="16" y="1153"/>
                    <a:pt x="115" y="1245"/>
                    <a:pt x="233" y="1245"/>
                  </a:cubicBezTo>
                  <a:cubicBezTo>
                    <a:pt x="237" y="1245"/>
                    <a:pt x="241" y="1244"/>
                    <a:pt x="246" y="1244"/>
                  </a:cubicBezTo>
                  <a:cubicBezTo>
                    <a:pt x="343" y="1238"/>
                    <a:pt x="432" y="1234"/>
                    <a:pt x="514" y="1234"/>
                  </a:cubicBezTo>
                  <a:cubicBezTo>
                    <a:pt x="1079" y="1234"/>
                    <a:pt x="1301" y="1385"/>
                    <a:pt x="1616" y="1603"/>
                  </a:cubicBezTo>
                  <a:cubicBezTo>
                    <a:pt x="1696" y="1656"/>
                    <a:pt x="1783" y="1717"/>
                    <a:pt x="1882" y="1778"/>
                  </a:cubicBezTo>
                  <a:cubicBezTo>
                    <a:pt x="1884" y="1779"/>
                    <a:pt x="1887" y="1779"/>
                    <a:pt x="1888" y="1780"/>
                  </a:cubicBezTo>
                  <a:cubicBezTo>
                    <a:pt x="2060" y="1887"/>
                    <a:pt x="2271" y="2000"/>
                    <a:pt x="2544" y="2104"/>
                  </a:cubicBezTo>
                  <a:cubicBezTo>
                    <a:pt x="2771" y="2191"/>
                    <a:pt x="2975" y="2226"/>
                    <a:pt x="3160" y="2226"/>
                  </a:cubicBezTo>
                  <a:cubicBezTo>
                    <a:pt x="3520" y="2226"/>
                    <a:pt x="3795" y="2091"/>
                    <a:pt x="3983" y="1952"/>
                  </a:cubicBezTo>
                  <a:cubicBezTo>
                    <a:pt x="4117" y="1851"/>
                    <a:pt x="4223" y="1740"/>
                    <a:pt x="4296" y="1643"/>
                  </a:cubicBezTo>
                  <a:cubicBezTo>
                    <a:pt x="4260" y="1464"/>
                    <a:pt x="4214" y="1288"/>
                    <a:pt x="4159" y="1118"/>
                  </a:cubicBezTo>
                  <a:cubicBezTo>
                    <a:pt x="4108" y="1136"/>
                    <a:pt x="4064" y="1175"/>
                    <a:pt x="4036" y="1227"/>
                  </a:cubicBezTo>
                  <a:cubicBezTo>
                    <a:pt x="4035" y="1228"/>
                    <a:pt x="3926" y="1439"/>
                    <a:pt x="3704" y="1597"/>
                  </a:cubicBezTo>
                  <a:cubicBezTo>
                    <a:pt x="3539" y="1714"/>
                    <a:pt x="3357" y="1773"/>
                    <a:pt x="3157" y="1773"/>
                  </a:cubicBezTo>
                  <a:cubicBezTo>
                    <a:pt x="3015" y="1773"/>
                    <a:pt x="2864" y="1743"/>
                    <a:pt x="2705" y="1682"/>
                  </a:cubicBezTo>
                  <a:cubicBezTo>
                    <a:pt x="2489" y="1601"/>
                    <a:pt x="2322" y="1513"/>
                    <a:pt x="2177" y="1429"/>
                  </a:cubicBezTo>
                  <a:cubicBezTo>
                    <a:pt x="1890" y="789"/>
                    <a:pt x="2249" y="404"/>
                    <a:pt x="2268" y="384"/>
                  </a:cubicBezTo>
                  <a:cubicBezTo>
                    <a:pt x="2355" y="297"/>
                    <a:pt x="2358" y="157"/>
                    <a:pt x="2271" y="67"/>
                  </a:cubicBezTo>
                  <a:cubicBezTo>
                    <a:pt x="2227" y="23"/>
                    <a:pt x="2169" y="0"/>
                    <a:pt x="2111"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873104" y="2740633"/>
              <a:ext cx="127765" cy="87484"/>
            </a:xfrm>
            <a:custGeom>
              <a:avLst/>
              <a:gdLst/>
              <a:ahLst/>
              <a:cxnLst/>
              <a:rect l="l" t="t" r="r" b="b"/>
              <a:pathLst>
                <a:path w="4098" h="2806" extrusionOk="0">
                  <a:moveTo>
                    <a:pt x="3956" y="0"/>
                  </a:moveTo>
                  <a:cubicBezTo>
                    <a:pt x="3948" y="0"/>
                    <a:pt x="3940" y="1"/>
                    <a:pt x="3931" y="1"/>
                  </a:cubicBezTo>
                  <a:cubicBezTo>
                    <a:pt x="3905" y="3"/>
                    <a:pt x="3298" y="69"/>
                    <a:pt x="2532" y="367"/>
                  </a:cubicBezTo>
                  <a:cubicBezTo>
                    <a:pt x="2250" y="478"/>
                    <a:pt x="1986" y="604"/>
                    <a:pt x="1737" y="747"/>
                  </a:cubicBezTo>
                  <a:cubicBezTo>
                    <a:pt x="1723" y="755"/>
                    <a:pt x="1708" y="762"/>
                    <a:pt x="1697" y="770"/>
                  </a:cubicBezTo>
                  <a:cubicBezTo>
                    <a:pt x="1403" y="943"/>
                    <a:pt x="1134" y="1136"/>
                    <a:pt x="894" y="1350"/>
                  </a:cubicBezTo>
                  <a:cubicBezTo>
                    <a:pt x="485" y="1015"/>
                    <a:pt x="569" y="445"/>
                    <a:pt x="573" y="416"/>
                  </a:cubicBezTo>
                  <a:cubicBezTo>
                    <a:pt x="594" y="293"/>
                    <a:pt x="513" y="179"/>
                    <a:pt x="390" y="158"/>
                  </a:cubicBezTo>
                  <a:cubicBezTo>
                    <a:pt x="378" y="156"/>
                    <a:pt x="366" y="155"/>
                    <a:pt x="354" y="155"/>
                  </a:cubicBezTo>
                  <a:cubicBezTo>
                    <a:pt x="245" y="155"/>
                    <a:pt x="149" y="232"/>
                    <a:pt x="131" y="343"/>
                  </a:cubicBezTo>
                  <a:cubicBezTo>
                    <a:pt x="125" y="379"/>
                    <a:pt x="1" y="1165"/>
                    <a:pt x="572" y="1667"/>
                  </a:cubicBezTo>
                  <a:cubicBezTo>
                    <a:pt x="422" y="1830"/>
                    <a:pt x="287" y="1999"/>
                    <a:pt x="166" y="2178"/>
                  </a:cubicBezTo>
                  <a:cubicBezTo>
                    <a:pt x="96" y="2281"/>
                    <a:pt x="124" y="2420"/>
                    <a:pt x="226" y="2489"/>
                  </a:cubicBezTo>
                  <a:cubicBezTo>
                    <a:pt x="265" y="2514"/>
                    <a:pt x="309" y="2527"/>
                    <a:pt x="352" y="2527"/>
                  </a:cubicBezTo>
                  <a:cubicBezTo>
                    <a:pt x="424" y="2527"/>
                    <a:pt x="494" y="2492"/>
                    <a:pt x="537" y="2427"/>
                  </a:cubicBezTo>
                  <a:cubicBezTo>
                    <a:pt x="779" y="2069"/>
                    <a:pt x="1068" y="1774"/>
                    <a:pt x="1374" y="1531"/>
                  </a:cubicBezTo>
                  <a:lnTo>
                    <a:pt x="1374" y="1531"/>
                  </a:lnTo>
                  <a:cubicBezTo>
                    <a:pt x="1299" y="2163"/>
                    <a:pt x="1620" y="2673"/>
                    <a:pt x="1639" y="2702"/>
                  </a:cubicBezTo>
                  <a:cubicBezTo>
                    <a:pt x="1682" y="2770"/>
                    <a:pt x="1754" y="2806"/>
                    <a:pt x="1827" y="2806"/>
                  </a:cubicBezTo>
                  <a:cubicBezTo>
                    <a:pt x="1867" y="2806"/>
                    <a:pt x="1909" y="2794"/>
                    <a:pt x="1947" y="2770"/>
                  </a:cubicBezTo>
                  <a:cubicBezTo>
                    <a:pt x="2052" y="2702"/>
                    <a:pt x="2083" y="2563"/>
                    <a:pt x="2016" y="2460"/>
                  </a:cubicBezTo>
                  <a:cubicBezTo>
                    <a:pt x="1997" y="2431"/>
                    <a:pt x="1588" y="1768"/>
                    <a:pt x="1983" y="1123"/>
                  </a:cubicBezTo>
                  <a:cubicBezTo>
                    <a:pt x="2980" y="559"/>
                    <a:pt x="3960" y="450"/>
                    <a:pt x="3975" y="447"/>
                  </a:cubicBezTo>
                  <a:cubicBezTo>
                    <a:pt x="3996" y="445"/>
                    <a:pt x="4018" y="439"/>
                    <a:pt x="4038" y="431"/>
                  </a:cubicBezTo>
                  <a:cubicBezTo>
                    <a:pt x="4062" y="306"/>
                    <a:pt x="4082" y="182"/>
                    <a:pt x="4098" y="53"/>
                  </a:cubicBezTo>
                  <a:cubicBezTo>
                    <a:pt x="4060" y="21"/>
                    <a:pt x="4010" y="0"/>
                    <a:pt x="3956"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0"/>
            <p:cNvSpPr/>
            <p:nvPr/>
          </p:nvSpPr>
          <p:spPr>
            <a:xfrm>
              <a:off x="884734" y="2703157"/>
              <a:ext cx="56961" cy="26345"/>
            </a:xfrm>
            <a:custGeom>
              <a:avLst/>
              <a:gdLst/>
              <a:ahLst/>
              <a:cxnLst/>
              <a:rect l="l" t="t" r="r" b="b"/>
              <a:pathLst>
                <a:path w="1827" h="845" extrusionOk="0">
                  <a:moveTo>
                    <a:pt x="714" y="1"/>
                  </a:moveTo>
                  <a:cubicBezTo>
                    <a:pt x="520" y="1"/>
                    <a:pt x="319" y="54"/>
                    <a:pt x="125" y="192"/>
                  </a:cubicBezTo>
                  <a:cubicBezTo>
                    <a:pt x="24" y="264"/>
                    <a:pt x="1" y="403"/>
                    <a:pt x="70" y="504"/>
                  </a:cubicBezTo>
                  <a:cubicBezTo>
                    <a:pt x="114" y="566"/>
                    <a:pt x="184" y="598"/>
                    <a:pt x="254" y="598"/>
                  </a:cubicBezTo>
                  <a:cubicBezTo>
                    <a:pt x="299" y="598"/>
                    <a:pt x="345" y="585"/>
                    <a:pt x="384" y="557"/>
                  </a:cubicBezTo>
                  <a:cubicBezTo>
                    <a:pt x="494" y="479"/>
                    <a:pt x="609" y="449"/>
                    <a:pt x="720" y="449"/>
                  </a:cubicBezTo>
                  <a:cubicBezTo>
                    <a:pt x="1079" y="449"/>
                    <a:pt x="1402" y="762"/>
                    <a:pt x="1420" y="780"/>
                  </a:cubicBezTo>
                  <a:cubicBezTo>
                    <a:pt x="1464" y="823"/>
                    <a:pt x="1522" y="845"/>
                    <a:pt x="1579" y="845"/>
                  </a:cubicBezTo>
                  <a:cubicBezTo>
                    <a:pt x="1637" y="845"/>
                    <a:pt x="1695" y="823"/>
                    <a:pt x="1738" y="780"/>
                  </a:cubicBezTo>
                  <a:cubicBezTo>
                    <a:pt x="1827" y="693"/>
                    <a:pt x="1827" y="550"/>
                    <a:pt x="1738" y="462"/>
                  </a:cubicBezTo>
                  <a:cubicBezTo>
                    <a:pt x="1540" y="264"/>
                    <a:pt x="1144" y="1"/>
                    <a:pt x="714"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0"/>
            <p:cNvSpPr/>
            <p:nvPr/>
          </p:nvSpPr>
          <p:spPr>
            <a:xfrm>
              <a:off x="852745" y="2570617"/>
              <a:ext cx="95403" cy="56307"/>
            </a:xfrm>
            <a:custGeom>
              <a:avLst/>
              <a:gdLst/>
              <a:ahLst/>
              <a:cxnLst/>
              <a:rect l="l" t="t" r="r" b="b"/>
              <a:pathLst>
                <a:path w="3060" h="1806" extrusionOk="0">
                  <a:moveTo>
                    <a:pt x="256" y="0"/>
                  </a:moveTo>
                  <a:cubicBezTo>
                    <a:pt x="219" y="0"/>
                    <a:pt x="182" y="9"/>
                    <a:pt x="148" y="28"/>
                  </a:cubicBezTo>
                  <a:cubicBezTo>
                    <a:pt x="40" y="87"/>
                    <a:pt x="1" y="224"/>
                    <a:pt x="60" y="333"/>
                  </a:cubicBezTo>
                  <a:cubicBezTo>
                    <a:pt x="77" y="366"/>
                    <a:pt x="504" y="1119"/>
                    <a:pt x="1472" y="1186"/>
                  </a:cubicBezTo>
                  <a:cubicBezTo>
                    <a:pt x="2215" y="1238"/>
                    <a:pt x="2614" y="1703"/>
                    <a:pt x="2633" y="1725"/>
                  </a:cubicBezTo>
                  <a:cubicBezTo>
                    <a:pt x="2676" y="1778"/>
                    <a:pt x="2741" y="1806"/>
                    <a:pt x="2806" y="1806"/>
                  </a:cubicBezTo>
                  <a:cubicBezTo>
                    <a:pt x="2857" y="1806"/>
                    <a:pt x="2908" y="1790"/>
                    <a:pt x="2950" y="1755"/>
                  </a:cubicBezTo>
                  <a:cubicBezTo>
                    <a:pt x="3045" y="1676"/>
                    <a:pt x="3059" y="1534"/>
                    <a:pt x="2980" y="1439"/>
                  </a:cubicBezTo>
                  <a:cubicBezTo>
                    <a:pt x="2958" y="1414"/>
                    <a:pt x="2448" y="804"/>
                    <a:pt x="1505" y="739"/>
                  </a:cubicBezTo>
                  <a:cubicBezTo>
                    <a:pt x="785" y="688"/>
                    <a:pt x="466" y="139"/>
                    <a:pt x="453" y="116"/>
                  </a:cubicBezTo>
                  <a:cubicBezTo>
                    <a:pt x="412" y="42"/>
                    <a:pt x="335" y="0"/>
                    <a:pt x="256"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823593" y="2830895"/>
              <a:ext cx="77008" cy="39814"/>
            </a:xfrm>
            <a:custGeom>
              <a:avLst/>
              <a:gdLst/>
              <a:ahLst/>
              <a:cxnLst/>
              <a:rect l="l" t="t" r="r" b="b"/>
              <a:pathLst>
                <a:path w="2470" h="1277" extrusionOk="0">
                  <a:moveTo>
                    <a:pt x="2214" y="1"/>
                  </a:moveTo>
                  <a:cubicBezTo>
                    <a:pt x="2125" y="1"/>
                    <a:pt x="2041" y="54"/>
                    <a:pt x="2007" y="142"/>
                  </a:cubicBezTo>
                  <a:cubicBezTo>
                    <a:pt x="1994" y="171"/>
                    <a:pt x="1698" y="829"/>
                    <a:pt x="472" y="829"/>
                  </a:cubicBezTo>
                  <a:cubicBezTo>
                    <a:pt x="400" y="829"/>
                    <a:pt x="325" y="826"/>
                    <a:pt x="246" y="822"/>
                  </a:cubicBezTo>
                  <a:cubicBezTo>
                    <a:pt x="242" y="821"/>
                    <a:pt x="237" y="821"/>
                    <a:pt x="233" y="821"/>
                  </a:cubicBezTo>
                  <a:cubicBezTo>
                    <a:pt x="114" y="821"/>
                    <a:pt x="17" y="913"/>
                    <a:pt x="8" y="1031"/>
                  </a:cubicBezTo>
                  <a:cubicBezTo>
                    <a:pt x="0" y="1154"/>
                    <a:pt x="94" y="1260"/>
                    <a:pt x="217" y="1270"/>
                  </a:cubicBezTo>
                  <a:cubicBezTo>
                    <a:pt x="307" y="1274"/>
                    <a:pt x="391" y="1277"/>
                    <a:pt x="473" y="1277"/>
                  </a:cubicBezTo>
                  <a:cubicBezTo>
                    <a:pt x="2017" y="1277"/>
                    <a:pt x="2404" y="352"/>
                    <a:pt x="2420" y="310"/>
                  </a:cubicBezTo>
                  <a:cubicBezTo>
                    <a:pt x="2469" y="194"/>
                    <a:pt x="2413" y="63"/>
                    <a:pt x="2297" y="16"/>
                  </a:cubicBezTo>
                  <a:cubicBezTo>
                    <a:pt x="2270" y="6"/>
                    <a:pt x="2242" y="1"/>
                    <a:pt x="2214"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 name="Google Shape;1549;p40"/>
          <p:cNvGrpSpPr/>
          <p:nvPr/>
        </p:nvGrpSpPr>
        <p:grpSpPr>
          <a:xfrm>
            <a:off x="6828202" y="2001874"/>
            <a:ext cx="334601" cy="463890"/>
            <a:chOff x="7000807" y="2488711"/>
            <a:chExt cx="334601" cy="463890"/>
          </a:xfrm>
        </p:grpSpPr>
        <p:sp>
          <p:nvSpPr>
            <p:cNvPr id="1550" name="Google Shape;1550;p40"/>
            <p:cNvSpPr/>
            <p:nvPr/>
          </p:nvSpPr>
          <p:spPr>
            <a:xfrm>
              <a:off x="7000807" y="2488711"/>
              <a:ext cx="334535" cy="463890"/>
            </a:xfrm>
            <a:custGeom>
              <a:avLst/>
              <a:gdLst/>
              <a:ahLst/>
              <a:cxnLst/>
              <a:rect l="l" t="t" r="r" b="b"/>
              <a:pathLst>
                <a:path w="10730" h="14879" extrusionOk="0">
                  <a:moveTo>
                    <a:pt x="5354" y="1"/>
                  </a:moveTo>
                  <a:cubicBezTo>
                    <a:pt x="4246" y="5"/>
                    <a:pt x="3323" y="857"/>
                    <a:pt x="3198" y="1957"/>
                  </a:cubicBezTo>
                  <a:lnTo>
                    <a:pt x="2517" y="7954"/>
                  </a:lnTo>
                  <a:cubicBezTo>
                    <a:pt x="2483" y="8249"/>
                    <a:pt x="2293" y="8505"/>
                    <a:pt x="2017" y="8613"/>
                  </a:cubicBezTo>
                  <a:cubicBezTo>
                    <a:pt x="1404" y="8852"/>
                    <a:pt x="916" y="9262"/>
                    <a:pt x="557" y="9848"/>
                  </a:cubicBezTo>
                  <a:cubicBezTo>
                    <a:pt x="41" y="10691"/>
                    <a:pt x="1" y="11749"/>
                    <a:pt x="502" y="12600"/>
                  </a:cubicBezTo>
                  <a:cubicBezTo>
                    <a:pt x="921" y="13311"/>
                    <a:pt x="1595" y="13686"/>
                    <a:pt x="2473" y="13791"/>
                  </a:cubicBezTo>
                  <a:cubicBezTo>
                    <a:pt x="2721" y="13822"/>
                    <a:pt x="2958" y="13932"/>
                    <a:pt x="3127" y="14118"/>
                  </a:cubicBezTo>
                  <a:cubicBezTo>
                    <a:pt x="3596" y="14625"/>
                    <a:pt x="4481" y="14878"/>
                    <a:pt x="5366" y="14878"/>
                  </a:cubicBezTo>
                  <a:cubicBezTo>
                    <a:pt x="6251" y="14878"/>
                    <a:pt x="7135" y="14625"/>
                    <a:pt x="7604" y="14118"/>
                  </a:cubicBezTo>
                  <a:cubicBezTo>
                    <a:pt x="7775" y="13933"/>
                    <a:pt x="8011" y="13822"/>
                    <a:pt x="8259" y="13791"/>
                  </a:cubicBezTo>
                  <a:cubicBezTo>
                    <a:pt x="9137" y="13686"/>
                    <a:pt x="9810" y="13311"/>
                    <a:pt x="10229" y="12600"/>
                  </a:cubicBezTo>
                  <a:cubicBezTo>
                    <a:pt x="10730" y="11749"/>
                    <a:pt x="10691" y="10691"/>
                    <a:pt x="10175" y="9848"/>
                  </a:cubicBezTo>
                  <a:cubicBezTo>
                    <a:pt x="9816" y="9262"/>
                    <a:pt x="9327" y="8852"/>
                    <a:pt x="8715" y="8613"/>
                  </a:cubicBezTo>
                  <a:cubicBezTo>
                    <a:pt x="8438" y="8508"/>
                    <a:pt x="8248" y="8249"/>
                    <a:pt x="8214" y="7954"/>
                  </a:cubicBezTo>
                  <a:lnTo>
                    <a:pt x="7532" y="1957"/>
                  </a:lnTo>
                  <a:cubicBezTo>
                    <a:pt x="7409" y="884"/>
                    <a:pt x="6529" y="40"/>
                    <a:pt x="5450" y="2"/>
                  </a:cubicBezTo>
                  <a:cubicBezTo>
                    <a:pt x="5417" y="1"/>
                    <a:pt x="5387" y="1"/>
                    <a:pt x="5354" y="1"/>
                  </a:cubicBezTo>
                  <a:close/>
                </a:path>
              </a:pathLst>
            </a:custGeom>
            <a:solidFill>
              <a:srgbClr val="FEC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0"/>
            <p:cNvSpPr/>
            <p:nvPr/>
          </p:nvSpPr>
          <p:spPr>
            <a:xfrm>
              <a:off x="7113767" y="2488711"/>
              <a:ext cx="221641" cy="423235"/>
            </a:xfrm>
            <a:custGeom>
              <a:avLst/>
              <a:gdLst/>
              <a:ahLst/>
              <a:cxnLst/>
              <a:rect l="l" t="t" r="r" b="b"/>
              <a:pathLst>
                <a:path w="7109" h="13575" extrusionOk="0">
                  <a:moveTo>
                    <a:pt x="1733" y="1"/>
                  </a:moveTo>
                  <a:cubicBezTo>
                    <a:pt x="1027" y="4"/>
                    <a:pt x="398" y="351"/>
                    <a:pt x="0" y="885"/>
                  </a:cubicBezTo>
                  <a:cubicBezTo>
                    <a:pt x="240" y="791"/>
                    <a:pt x="502" y="738"/>
                    <a:pt x="775" y="738"/>
                  </a:cubicBezTo>
                  <a:cubicBezTo>
                    <a:pt x="808" y="738"/>
                    <a:pt x="839" y="738"/>
                    <a:pt x="870" y="739"/>
                  </a:cubicBezTo>
                  <a:cubicBezTo>
                    <a:pt x="1950" y="776"/>
                    <a:pt x="2829" y="1621"/>
                    <a:pt x="2952" y="2694"/>
                  </a:cubicBezTo>
                  <a:lnTo>
                    <a:pt x="3636" y="8691"/>
                  </a:lnTo>
                  <a:cubicBezTo>
                    <a:pt x="3671" y="8986"/>
                    <a:pt x="3860" y="9242"/>
                    <a:pt x="4136" y="9351"/>
                  </a:cubicBezTo>
                  <a:cubicBezTo>
                    <a:pt x="4749" y="9589"/>
                    <a:pt x="5236" y="10000"/>
                    <a:pt x="5596" y="10585"/>
                  </a:cubicBezTo>
                  <a:cubicBezTo>
                    <a:pt x="6111" y="11428"/>
                    <a:pt x="6153" y="12486"/>
                    <a:pt x="5651" y="13338"/>
                  </a:cubicBezTo>
                  <a:cubicBezTo>
                    <a:pt x="5602" y="13420"/>
                    <a:pt x="5547" y="13499"/>
                    <a:pt x="5492" y="13575"/>
                  </a:cubicBezTo>
                  <a:cubicBezTo>
                    <a:pt x="5962" y="13377"/>
                    <a:pt x="6338" y="13059"/>
                    <a:pt x="6608" y="12600"/>
                  </a:cubicBezTo>
                  <a:cubicBezTo>
                    <a:pt x="7108" y="11749"/>
                    <a:pt x="7069" y="10691"/>
                    <a:pt x="6554" y="9848"/>
                  </a:cubicBezTo>
                  <a:cubicBezTo>
                    <a:pt x="6194" y="9262"/>
                    <a:pt x="5706" y="8852"/>
                    <a:pt x="5094" y="8613"/>
                  </a:cubicBezTo>
                  <a:cubicBezTo>
                    <a:pt x="4817" y="8508"/>
                    <a:pt x="4626" y="8249"/>
                    <a:pt x="4593" y="7954"/>
                  </a:cubicBezTo>
                  <a:lnTo>
                    <a:pt x="3910" y="1957"/>
                  </a:lnTo>
                  <a:cubicBezTo>
                    <a:pt x="3788" y="884"/>
                    <a:pt x="2907" y="40"/>
                    <a:pt x="1829" y="2"/>
                  </a:cubicBezTo>
                  <a:cubicBezTo>
                    <a:pt x="1796" y="1"/>
                    <a:pt x="1765" y="1"/>
                    <a:pt x="1733" y="1"/>
                  </a:cubicBezTo>
                  <a:close/>
                </a:path>
              </a:pathLst>
            </a:custGeom>
            <a:solidFill>
              <a:srgbClr val="FEAF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0"/>
            <p:cNvSpPr/>
            <p:nvPr/>
          </p:nvSpPr>
          <p:spPr>
            <a:xfrm>
              <a:off x="7203312" y="2880250"/>
              <a:ext cx="110181" cy="67780"/>
            </a:xfrm>
            <a:custGeom>
              <a:avLst/>
              <a:gdLst/>
              <a:ahLst/>
              <a:cxnLst/>
              <a:rect l="l" t="t" r="r" b="b"/>
              <a:pathLst>
                <a:path w="3534" h="2174" extrusionOk="0">
                  <a:moveTo>
                    <a:pt x="2103" y="1"/>
                  </a:moveTo>
                  <a:cubicBezTo>
                    <a:pt x="1584" y="1"/>
                    <a:pt x="817" y="190"/>
                    <a:pt x="288" y="1157"/>
                  </a:cubicBezTo>
                  <a:lnTo>
                    <a:pt x="1" y="2173"/>
                  </a:lnTo>
                  <a:cubicBezTo>
                    <a:pt x="452" y="2047"/>
                    <a:pt x="845" y="1843"/>
                    <a:pt x="1106" y="1560"/>
                  </a:cubicBezTo>
                  <a:cubicBezTo>
                    <a:pt x="1278" y="1375"/>
                    <a:pt x="1514" y="1264"/>
                    <a:pt x="1763" y="1233"/>
                  </a:cubicBezTo>
                  <a:cubicBezTo>
                    <a:pt x="2513" y="1142"/>
                    <a:pt x="3113" y="858"/>
                    <a:pt x="3534" y="334"/>
                  </a:cubicBezTo>
                  <a:lnTo>
                    <a:pt x="2672" y="80"/>
                  </a:lnTo>
                  <a:cubicBezTo>
                    <a:pt x="2672" y="80"/>
                    <a:pt x="2439" y="1"/>
                    <a:pt x="2103" y="1"/>
                  </a:cubicBezTo>
                  <a:close/>
                </a:path>
              </a:pathLst>
            </a:custGeom>
            <a:solidFill>
              <a:srgbClr val="FD9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0"/>
            <p:cNvSpPr/>
            <p:nvPr/>
          </p:nvSpPr>
          <p:spPr>
            <a:xfrm>
              <a:off x="7022445" y="2880282"/>
              <a:ext cx="108654" cy="67188"/>
            </a:xfrm>
            <a:custGeom>
              <a:avLst/>
              <a:gdLst/>
              <a:ahLst/>
              <a:cxnLst/>
              <a:rect l="l" t="t" r="r" b="b"/>
              <a:pathLst>
                <a:path w="3485" h="2155" extrusionOk="0">
                  <a:moveTo>
                    <a:pt x="1386" y="0"/>
                  </a:moveTo>
                  <a:cubicBezTo>
                    <a:pt x="1051" y="0"/>
                    <a:pt x="819" y="79"/>
                    <a:pt x="819" y="79"/>
                  </a:cubicBezTo>
                  <a:lnTo>
                    <a:pt x="1" y="322"/>
                  </a:lnTo>
                  <a:cubicBezTo>
                    <a:pt x="421" y="852"/>
                    <a:pt x="1024" y="1141"/>
                    <a:pt x="1779" y="1232"/>
                  </a:cubicBezTo>
                  <a:cubicBezTo>
                    <a:pt x="2027" y="1263"/>
                    <a:pt x="2264" y="1374"/>
                    <a:pt x="2433" y="1559"/>
                  </a:cubicBezTo>
                  <a:cubicBezTo>
                    <a:pt x="2685" y="1829"/>
                    <a:pt x="3058" y="2030"/>
                    <a:pt x="3484" y="2155"/>
                  </a:cubicBezTo>
                  <a:lnTo>
                    <a:pt x="3202" y="1156"/>
                  </a:lnTo>
                  <a:cubicBezTo>
                    <a:pt x="2672" y="190"/>
                    <a:pt x="1905" y="0"/>
                    <a:pt x="1386" y="0"/>
                  </a:cubicBezTo>
                  <a:close/>
                </a:path>
              </a:pathLst>
            </a:custGeom>
            <a:solidFill>
              <a:srgbClr val="FD92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7041682" y="2873266"/>
              <a:ext cx="90165" cy="50040"/>
            </a:xfrm>
            <a:custGeom>
              <a:avLst/>
              <a:gdLst/>
              <a:ahLst/>
              <a:cxnLst/>
              <a:rect l="l" t="t" r="r" b="b"/>
              <a:pathLst>
                <a:path w="2892" h="1605" extrusionOk="0">
                  <a:moveTo>
                    <a:pt x="824" y="0"/>
                  </a:moveTo>
                  <a:cubicBezTo>
                    <a:pt x="455" y="0"/>
                    <a:pt x="195" y="87"/>
                    <a:pt x="181" y="91"/>
                  </a:cubicBezTo>
                  <a:cubicBezTo>
                    <a:pt x="64" y="130"/>
                    <a:pt x="1" y="259"/>
                    <a:pt x="40" y="375"/>
                  </a:cubicBezTo>
                  <a:cubicBezTo>
                    <a:pt x="72" y="467"/>
                    <a:pt x="160" y="526"/>
                    <a:pt x="254" y="526"/>
                  </a:cubicBezTo>
                  <a:cubicBezTo>
                    <a:pt x="277" y="526"/>
                    <a:pt x="301" y="523"/>
                    <a:pt x="325" y="515"/>
                  </a:cubicBezTo>
                  <a:cubicBezTo>
                    <a:pt x="346" y="508"/>
                    <a:pt x="543" y="446"/>
                    <a:pt x="821" y="446"/>
                  </a:cubicBezTo>
                  <a:cubicBezTo>
                    <a:pt x="1282" y="446"/>
                    <a:pt x="1964" y="616"/>
                    <a:pt x="2441" y="1488"/>
                  </a:cubicBezTo>
                  <a:cubicBezTo>
                    <a:pt x="2481" y="1563"/>
                    <a:pt x="2558" y="1605"/>
                    <a:pt x="2637" y="1605"/>
                  </a:cubicBezTo>
                  <a:cubicBezTo>
                    <a:pt x="2674" y="1605"/>
                    <a:pt x="2711" y="1596"/>
                    <a:pt x="2744" y="1577"/>
                  </a:cubicBezTo>
                  <a:cubicBezTo>
                    <a:pt x="2853" y="1518"/>
                    <a:pt x="2892" y="1381"/>
                    <a:pt x="2833" y="1272"/>
                  </a:cubicBezTo>
                  <a:cubicBezTo>
                    <a:pt x="2338" y="370"/>
                    <a:pt x="1644" y="96"/>
                    <a:pt x="1150" y="23"/>
                  </a:cubicBezTo>
                  <a:cubicBezTo>
                    <a:pt x="1035" y="7"/>
                    <a:pt x="926" y="0"/>
                    <a:pt x="824" y="0"/>
                  </a:cubicBezTo>
                  <a:close/>
                </a:path>
              </a:pathLst>
            </a:custGeom>
            <a:solidFill>
              <a:srgbClr val="FC65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0"/>
            <p:cNvSpPr/>
            <p:nvPr/>
          </p:nvSpPr>
          <p:spPr>
            <a:xfrm>
              <a:off x="7204309" y="2873266"/>
              <a:ext cx="90165" cy="50040"/>
            </a:xfrm>
            <a:custGeom>
              <a:avLst/>
              <a:gdLst/>
              <a:ahLst/>
              <a:cxnLst/>
              <a:rect l="l" t="t" r="r" b="b"/>
              <a:pathLst>
                <a:path w="2892" h="1605" extrusionOk="0">
                  <a:moveTo>
                    <a:pt x="2069" y="0"/>
                  </a:moveTo>
                  <a:cubicBezTo>
                    <a:pt x="1967" y="0"/>
                    <a:pt x="1857" y="7"/>
                    <a:pt x="1742" y="23"/>
                  </a:cubicBezTo>
                  <a:cubicBezTo>
                    <a:pt x="1248" y="96"/>
                    <a:pt x="554" y="370"/>
                    <a:pt x="60" y="1272"/>
                  </a:cubicBezTo>
                  <a:cubicBezTo>
                    <a:pt x="0" y="1382"/>
                    <a:pt x="39" y="1518"/>
                    <a:pt x="148" y="1577"/>
                  </a:cubicBezTo>
                  <a:cubicBezTo>
                    <a:pt x="183" y="1596"/>
                    <a:pt x="220" y="1605"/>
                    <a:pt x="256" y="1605"/>
                  </a:cubicBezTo>
                  <a:cubicBezTo>
                    <a:pt x="336" y="1605"/>
                    <a:pt x="414" y="1563"/>
                    <a:pt x="451" y="1489"/>
                  </a:cubicBezTo>
                  <a:cubicBezTo>
                    <a:pt x="929" y="619"/>
                    <a:pt x="1611" y="448"/>
                    <a:pt x="2070" y="448"/>
                  </a:cubicBezTo>
                  <a:cubicBezTo>
                    <a:pt x="2349" y="448"/>
                    <a:pt x="2546" y="511"/>
                    <a:pt x="2566" y="518"/>
                  </a:cubicBezTo>
                  <a:cubicBezTo>
                    <a:pt x="2590" y="526"/>
                    <a:pt x="2613" y="529"/>
                    <a:pt x="2637" y="529"/>
                  </a:cubicBezTo>
                  <a:cubicBezTo>
                    <a:pt x="2731" y="529"/>
                    <a:pt x="2820" y="470"/>
                    <a:pt x="2851" y="376"/>
                  </a:cubicBezTo>
                  <a:cubicBezTo>
                    <a:pt x="2891" y="259"/>
                    <a:pt x="2828" y="130"/>
                    <a:pt x="2711" y="91"/>
                  </a:cubicBezTo>
                  <a:cubicBezTo>
                    <a:pt x="2697" y="87"/>
                    <a:pt x="2438" y="0"/>
                    <a:pt x="2069" y="0"/>
                  </a:cubicBezTo>
                  <a:close/>
                </a:path>
              </a:pathLst>
            </a:custGeom>
            <a:solidFill>
              <a:srgbClr val="FC65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 name="Google Shape;1556;p40"/>
          <p:cNvGrpSpPr/>
          <p:nvPr/>
        </p:nvGrpSpPr>
        <p:grpSpPr>
          <a:xfrm>
            <a:off x="7449700" y="2001905"/>
            <a:ext cx="279355" cy="463842"/>
            <a:chOff x="7573307" y="2488742"/>
            <a:chExt cx="279355" cy="463842"/>
          </a:xfrm>
        </p:grpSpPr>
        <p:sp>
          <p:nvSpPr>
            <p:cNvPr id="1557" name="Google Shape;1557;p40"/>
            <p:cNvSpPr/>
            <p:nvPr/>
          </p:nvSpPr>
          <p:spPr>
            <a:xfrm>
              <a:off x="7610379" y="2520263"/>
              <a:ext cx="205210" cy="255780"/>
            </a:xfrm>
            <a:custGeom>
              <a:avLst/>
              <a:gdLst/>
              <a:ahLst/>
              <a:cxnLst/>
              <a:rect l="l" t="t" r="r" b="b"/>
              <a:pathLst>
                <a:path w="6582" h="8204" extrusionOk="0">
                  <a:moveTo>
                    <a:pt x="3774" y="475"/>
                  </a:moveTo>
                  <a:lnTo>
                    <a:pt x="3774" y="1923"/>
                  </a:lnTo>
                  <a:lnTo>
                    <a:pt x="450" y="1923"/>
                  </a:lnTo>
                  <a:lnTo>
                    <a:pt x="450" y="475"/>
                  </a:lnTo>
                  <a:cubicBezTo>
                    <a:pt x="995" y="530"/>
                    <a:pt x="1549" y="559"/>
                    <a:pt x="2111" y="559"/>
                  </a:cubicBezTo>
                  <a:cubicBezTo>
                    <a:pt x="2656" y="559"/>
                    <a:pt x="3210" y="532"/>
                    <a:pt x="3774" y="475"/>
                  </a:cubicBezTo>
                  <a:close/>
                  <a:moveTo>
                    <a:pt x="6132" y="475"/>
                  </a:moveTo>
                  <a:lnTo>
                    <a:pt x="6132" y="1923"/>
                  </a:lnTo>
                  <a:lnTo>
                    <a:pt x="4222" y="1923"/>
                  </a:lnTo>
                  <a:lnTo>
                    <a:pt x="4222" y="559"/>
                  </a:lnTo>
                  <a:cubicBezTo>
                    <a:pt x="4288" y="559"/>
                    <a:pt x="4354" y="560"/>
                    <a:pt x="4421" y="560"/>
                  </a:cubicBezTo>
                  <a:cubicBezTo>
                    <a:pt x="4972" y="560"/>
                    <a:pt x="5546" y="533"/>
                    <a:pt x="6132" y="475"/>
                  </a:cubicBezTo>
                  <a:close/>
                  <a:moveTo>
                    <a:pt x="3774" y="2371"/>
                  </a:moveTo>
                  <a:lnTo>
                    <a:pt x="3774" y="3119"/>
                  </a:lnTo>
                  <a:lnTo>
                    <a:pt x="450" y="3119"/>
                  </a:lnTo>
                  <a:lnTo>
                    <a:pt x="450" y="2371"/>
                  </a:lnTo>
                  <a:close/>
                  <a:moveTo>
                    <a:pt x="6132" y="2371"/>
                  </a:moveTo>
                  <a:lnTo>
                    <a:pt x="6132" y="3119"/>
                  </a:lnTo>
                  <a:lnTo>
                    <a:pt x="4222" y="3119"/>
                  </a:lnTo>
                  <a:lnTo>
                    <a:pt x="4222" y="2371"/>
                  </a:lnTo>
                  <a:close/>
                  <a:moveTo>
                    <a:pt x="3772" y="3568"/>
                  </a:moveTo>
                  <a:cubicBezTo>
                    <a:pt x="3771" y="6279"/>
                    <a:pt x="3791" y="6219"/>
                    <a:pt x="3725" y="6488"/>
                  </a:cubicBezTo>
                  <a:cubicBezTo>
                    <a:pt x="3536" y="7255"/>
                    <a:pt x="2842" y="7753"/>
                    <a:pt x="2106" y="7753"/>
                  </a:cubicBezTo>
                  <a:cubicBezTo>
                    <a:pt x="1791" y="7753"/>
                    <a:pt x="1469" y="7661"/>
                    <a:pt x="1175" y="7461"/>
                  </a:cubicBezTo>
                  <a:cubicBezTo>
                    <a:pt x="388" y="6925"/>
                    <a:pt x="453" y="6032"/>
                    <a:pt x="450" y="6021"/>
                  </a:cubicBezTo>
                  <a:lnTo>
                    <a:pt x="450" y="3568"/>
                  </a:lnTo>
                  <a:close/>
                  <a:moveTo>
                    <a:pt x="6132" y="3568"/>
                  </a:moveTo>
                  <a:lnTo>
                    <a:pt x="6132" y="6089"/>
                  </a:lnTo>
                  <a:cubicBezTo>
                    <a:pt x="6132" y="7053"/>
                    <a:pt x="5337" y="7754"/>
                    <a:pt x="4468" y="7754"/>
                  </a:cubicBezTo>
                  <a:cubicBezTo>
                    <a:pt x="4196" y="7754"/>
                    <a:pt x="3916" y="7685"/>
                    <a:pt x="3651" y="7533"/>
                  </a:cubicBezTo>
                  <a:cubicBezTo>
                    <a:pt x="4008" y="7153"/>
                    <a:pt x="4222" y="6639"/>
                    <a:pt x="4222" y="6089"/>
                  </a:cubicBezTo>
                  <a:lnTo>
                    <a:pt x="4222" y="3568"/>
                  </a:lnTo>
                  <a:close/>
                  <a:moveTo>
                    <a:pt x="6357" y="0"/>
                  </a:moveTo>
                  <a:cubicBezTo>
                    <a:pt x="6348" y="0"/>
                    <a:pt x="6339" y="1"/>
                    <a:pt x="6330" y="2"/>
                  </a:cubicBezTo>
                  <a:cubicBezTo>
                    <a:pt x="5731" y="72"/>
                    <a:pt x="5119" y="109"/>
                    <a:pt x="4495" y="109"/>
                  </a:cubicBezTo>
                  <a:cubicBezTo>
                    <a:pt x="4392" y="109"/>
                    <a:pt x="4290" y="108"/>
                    <a:pt x="4187" y="106"/>
                  </a:cubicBezTo>
                  <a:cubicBezTo>
                    <a:pt x="4140" y="30"/>
                    <a:pt x="4090" y="4"/>
                    <a:pt x="3981" y="4"/>
                  </a:cubicBezTo>
                  <a:cubicBezTo>
                    <a:pt x="3759" y="4"/>
                    <a:pt x="3292" y="111"/>
                    <a:pt x="2111" y="111"/>
                  </a:cubicBezTo>
                  <a:cubicBezTo>
                    <a:pt x="853" y="111"/>
                    <a:pt x="437" y="2"/>
                    <a:pt x="239" y="2"/>
                  </a:cubicBezTo>
                  <a:cubicBezTo>
                    <a:pt x="165" y="2"/>
                    <a:pt x="122" y="17"/>
                    <a:pt x="76" y="58"/>
                  </a:cubicBezTo>
                  <a:cubicBezTo>
                    <a:pt x="27" y="102"/>
                    <a:pt x="1" y="161"/>
                    <a:pt x="1" y="226"/>
                  </a:cubicBezTo>
                  <a:lnTo>
                    <a:pt x="1" y="6089"/>
                  </a:lnTo>
                  <a:cubicBezTo>
                    <a:pt x="1" y="7323"/>
                    <a:pt x="1017" y="8204"/>
                    <a:pt x="2116" y="8204"/>
                  </a:cubicBezTo>
                  <a:cubicBezTo>
                    <a:pt x="2511" y="8204"/>
                    <a:pt x="2917" y="8090"/>
                    <a:pt x="3291" y="7838"/>
                  </a:cubicBezTo>
                  <a:cubicBezTo>
                    <a:pt x="3664" y="8090"/>
                    <a:pt x="4070" y="8204"/>
                    <a:pt x="4465" y="8204"/>
                  </a:cubicBezTo>
                  <a:cubicBezTo>
                    <a:pt x="5565" y="8204"/>
                    <a:pt x="6581" y="7323"/>
                    <a:pt x="6581" y="6089"/>
                  </a:cubicBezTo>
                  <a:lnTo>
                    <a:pt x="6581" y="226"/>
                  </a:lnTo>
                  <a:cubicBezTo>
                    <a:pt x="6581" y="100"/>
                    <a:pt x="6479" y="0"/>
                    <a:pt x="6357" y="0"/>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0"/>
            <p:cNvSpPr/>
            <p:nvPr/>
          </p:nvSpPr>
          <p:spPr>
            <a:xfrm>
              <a:off x="7664286" y="2765825"/>
              <a:ext cx="23788" cy="160471"/>
            </a:xfrm>
            <a:custGeom>
              <a:avLst/>
              <a:gdLst/>
              <a:ahLst/>
              <a:cxnLst/>
              <a:rect l="l" t="t" r="r" b="b"/>
              <a:pathLst>
                <a:path w="763" h="5147" extrusionOk="0">
                  <a:moveTo>
                    <a:pt x="1" y="0"/>
                  </a:moveTo>
                  <a:lnTo>
                    <a:pt x="1" y="5146"/>
                  </a:lnTo>
                  <a:lnTo>
                    <a:pt x="763" y="5146"/>
                  </a:lnTo>
                  <a:lnTo>
                    <a:pt x="763" y="0"/>
                  </a:lnTo>
                  <a:cubicBezTo>
                    <a:pt x="638" y="25"/>
                    <a:pt x="510" y="38"/>
                    <a:pt x="382" y="38"/>
                  </a:cubicBezTo>
                  <a:cubicBezTo>
                    <a:pt x="254" y="38"/>
                    <a:pt x="127" y="25"/>
                    <a:pt x="1" y="0"/>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0"/>
            <p:cNvSpPr/>
            <p:nvPr/>
          </p:nvSpPr>
          <p:spPr>
            <a:xfrm>
              <a:off x="7649695" y="2926270"/>
              <a:ext cx="52971" cy="26314"/>
            </a:xfrm>
            <a:custGeom>
              <a:avLst/>
              <a:gdLst/>
              <a:ahLst/>
              <a:cxnLst/>
              <a:rect l="l" t="t" r="r" b="b"/>
              <a:pathLst>
                <a:path w="1699" h="844" extrusionOk="0">
                  <a:moveTo>
                    <a:pt x="440" y="0"/>
                  </a:moveTo>
                  <a:cubicBezTo>
                    <a:pt x="323" y="0"/>
                    <a:pt x="216" y="75"/>
                    <a:pt x="178" y="187"/>
                  </a:cubicBezTo>
                  <a:lnTo>
                    <a:pt x="50" y="560"/>
                  </a:lnTo>
                  <a:cubicBezTo>
                    <a:pt x="0" y="698"/>
                    <a:pt x="106" y="843"/>
                    <a:pt x="252" y="843"/>
                  </a:cubicBezTo>
                  <a:lnTo>
                    <a:pt x="1447" y="843"/>
                  </a:lnTo>
                  <a:cubicBezTo>
                    <a:pt x="1595" y="843"/>
                    <a:pt x="1699" y="698"/>
                    <a:pt x="1650" y="560"/>
                  </a:cubicBezTo>
                  <a:lnTo>
                    <a:pt x="1523" y="187"/>
                  </a:lnTo>
                  <a:cubicBezTo>
                    <a:pt x="1484" y="77"/>
                    <a:pt x="1378" y="0"/>
                    <a:pt x="1259"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7723338" y="2926270"/>
              <a:ext cx="52846" cy="26314"/>
            </a:xfrm>
            <a:custGeom>
              <a:avLst/>
              <a:gdLst/>
              <a:ahLst/>
              <a:cxnLst/>
              <a:rect l="l" t="t" r="r" b="b"/>
              <a:pathLst>
                <a:path w="1695" h="844" extrusionOk="0">
                  <a:moveTo>
                    <a:pt x="437" y="0"/>
                  </a:moveTo>
                  <a:cubicBezTo>
                    <a:pt x="320" y="0"/>
                    <a:pt x="213" y="75"/>
                    <a:pt x="175" y="187"/>
                  </a:cubicBezTo>
                  <a:lnTo>
                    <a:pt x="47" y="560"/>
                  </a:lnTo>
                  <a:cubicBezTo>
                    <a:pt x="0" y="698"/>
                    <a:pt x="103" y="843"/>
                    <a:pt x="249" y="843"/>
                  </a:cubicBezTo>
                  <a:lnTo>
                    <a:pt x="1446" y="843"/>
                  </a:lnTo>
                  <a:cubicBezTo>
                    <a:pt x="1592" y="843"/>
                    <a:pt x="1695" y="698"/>
                    <a:pt x="1648" y="560"/>
                  </a:cubicBezTo>
                  <a:lnTo>
                    <a:pt x="1520" y="187"/>
                  </a:lnTo>
                  <a:cubicBezTo>
                    <a:pt x="1482" y="77"/>
                    <a:pt x="1375" y="0"/>
                    <a:pt x="1258" y="0"/>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7573307" y="2488742"/>
              <a:ext cx="205803" cy="40125"/>
            </a:xfrm>
            <a:custGeom>
              <a:avLst/>
              <a:gdLst/>
              <a:ahLst/>
              <a:cxnLst/>
              <a:rect l="l" t="t" r="r" b="b"/>
              <a:pathLst>
                <a:path w="6601" h="1287" extrusionOk="0">
                  <a:moveTo>
                    <a:pt x="564" y="0"/>
                  </a:moveTo>
                  <a:cubicBezTo>
                    <a:pt x="314" y="0"/>
                    <a:pt x="94" y="178"/>
                    <a:pt x="49" y="433"/>
                  </a:cubicBezTo>
                  <a:cubicBezTo>
                    <a:pt x="0" y="718"/>
                    <a:pt x="190" y="990"/>
                    <a:pt x="476" y="1041"/>
                  </a:cubicBezTo>
                  <a:cubicBezTo>
                    <a:pt x="1416" y="1205"/>
                    <a:pt x="2359" y="1286"/>
                    <a:pt x="3300" y="1286"/>
                  </a:cubicBezTo>
                  <a:cubicBezTo>
                    <a:pt x="4246" y="1286"/>
                    <a:pt x="5190" y="1204"/>
                    <a:pt x="6124" y="1041"/>
                  </a:cubicBezTo>
                  <a:cubicBezTo>
                    <a:pt x="6410" y="990"/>
                    <a:pt x="6601" y="717"/>
                    <a:pt x="6550" y="433"/>
                  </a:cubicBezTo>
                  <a:cubicBezTo>
                    <a:pt x="6505" y="180"/>
                    <a:pt x="6285" y="0"/>
                    <a:pt x="6035" y="0"/>
                  </a:cubicBezTo>
                  <a:cubicBezTo>
                    <a:pt x="6005" y="0"/>
                    <a:pt x="5974" y="3"/>
                    <a:pt x="5943" y="8"/>
                  </a:cubicBezTo>
                  <a:cubicBezTo>
                    <a:pt x="5066" y="162"/>
                    <a:pt x="4183" y="238"/>
                    <a:pt x="3300" y="238"/>
                  </a:cubicBezTo>
                  <a:cubicBezTo>
                    <a:pt x="2417" y="238"/>
                    <a:pt x="1534" y="162"/>
                    <a:pt x="656" y="8"/>
                  </a:cubicBezTo>
                  <a:cubicBezTo>
                    <a:pt x="625" y="3"/>
                    <a:pt x="594" y="0"/>
                    <a:pt x="564"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7575116" y="2489210"/>
              <a:ext cx="207330" cy="39720"/>
            </a:xfrm>
            <a:custGeom>
              <a:avLst/>
              <a:gdLst/>
              <a:ahLst/>
              <a:cxnLst/>
              <a:rect l="l" t="t" r="r" b="b"/>
              <a:pathLst>
                <a:path w="6650" h="1274" extrusionOk="0">
                  <a:moveTo>
                    <a:pt x="6100" y="1"/>
                  </a:moveTo>
                  <a:cubicBezTo>
                    <a:pt x="6174" y="303"/>
                    <a:pt x="5976" y="589"/>
                    <a:pt x="5683" y="642"/>
                  </a:cubicBezTo>
                  <a:cubicBezTo>
                    <a:pt x="4749" y="806"/>
                    <a:pt x="3806" y="889"/>
                    <a:pt x="2861" y="889"/>
                  </a:cubicBezTo>
                  <a:cubicBezTo>
                    <a:pt x="1919" y="889"/>
                    <a:pt x="975" y="807"/>
                    <a:pt x="35" y="642"/>
                  </a:cubicBezTo>
                  <a:cubicBezTo>
                    <a:pt x="23" y="640"/>
                    <a:pt x="12" y="637"/>
                    <a:pt x="0" y="635"/>
                  </a:cubicBezTo>
                  <a:lnTo>
                    <a:pt x="0" y="635"/>
                  </a:lnTo>
                  <a:cubicBezTo>
                    <a:pt x="48" y="830"/>
                    <a:pt x="208" y="989"/>
                    <a:pt x="419" y="1027"/>
                  </a:cubicBezTo>
                  <a:cubicBezTo>
                    <a:pt x="1354" y="1191"/>
                    <a:pt x="2298" y="1274"/>
                    <a:pt x="3245" y="1274"/>
                  </a:cubicBezTo>
                  <a:cubicBezTo>
                    <a:pt x="4186" y="1274"/>
                    <a:pt x="5129" y="1192"/>
                    <a:pt x="6068" y="1027"/>
                  </a:cubicBezTo>
                  <a:cubicBezTo>
                    <a:pt x="6622" y="927"/>
                    <a:pt x="6650" y="134"/>
                    <a:pt x="6100" y="1"/>
                  </a:cubicBezTo>
                  <a:close/>
                </a:path>
              </a:pathLst>
            </a:custGeom>
            <a:solidFill>
              <a:srgbClr val="7DCF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7712956" y="2488742"/>
              <a:ext cx="139706" cy="40094"/>
            </a:xfrm>
            <a:custGeom>
              <a:avLst/>
              <a:gdLst/>
              <a:ahLst/>
              <a:cxnLst/>
              <a:rect l="l" t="t" r="r" b="b"/>
              <a:pathLst>
                <a:path w="4481" h="1286" extrusionOk="0">
                  <a:moveTo>
                    <a:pt x="3917" y="0"/>
                  </a:moveTo>
                  <a:cubicBezTo>
                    <a:pt x="3886" y="0"/>
                    <a:pt x="3856" y="3"/>
                    <a:pt x="3824" y="8"/>
                  </a:cubicBezTo>
                  <a:cubicBezTo>
                    <a:pt x="3212" y="115"/>
                    <a:pt x="2596" y="185"/>
                    <a:pt x="1980" y="218"/>
                  </a:cubicBezTo>
                  <a:cubicBezTo>
                    <a:pt x="2205" y="530"/>
                    <a:pt x="2026" y="973"/>
                    <a:pt x="1645" y="1041"/>
                  </a:cubicBezTo>
                  <a:cubicBezTo>
                    <a:pt x="1100" y="1136"/>
                    <a:pt x="550" y="1202"/>
                    <a:pt x="1" y="1243"/>
                  </a:cubicBezTo>
                  <a:cubicBezTo>
                    <a:pt x="392" y="1271"/>
                    <a:pt x="784" y="1285"/>
                    <a:pt x="1176" y="1285"/>
                  </a:cubicBezTo>
                  <a:cubicBezTo>
                    <a:pt x="2121" y="1285"/>
                    <a:pt x="3066" y="1203"/>
                    <a:pt x="4005" y="1041"/>
                  </a:cubicBezTo>
                  <a:cubicBezTo>
                    <a:pt x="4290" y="990"/>
                    <a:pt x="4481" y="718"/>
                    <a:pt x="4432" y="433"/>
                  </a:cubicBezTo>
                  <a:cubicBezTo>
                    <a:pt x="4387" y="178"/>
                    <a:pt x="4166" y="0"/>
                    <a:pt x="3917"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7712956" y="2494042"/>
              <a:ext cx="89729" cy="34015"/>
            </a:xfrm>
            <a:custGeom>
              <a:avLst/>
              <a:gdLst/>
              <a:ahLst/>
              <a:cxnLst/>
              <a:rect l="l" t="t" r="r" b="b"/>
              <a:pathLst>
                <a:path w="2878" h="1091" extrusionOk="0">
                  <a:moveTo>
                    <a:pt x="2602" y="0"/>
                  </a:moveTo>
                  <a:lnTo>
                    <a:pt x="2602" y="0"/>
                  </a:lnTo>
                  <a:cubicBezTo>
                    <a:pt x="2393" y="21"/>
                    <a:pt x="2187" y="35"/>
                    <a:pt x="1980" y="47"/>
                  </a:cubicBezTo>
                  <a:cubicBezTo>
                    <a:pt x="2205" y="359"/>
                    <a:pt x="2026" y="801"/>
                    <a:pt x="1645" y="868"/>
                  </a:cubicBezTo>
                  <a:cubicBezTo>
                    <a:pt x="1100" y="965"/>
                    <a:pt x="550" y="1031"/>
                    <a:pt x="1" y="1070"/>
                  </a:cubicBezTo>
                  <a:cubicBezTo>
                    <a:pt x="111" y="1077"/>
                    <a:pt x="224" y="1085"/>
                    <a:pt x="333" y="1090"/>
                  </a:cubicBezTo>
                  <a:cubicBezTo>
                    <a:pt x="991" y="1056"/>
                    <a:pt x="1649" y="982"/>
                    <a:pt x="2302" y="866"/>
                  </a:cubicBezTo>
                  <a:cubicBezTo>
                    <a:pt x="2713" y="798"/>
                    <a:pt x="2878" y="304"/>
                    <a:pt x="2602" y="0"/>
                  </a:cubicBezTo>
                  <a:close/>
                </a:path>
              </a:pathLst>
            </a:custGeom>
            <a:solidFill>
              <a:srgbClr val="7DCF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7737836" y="2765825"/>
              <a:ext cx="23851" cy="160471"/>
            </a:xfrm>
            <a:custGeom>
              <a:avLst/>
              <a:gdLst/>
              <a:ahLst/>
              <a:cxnLst/>
              <a:rect l="l" t="t" r="r" b="b"/>
              <a:pathLst>
                <a:path w="765" h="5147" extrusionOk="0">
                  <a:moveTo>
                    <a:pt x="1" y="0"/>
                  </a:moveTo>
                  <a:lnTo>
                    <a:pt x="1" y="5146"/>
                  </a:lnTo>
                  <a:lnTo>
                    <a:pt x="764" y="5146"/>
                  </a:lnTo>
                  <a:lnTo>
                    <a:pt x="764" y="0"/>
                  </a:lnTo>
                  <a:cubicBezTo>
                    <a:pt x="638" y="27"/>
                    <a:pt x="510" y="40"/>
                    <a:pt x="383" y="40"/>
                  </a:cubicBezTo>
                  <a:cubicBezTo>
                    <a:pt x="255" y="40"/>
                    <a:pt x="127" y="27"/>
                    <a:pt x="1" y="0"/>
                  </a:cubicBezTo>
                  <a:close/>
                </a:path>
              </a:pathLst>
            </a:custGeom>
            <a:solidFill>
              <a:srgbClr val="A3A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40"/>
          <p:cNvGrpSpPr/>
          <p:nvPr/>
        </p:nvGrpSpPr>
        <p:grpSpPr>
          <a:xfrm>
            <a:off x="7966044" y="3420381"/>
            <a:ext cx="335259" cy="463902"/>
            <a:chOff x="8080114" y="3907208"/>
            <a:chExt cx="335259" cy="463902"/>
          </a:xfrm>
        </p:grpSpPr>
        <p:sp>
          <p:nvSpPr>
            <p:cNvPr id="1567" name="Google Shape;1567;p40"/>
            <p:cNvSpPr/>
            <p:nvPr/>
          </p:nvSpPr>
          <p:spPr>
            <a:xfrm>
              <a:off x="8282401" y="3987212"/>
              <a:ext cx="18145" cy="41903"/>
            </a:xfrm>
            <a:custGeom>
              <a:avLst/>
              <a:gdLst/>
              <a:ahLst/>
              <a:cxnLst/>
              <a:rect l="l" t="t" r="r" b="b"/>
              <a:pathLst>
                <a:path w="582" h="1344" extrusionOk="0">
                  <a:moveTo>
                    <a:pt x="291" y="1"/>
                  </a:moveTo>
                  <a:cubicBezTo>
                    <a:pt x="130" y="1"/>
                    <a:pt x="0" y="131"/>
                    <a:pt x="0" y="291"/>
                  </a:cubicBezTo>
                  <a:lnTo>
                    <a:pt x="0" y="1053"/>
                  </a:lnTo>
                  <a:cubicBezTo>
                    <a:pt x="0" y="1214"/>
                    <a:pt x="130" y="1344"/>
                    <a:pt x="291" y="1344"/>
                  </a:cubicBezTo>
                  <a:cubicBezTo>
                    <a:pt x="451" y="1344"/>
                    <a:pt x="581" y="1214"/>
                    <a:pt x="581" y="1053"/>
                  </a:cubicBezTo>
                  <a:lnTo>
                    <a:pt x="581" y="291"/>
                  </a:lnTo>
                  <a:cubicBezTo>
                    <a:pt x="581" y="131"/>
                    <a:pt x="451" y="1"/>
                    <a:pt x="291" y="1"/>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8282401" y="4286681"/>
              <a:ext cx="18145" cy="84429"/>
            </a:xfrm>
            <a:custGeom>
              <a:avLst/>
              <a:gdLst/>
              <a:ahLst/>
              <a:cxnLst/>
              <a:rect l="l" t="t" r="r" b="b"/>
              <a:pathLst>
                <a:path w="582" h="2708" extrusionOk="0">
                  <a:moveTo>
                    <a:pt x="291" y="0"/>
                  </a:moveTo>
                  <a:cubicBezTo>
                    <a:pt x="130" y="0"/>
                    <a:pt x="0" y="130"/>
                    <a:pt x="0" y="291"/>
                  </a:cubicBezTo>
                  <a:lnTo>
                    <a:pt x="0" y="2416"/>
                  </a:lnTo>
                  <a:cubicBezTo>
                    <a:pt x="0" y="2578"/>
                    <a:pt x="130" y="2708"/>
                    <a:pt x="291" y="2708"/>
                  </a:cubicBezTo>
                  <a:cubicBezTo>
                    <a:pt x="451" y="2708"/>
                    <a:pt x="581" y="2578"/>
                    <a:pt x="581" y="2416"/>
                  </a:cubicBezTo>
                  <a:lnTo>
                    <a:pt x="581" y="291"/>
                  </a:lnTo>
                  <a:cubicBezTo>
                    <a:pt x="581" y="130"/>
                    <a:pt x="451" y="0"/>
                    <a:pt x="291" y="0"/>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0"/>
            <p:cNvSpPr/>
            <p:nvPr/>
          </p:nvSpPr>
          <p:spPr>
            <a:xfrm>
              <a:off x="8167539" y="4018266"/>
              <a:ext cx="247736" cy="243777"/>
            </a:xfrm>
            <a:custGeom>
              <a:avLst/>
              <a:gdLst/>
              <a:ahLst/>
              <a:cxnLst/>
              <a:rect l="l" t="t" r="r" b="b"/>
              <a:pathLst>
                <a:path w="7946" h="7819" extrusionOk="0">
                  <a:moveTo>
                    <a:pt x="822" y="1"/>
                  </a:moveTo>
                  <a:cubicBezTo>
                    <a:pt x="361" y="1"/>
                    <a:pt x="1" y="398"/>
                    <a:pt x="46" y="858"/>
                  </a:cubicBezTo>
                  <a:lnTo>
                    <a:pt x="630" y="6773"/>
                  </a:lnTo>
                  <a:cubicBezTo>
                    <a:pt x="709" y="7581"/>
                    <a:pt x="1387" y="7818"/>
                    <a:pt x="2198" y="7818"/>
                  </a:cubicBezTo>
                  <a:lnTo>
                    <a:pt x="5748" y="7818"/>
                  </a:lnTo>
                  <a:cubicBezTo>
                    <a:pt x="6558" y="7818"/>
                    <a:pt x="7237" y="7581"/>
                    <a:pt x="7317" y="6773"/>
                  </a:cubicBezTo>
                  <a:lnTo>
                    <a:pt x="7901" y="858"/>
                  </a:lnTo>
                  <a:cubicBezTo>
                    <a:pt x="7946" y="398"/>
                    <a:pt x="7587" y="1"/>
                    <a:pt x="7126" y="1"/>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0"/>
            <p:cNvSpPr/>
            <p:nvPr/>
          </p:nvSpPr>
          <p:spPr>
            <a:xfrm>
              <a:off x="8300203" y="4018266"/>
              <a:ext cx="115170" cy="243777"/>
            </a:xfrm>
            <a:custGeom>
              <a:avLst/>
              <a:gdLst/>
              <a:ahLst/>
              <a:cxnLst/>
              <a:rect l="l" t="t" r="r" b="b"/>
              <a:pathLst>
                <a:path w="3694" h="7819" extrusionOk="0">
                  <a:moveTo>
                    <a:pt x="1376" y="1"/>
                  </a:moveTo>
                  <a:cubicBezTo>
                    <a:pt x="1838" y="1"/>
                    <a:pt x="2197" y="398"/>
                    <a:pt x="2151" y="858"/>
                  </a:cubicBezTo>
                  <a:lnTo>
                    <a:pt x="1569" y="6773"/>
                  </a:lnTo>
                  <a:cubicBezTo>
                    <a:pt x="1489" y="7581"/>
                    <a:pt x="810" y="7818"/>
                    <a:pt x="0" y="7818"/>
                  </a:cubicBezTo>
                  <a:lnTo>
                    <a:pt x="1493" y="7818"/>
                  </a:lnTo>
                  <a:cubicBezTo>
                    <a:pt x="2306" y="7818"/>
                    <a:pt x="2982" y="7581"/>
                    <a:pt x="3062" y="6773"/>
                  </a:cubicBezTo>
                  <a:lnTo>
                    <a:pt x="3646" y="858"/>
                  </a:lnTo>
                  <a:cubicBezTo>
                    <a:pt x="3694" y="398"/>
                    <a:pt x="3332" y="1"/>
                    <a:pt x="2871" y="1"/>
                  </a:cubicBezTo>
                  <a:close/>
                </a:path>
              </a:pathLst>
            </a:custGeom>
            <a:solidFill>
              <a:srgbClr val="CDC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0"/>
            <p:cNvSpPr/>
            <p:nvPr/>
          </p:nvSpPr>
          <p:spPr>
            <a:xfrm>
              <a:off x="8174305" y="4099174"/>
              <a:ext cx="234205" cy="162871"/>
            </a:xfrm>
            <a:custGeom>
              <a:avLst/>
              <a:gdLst/>
              <a:ahLst/>
              <a:cxnLst/>
              <a:rect l="l" t="t" r="r" b="b"/>
              <a:pathLst>
                <a:path w="7512" h="5224" extrusionOk="0">
                  <a:moveTo>
                    <a:pt x="1" y="1"/>
                  </a:moveTo>
                  <a:lnTo>
                    <a:pt x="413" y="4178"/>
                  </a:lnTo>
                  <a:cubicBezTo>
                    <a:pt x="492" y="4986"/>
                    <a:pt x="1172" y="5223"/>
                    <a:pt x="1981" y="5223"/>
                  </a:cubicBezTo>
                  <a:lnTo>
                    <a:pt x="5531" y="5223"/>
                  </a:lnTo>
                  <a:cubicBezTo>
                    <a:pt x="6344" y="5223"/>
                    <a:pt x="7020" y="4986"/>
                    <a:pt x="7100" y="4178"/>
                  </a:cubicBezTo>
                  <a:lnTo>
                    <a:pt x="7512" y="12"/>
                  </a:lnTo>
                  <a:lnTo>
                    <a:pt x="7508" y="1"/>
                  </a:ln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0"/>
            <p:cNvSpPr/>
            <p:nvPr/>
          </p:nvSpPr>
          <p:spPr>
            <a:xfrm>
              <a:off x="8300203" y="4099174"/>
              <a:ext cx="108311" cy="162871"/>
            </a:xfrm>
            <a:custGeom>
              <a:avLst/>
              <a:gdLst/>
              <a:ahLst/>
              <a:cxnLst/>
              <a:rect l="l" t="t" r="r" b="b"/>
              <a:pathLst>
                <a:path w="3474" h="5224" extrusionOk="0">
                  <a:moveTo>
                    <a:pt x="1981" y="1"/>
                  </a:moveTo>
                  <a:lnTo>
                    <a:pt x="1569" y="4178"/>
                  </a:lnTo>
                  <a:cubicBezTo>
                    <a:pt x="1489" y="4986"/>
                    <a:pt x="810" y="5223"/>
                    <a:pt x="0" y="5223"/>
                  </a:cubicBezTo>
                  <a:lnTo>
                    <a:pt x="1493" y="5223"/>
                  </a:lnTo>
                  <a:cubicBezTo>
                    <a:pt x="2306" y="5223"/>
                    <a:pt x="2982" y="4986"/>
                    <a:pt x="3062" y="4178"/>
                  </a:cubicBezTo>
                  <a:lnTo>
                    <a:pt x="3474" y="12"/>
                  </a:lnTo>
                  <a:lnTo>
                    <a:pt x="3470" y="1"/>
                  </a:ln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0"/>
            <p:cNvSpPr/>
            <p:nvPr/>
          </p:nvSpPr>
          <p:spPr>
            <a:xfrm>
              <a:off x="8234167" y="4262019"/>
              <a:ext cx="114546" cy="37538"/>
            </a:xfrm>
            <a:custGeom>
              <a:avLst/>
              <a:gdLst/>
              <a:ahLst/>
              <a:cxnLst/>
              <a:rect l="l" t="t" r="r" b="b"/>
              <a:pathLst>
                <a:path w="3674" h="1204" extrusionOk="0">
                  <a:moveTo>
                    <a:pt x="0" y="0"/>
                  </a:moveTo>
                  <a:lnTo>
                    <a:pt x="0" y="576"/>
                  </a:lnTo>
                  <a:cubicBezTo>
                    <a:pt x="0" y="921"/>
                    <a:pt x="279" y="1203"/>
                    <a:pt x="626" y="1203"/>
                  </a:cubicBezTo>
                  <a:lnTo>
                    <a:pt x="3046" y="1203"/>
                  </a:lnTo>
                  <a:cubicBezTo>
                    <a:pt x="3393" y="1203"/>
                    <a:pt x="3674" y="923"/>
                    <a:pt x="3674" y="576"/>
                  </a:cubicBezTo>
                  <a:lnTo>
                    <a:pt x="3674" y="0"/>
                  </a:ln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0"/>
            <p:cNvSpPr/>
            <p:nvPr/>
          </p:nvSpPr>
          <p:spPr>
            <a:xfrm>
              <a:off x="8292627" y="4262019"/>
              <a:ext cx="56088" cy="37538"/>
            </a:xfrm>
            <a:custGeom>
              <a:avLst/>
              <a:gdLst/>
              <a:ahLst/>
              <a:cxnLst/>
              <a:rect l="l" t="t" r="r" b="b"/>
              <a:pathLst>
                <a:path w="1799" h="1204" extrusionOk="0">
                  <a:moveTo>
                    <a:pt x="628" y="0"/>
                  </a:moveTo>
                  <a:lnTo>
                    <a:pt x="628" y="576"/>
                  </a:lnTo>
                  <a:cubicBezTo>
                    <a:pt x="628" y="923"/>
                    <a:pt x="346" y="1203"/>
                    <a:pt x="0" y="1203"/>
                  </a:cubicBezTo>
                  <a:lnTo>
                    <a:pt x="1171" y="1203"/>
                  </a:lnTo>
                  <a:cubicBezTo>
                    <a:pt x="1518" y="1203"/>
                    <a:pt x="1799" y="921"/>
                    <a:pt x="1799" y="576"/>
                  </a:cubicBezTo>
                  <a:lnTo>
                    <a:pt x="1799" y="0"/>
                  </a:lnTo>
                  <a:close/>
                </a:path>
              </a:pathLst>
            </a:custGeom>
            <a:solidFill>
              <a:srgbClr val="77CE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0"/>
            <p:cNvSpPr/>
            <p:nvPr/>
          </p:nvSpPr>
          <p:spPr>
            <a:xfrm>
              <a:off x="8282401" y="3907208"/>
              <a:ext cx="18145" cy="41903"/>
            </a:xfrm>
            <a:custGeom>
              <a:avLst/>
              <a:gdLst/>
              <a:ahLst/>
              <a:cxnLst/>
              <a:rect l="l" t="t" r="r" b="b"/>
              <a:pathLst>
                <a:path w="582" h="1344" extrusionOk="0">
                  <a:moveTo>
                    <a:pt x="291" y="1"/>
                  </a:moveTo>
                  <a:cubicBezTo>
                    <a:pt x="130" y="1"/>
                    <a:pt x="0" y="131"/>
                    <a:pt x="0" y="293"/>
                  </a:cubicBezTo>
                  <a:lnTo>
                    <a:pt x="0" y="1053"/>
                  </a:lnTo>
                  <a:cubicBezTo>
                    <a:pt x="0" y="1214"/>
                    <a:pt x="130" y="1344"/>
                    <a:pt x="291" y="1344"/>
                  </a:cubicBezTo>
                  <a:cubicBezTo>
                    <a:pt x="451" y="1344"/>
                    <a:pt x="581" y="1214"/>
                    <a:pt x="581" y="1053"/>
                  </a:cubicBezTo>
                  <a:lnTo>
                    <a:pt x="581" y="293"/>
                  </a:lnTo>
                  <a:cubicBezTo>
                    <a:pt x="581" y="131"/>
                    <a:pt x="451" y="1"/>
                    <a:pt x="291" y="1"/>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0"/>
            <p:cNvSpPr/>
            <p:nvPr/>
          </p:nvSpPr>
          <p:spPr>
            <a:xfrm>
              <a:off x="8080114" y="3930966"/>
              <a:ext cx="256871" cy="440133"/>
            </a:xfrm>
            <a:custGeom>
              <a:avLst/>
              <a:gdLst/>
              <a:ahLst/>
              <a:cxnLst/>
              <a:rect l="l" t="t" r="r" b="b"/>
              <a:pathLst>
                <a:path w="8239" h="14117" extrusionOk="0">
                  <a:moveTo>
                    <a:pt x="6779" y="1"/>
                  </a:moveTo>
                  <a:cubicBezTo>
                    <a:pt x="6130" y="1"/>
                    <a:pt x="5579" y="423"/>
                    <a:pt x="5390" y="1008"/>
                  </a:cubicBezTo>
                  <a:lnTo>
                    <a:pt x="2001" y="1008"/>
                  </a:lnTo>
                  <a:cubicBezTo>
                    <a:pt x="897" y="1008"/>
                    <a:pt x="1" y="1905"/>
                    <a:pt x="1" y="3009"/>
                  </a:cubicBezTo>
                  <a:lnTo>
                    <a:pt x="1" y="14117"/>
                  </a:lnTo>
                  <a:lnTo>
                    <a:pt x="960" y="14117"/>
                  </a:lnTo>
                  <a:lnTo>
                    <a:pt x="960" y="3009"/>
                  </a:lnTo>
                  <a:cubicBezTo>
                    <a:pt x="960" y="2434"/>
                    <a:pt x="1426" y="1968"/>
                    <a:pt x="2001" y="1968"/>
                  </a:cubicBezTo>
                  <a:lnTo>
                    <a:pt x="5797" y="1968"/>
                  </a:lnTo>
                  <a:cubicBezTo>
                    <a:pt x="6062" y="1968"/>
                    <a:pt x="6276" y="1754"/>
                    <a:pt x="6276" y="1490"/>
                  </a:cubicBezTo>
                  <a:lnTo>
                    <a:pt x="6276" y="1461"/>
                  </a:lnTo>
                  <a:cubicBezTo>
                    <a:pt x="6276" y="1185"/>
                    <a:pt x="6502" y="960"/>
                    <a:pt x="6777" y="960"/>
                  </a:cubicBezTo>
                  <a:cubicBezTo>
                    <a:pt x="6812" y="960"/>
                    <a:pt x="6847" y="963"/>
                    <a:pt x="6883" y="971"/>
                  </a:cubicBezTo>
                  <a:cubicBezTo>
                    <a:pt x="7117" y="1017"/>
                    <a:pt x="7279" y="1228"/>
                    <a:pt x="7279" y="1465"/>
                  </a:cubicBezTo>
                  <a:lnTo>
                    <a:pt x="7279" y="1468"/>
                  </a:lnTo>
                  <a:cubicBezTo>
                    <a:pt x="7279" y="1734"/>
                    <a:pt x="7495" y="1947"/>
                    <a:pt x="7760" y="1947"/>
                  </a:cubicBezTo>
                  <a:cubicBezTo>
                    <a:pt x="7793" y="1947"/>
                    <a:pt x="7825" y="1944"/>
                    <a:pt x="7859" y="1938"/>
                  </a:cubicBezTo>
                  <a:cubicBezTo>
                    <a:pt x="8081" y="1892"/>
                    <a:pt x="8239" y="1692"/>
                    <a:pt x="8239" y="1464"/>
                  </a:cubicBezTo>
                  <a:lnTo>
                    <a:pt x="8239" y="1461"/>
                  </a:lnTo>
                  <a:cubicBezTo>
                    <a:pt x="8239" y="654"/>
                    <a:pt x="7584" y="1"/>
                    <a:pt x="6779"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0"/>
            <p:cNvSpPr/>
            <p:nvPr/>
          </p:nvSpPr>
          <p:spPr>
            <a:xfrm>
              <a:off x="8361500" y="4058330"/>
              <a:ext cx="51069" cy="18145"/>
            </a:xfrm>
            <a:custGeom>
              <a:avLst/>
              <a:gdLst/>
              <a:ahLst/>
              <a:cxnLst/>
              <a:rect l="l" t="t" r="r" b="b"/>
              <a:pathLst>
                <a:path w="1638" h="582" extrusionOk="0">
                  <a:moveTo>
                    <a:pt x="291" y="1"/>
                  </a:moveTo>
                  <a:cubicBezTo>
                    <a:pt x="130" y="1"/>
                    <a:pt x="0" y="131"/>
                    <a:pt x="0" y="291"/>
                  </a:cubicBezTo>
                  <a:cubicBezTo>
                    <a:pt x="0" y="452"/>
                    <a:pt x="130" y="582"/>
                    <a:pt x="291" y="582"/>
                  </a:cubicBezTo>
                  <a:lnTo>
                    <a:pt x="1580" y="582"/>
                  </a:lnTo>
                  <a:lnTo>
                    <a:pt x="1638" y="1"/>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8334219" y="4121903"/>
              <a:ext cx="72145" cy="18145"/>
            </a:xfrm>
            <a:custGeom>
              <a:avLst/>
              <a:gdLst/>
              <a:ahLst/>
              <a:cxnLst/>
              <a:rect l="l" t="t" r="r" b="b"/>
              <a:pathLst>
                <a:path w="2314" h="582" extrusionOk="0">
                  <a:moveTo>
                    <a:pt x="291" y="0"/>
                  </a:moveTo>
                  <a:cubicBezTo>
                    <a:pt x="131" y="0"/>
                    <a:pt x="1" y="130"/>
                    <a:pt x="1" y="291"/>
                  </a:cubicBezTo>
                  <a:cubicBezTo>
                    <a:pt x="1" y="451"/>
                    <a:pt x="131" y="581"/>
                    <a:pt x="291" y="581"/>
                  </a:cubicBezTo>
                  <a:lnTo>
                    <a:pt x="2257" y="581"/>
                  </a:lnTo>
                  <a:lnTo>
                    <a:pt x="2314" y="0"/>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0"/>
            <p:cNvSpPr/>
            <p:nvPr/>
          </p:nvSpPr>
          <p:spPr>
            <a:xfrm>
              <a:off x="8361500" y="4090132"/>
              <a:ext cx="47920" cy="18145"/>
            </a:xfrm>
            <a:custGeom>
              <a:avLst/>
              <a:gdLst/>
              <a:ahLst/>
              <a:cxnLst/>
              <a:rect l="l" t="t" r="r" b="b"/>
              <a:pathLst>
                <a:path w="1537" h="582" extrusionOk="0">
                  <a:moveTo>
                    <a:pt x="291" y="0"/>
                  </a:moveTo>
                  <a:cubicBezTo>
                    <a:pt x="130" y="0"/>
                    <a:pt x="0" y="130"/>
                    <a:pt x="0" y="291"/>
                  </a:cubicBezTo>
                  <a:cubicBezTo>
                    <a:pt x="0" y="451"/>
                    <a:pt x="130" y="581"/>
                    <a:pt x="291" y="581"/>
                  </a:cubicBezTo>
                  <a:lnTo>
                    <a:pt x="1479" y="581"/>
                  </a:lnTo>
                  <a:lnTo>
                    <a:pt x="1537" y="0"/>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0"/>
            <p:cNvSpPr/>
            <p:nvPr/>
          </p:nvSpPr>
          <p:spPr>
            <a:xfrm>
              <a:off x="8361500" y="4153705"/>
              <a:ext cx="41715" cy="18208"/>
            </a:xfrm>
            <a:custGeom>
              <a:avLst/>
              <a:gdLst/>
              <a:ahLst/>
              <a:cxnLst/>
              <a:rect l="l" t="t" r="r" b="b"/>
              <a:pathLst>
                <a:path w="1338" h="584" extrusionOk="0">
                  <a:moveTo>
                    <a:pt x="291" y="1"/>
                  </a:moveTo>
                  <a:cubicBezTo>
                    <a:pt x="130" y="1"/>
                    <a:pt x="0" y="131"/>
                    <a:pt x="0" y="291"/>
                  </a:cubicBezTo>
                  <a:cubicBezTo>
                    <a:pt x="0" y="453"/>
                    <a:pt x="130" y="583"/>
                    <a:pt x="291" y="583"/>
                  </a:cubicBezTo>
                  <a:lnTo>
                    <a:pt x="1280" y="583"/>
                  </a:lnTo>
                  <a:lnTo>
                    <a:pt x="1337" y="1"/>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0"/>
            <p:cNvSpPr/>
            <p:nvPr/>
          </p:nvSpPr>
          <p:spPr>
            <a:xfrm>
              <a:off x="8334219" y="4185476"/>
              <a:ext cx="65878" cy="18208"/>
            </a:xfrm>
            <a:custGeom>
              <a:avLst/>
              <a:gdLst/>
              <a:ahLst/>
              <a:cxnLst/>
              <a:rect l="l" t="t" r="r" b="b"/>
              <a:pathLst>
                <a:path w="2113" h="584" extrusionOk="0">
                  <a:moveTo>
                    <a:pt x="291" y="1"/>
                  </a:moveTo>
                  <a:cubicBezTo>
                    <a:pt x="131" y="1"/>
                    <a:pt x="1" y="131"/>
                    <a:pt x="1" y="291"/>
                  </a:cubicBezTo>
                  <a:cubicBezTo>
                    <a:pt x="1" y="453"/>
                    <a:pt x="131" y="583"/>
                    <a:pt x="291" y="583"/>
                  </a:cubicBezTo>
                  <a:lnTo>
                    <a:pt x="2055" y="583"/>
                  </a:lnTo>
                  <a:lnTo>
                    <a:pt x="2113" y="1"/>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 name="Google Shape;1582;p40"/>
          <p:cNvGrpSpPr/>
          <p:nvPr/>
        </p:nvGrpSpPr>
        <p:grpSpPr>
          <a:xfrm>
            <a:off x="2164594" y="3420820"/>
            <a:ext cx="410495" cy="463024"/>
            <a:chOff x="1918926" y="3907675"/>
            <a:chExt cx="410495" cy="463024"/>
          </a:xfrm>
        </p:grpSpPr>
        <p:sp>
          <p:nvSpPr>
            <p:cNvPr id="1583" name="Google Shape;1583;p40"/>
            <p:cNvSpPr/>
            <p:nvPr/>
          </p:nvSpPr>
          <p:spPr>
            <a:xfrm>
              <a:off x="1918926" y="3907675"/>
              <a:ext cx="252195" cy="248079"/>
            </a:xfrm>
            <a:custGeom>
              <a:avLst/>
              <a:gdLst/>
              <a:ahLst/>
              <a:cxnLst/>
              <a:rect l="l" t="t" r="r" b="b"/>
              <a:pathLst>
                <a:path w="8089" h="7957" extrusionOk="0">
                  <a:moveTo>
                    <a:pt x="835" y="0"/>
                  </a:moveTo>
                  <a:cubicBezTo>
                    <a:pt x="365" y="0"/>
                    <a:pt x="1" y="405"/>
                    <a:pt x="46" y="872"/>
                  </a:cubicBezTo>
                  <a:lnTo>
                    <a:pt x="640" y="6894"/>
                  </a:lnTo>
                  <a:cubicBezTo>
                    <a:pt x="721" y="7715"/>
                    <a:pt x="1412" y="7957"/>
                    <a:pt x="2237" y="7957"/>
                  </a:cubicBezTo>
                  <a:lnTo>
                    <a:pt x="5851" y="7957"/>
                  </a:lnTo>
                  <a:cubicBezTo>
                    <a:pt x="6678" y="7957"/>
                    <a:pt x="7367" y="7717"/>
                    <a:pt x="7448" y="6894"/>
                  </a:cubicBezTo>
                  <a:lnTo>
                    <a:pt x="8044" y="872"/>
                  </a:lnTo>
                  <a:cubicBezTo>
                    <a:pt x="8089" y="405"/>
                    <a:pt x="7723" y="0"/>
                    <a:pt x="7253" y="0"/>
                  </a:cubicBez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0"/>
            <p:cNvSpPr/>
            <p:nvPr/>
          </p:nvSpPr>
          <p:spPr>
            <a:xfrm>
              <a:off x="2043047" y="3907675"/>
              <a:ext cx="128140" cy="248079"/>
            </a:xfrm>
            <a:custGeom>
              <a:avLst/>
              <a:gdLst/>
              <a:ahLst/>
              <a:cxnLst/>
              <a:rect l="l" t="t" r="r" b="b"/>
              <a:pathLst>
                <a:path w="4110" h="7957" extrusionOk="0">
                  <a:moveTo>
                    <a:pt x="1403" y="0"/>
                  </a:moveTo>
                  <a:cubicBezTo>
                    <a:pt x="1870" y="0"/>
                    <a:pt x="2237" y="405"/>
                    <a:pt x="2192" y="872"/>
                  </a:cubicBezTo>
                  <a:lnTo>
                    <a:pt x="1598" y="6894"/>
                  </a:lnTo>
                  <a:cubicBezTo>
                    <a:pt x="1516" y="7717"/>
                    <a:pt x="826" y="7957"/>
                    <a:pt x="1" y="7957"/>
                  </a:cubicBezTo>
                  <a:lnTo>
                    <a:pt x="1870" y="7957"/>
                  </a:lnTo>
                  <a:cubicBezTo>
                    <a:pt x="2695" y="7957"/>
                    <a:pt x="3386" y="7715"/>
                    <a:pt x="3467" y="6894"/>
                  </a:cubicBezTo>
                  <a:lnTo>
                    <a:pt x="4063" y="872"/>
                  </a:lnTo>
                  <a:cubicBezTo>
                    <a:pt x="4109" y="405"/>
                    <a:pt x="3742" y="0"/>
                    <a:pt x="3272" y="0"/>
                  </a:cubicBezTo>
                  <a:close/>
                </a:path>
              </a:pathLst>
            </a:custGeom>
            <a:solidFill>
              <a:srgbClr val="CDC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0"/>
            <p:cNvSpPr/>
            <p:nvPr/>
          </p:nvSpPr>
          <p:spPr>
            <a:xfrm>
              <a:off x="1922636" y="3957686"/>
              <a:ext cx="244837" cy="198133"/>
            </a:xfrm>
            <a:custGeom>
              <a:avLst/>
              <a:gdLst/>
              <a:ahLst/>
              <a:cxnLst/>
              <a:rect l="l" t="t" r="r" b="b"/>
              <a:pathLst>
                <a:path w="7853" h="6355" extrusionOk="0">
                  <a:moveTo>
                    <a:pt x="19" y="1"/>
                  </a:moveTo>
                  <a:lnTo>
                    <a:pt x="0" y="26"/>
                  </a:lnTo>
                  <a:lnTo>
                    <a:pt x="521" y="5292"/>
                  </a:lnTo>
                  <a:cubicBezTo>
                    <a:pt x="603" y="6114"/>
                    <a:pt x="1293" y="6354"/>
                    <a:pt x="2118" y="6354"/>
                  </a:cubicBezTo>
                  <a:lnTo>
                    <a:pt x="5732" y="6354"/>
                  </a:lnTo>
                  <a:cubicBezTo>
                    <a:pt x="6559" y="6354"/>
                    <a:pt x="7248" y="6113"/>
                    <a:pt x="7329" y="5292"/>
                  </a:cubicBezTo>
                  <a:lnTo>
                    <a:pt x="7853" y="1"/>
                  </a:ln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0"/>
            <p:cNvSpPr/>
            <p:nvPr/>
          </p:nvSpPr>
          <p:spPr>
            <a:xfrm>
              <a:off x="2043047" y="3957686"/>
              <a:ext cx="124429" cy="198133"/>
            </a:xfrm>
            <a:custGeom>
              <a:avLst/>
              <a:gdLst/>
              <a:ahLst/>
              <a:cxnLst/>
              <a:rect l="l" t="t" r="r" b="b"/>
              <a:pathLst>
                <a:path w="3991" h="6355" extrusionOk="0">
                  <a:moveTo>
                    <a:pt x="2120" y="1"/>
                  </a:moveTo>
                  <a:lnTo>
                    <a:pt x="1598" y="5292"/>
                  </a:lnTo>
                  <a:cubicBezTo>
                    <a:pt x="1516" y="6114"/>
                    <a:pt x="826" y="6354"/>
                    <a:pt x="1" y="6354"/>
                  </a:cubicBezTo>
                  <a:lnTo>
                    <a:pt x="1870" y="6354"/>
                  </a:lnTo>
                  <a:cubicBezTo>
                    <a:pt x="2695" y="6354"/>
                    <a:pt x="3386" y="6113"/>
                    <a:pt x="3467" y="5292"/>
                  </a:cubicBezTo>
                  <a:lnTo>
                    <a:pt x="3991" y="1"/>
                  </a:lnTo>
                  <a:close/>
                </a:path>
              </a:pathLst>
            </a:custGeom>
            <a:solidFill>
              <a:srgbClr val="FC5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0"/>
            <p:cNvSpPr/>
            <p:nvPr/>
          </p:nvSpPr>
          <p:spPr>
            <a:xfrm>
              <a:off x="1986708" y="4155794"/>
              <a:ext cx="116635" cy="38255"/>
            </a:xfrm>
            <a:custGeom>
              <a:avLst/>
              <a:gdLst/>
              <a:ahLst/>
              <a:cxnLst/>
              <a:rect l="l" t="t" r="r" b="b"/>
              <a:pathLst>
                <a:path w="3741" h="1227" extrusionOk="0">
                  <a:moveTo>
                    <a:pt x="1" y="0"/>
                  </a:moveTo>
                  <a:lnTo>
                    <a:pt x="1" y="599"/>
                  </a:lnTo>
                  <a:cubicBezTo>
                    <a:pt x="1" y="946"/>
                    <a:pt x="280" y="1226"/>
                    <a:pt x="627" y="1226"/>
                  </a:cubicBezTo>
                  <a:lnTo>
                    <a:pt x="3113" y="1226"/>
                  </a:lnTo>
                  <a:cubicBezTo>
                    <a:pt x="3460" y="1226"/>
                    <a:pt x="3741" y="944"/>
                    <a:pt x="3741" y="599"/>
                  </a:cubicBezTo>
                  <a:lnTo>
                    <a:pt x="3741" y="0"/>
                  </a:ln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0"/>
            <p:cNvSpPr/>
            <p:nvPr/>
          </p:nvSpPr>
          <p:spPr>
            <a:xfrm>
              <a:off x="2042393" y="4155794"/>
              <a:ext cx="60952" cy="38255"/>
            </a:xfrm>
            <a:custGeom>
              <a:avLst/>
              <a:gdLst/>
              <a:ahLst/>
              <a:cxnLst/>
              <a:rect l="l" t="t" r="r" b="b"/>
              <a:pathLst>
                <a:path w="1955" h="1227" extrusionOk="0">
                  <a:moveTo>
                    <a:pt x="639" y="0"/>
                  </a:moveTo>
                  <a:lnTo>
                    <a:pt x="639" y="586"/>
                  </a:lnTo>
                  <a:cubicBezTo>
                    <a:pt x="639" y="938"/>
                    <a:pt x="354" y="1226"/>
                    <a:pt x="0" y="1226"/>
                  </a:cubicBezTo>
                  <a:lnTo>
                    <a:pt x="1316" y="1226"/>
                  </a:lnTo>
                  <a:cubicBezTo>
                    <a:pt x="1667" y="1226"/>
                    <a:pt x="1955" y="940"/>
                    <a:pt x="1955" y="586"/>
                  </a:cubicBezTo>
                  <a:lnTo>
                    <a:pt x="1955" y="0"/>
                  </a:lnTo>
                  <a:close/>
                </a:path>
              </a:pathLst>
            </a:custGeom>
            <a:solidFill>
              <a:srgbClr val="FC55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2291540" y="3964607"/>
              <a:ext cx="18488" cy="72581"/>
            </a:xfrm>
            <a:custGeom>
              <a:avLst/>
              <a:gdLst/>
              <a:ahLst/>
              <a:cxnLst/>
              <a:rect l="l" t="t" r="r" b="b"/>
              <a:pathLst>
                <a:path w="593" h="2328" extrusionOk="0">
                  <a:moveTo>
                    <a:pt x="297" y="0"/>
                  </a:moveTo>
                  <a:cubicBezTo>
                    <a:pt x="133" y="0"/>
                    <a:pt x="0" y="133"/>
                    <a:pt x="0" y="296"/>
                  </a:cubicBezTo>
                  <a:lnTo>
                    <a:pt x="0" y="2031"/>
                  </a:lnTo>
                  <a:cubicBezTo>
                    <a:pt x="0" y="2196"/>
                    <a:pt x="135" y="2327"/>
                    <a:pt x="297" y="2327"/>
                  </a:cubicBezTo>
                  <a:cubicBezTo>
                    <a:pt x="461" y="2327"/>
                    <a:pt x="593" y="2193"/>
                    <a:pt x="593" y="2031"/>
                  </a:cubicBezTo>
                  <a:lnTo>
                    <a:pt x="593" y="296"/>
                  </a:lnTo>
                  <a:cubicBezTo>
                    <a:pt x="593" y="132"/>
                    <a:pt x="461" y="0"/>
                    <a:pt x="297" y="0"/>
                  </a:cubicBez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0"/>
            <p:cNvSpPr/>
            <p:nvPr/>
          </p:nvSpPr>
          <p:spPr>
            <a:xfrm>
              <a:off x="2272210" y="4009473"/>
              <a:ext cx="57180" cy="121468"/>
            </a:xfrm>
            <a:custGeom>
              <a:avLst/>
              <a:gdLst/>
              <a:ahLst/>
              <a:cxnLst/>
              <a:rect l="l" t="t" r="r" b="b"/>
              <a:pathLst>
                <a:path w="1834" h="3896" extrusionOk="0">
                  <a:moveTo>
                    <a:pt x="395" y="1"/>
                  </a:moveTo>
                  <a:cubicBezTo>
                    <a:pt x="176" y="1"/>
                    <a:pt x="0" y="179"/>
                    <a:pt x="0" y="396"/>
                  </a:cubicBezTo>
                  <a:lnTo>
                    <a:pt x="0" y="2210"/>
                  </a:lnTo>
                  <a:lnTo>
                    <a:pt x="2" y="2210"/>
                  </a:lnTo>
                  <a:lnTo>
                    <a:pt x="2" y="3501"/>
                  </a:lnTo>
                  <a:cubicBezTo>
                    <a:pt x="2" y="3717"/>
                    <a:pt x="178" y="3895"/>
                    <a:pt x="395" y="3895"/>
                  </a:cubicBezTo>
                  <a:lnTo>
                    <a:pt x="1440" y="3895"/>
                  </a:lnTo>
                  <a:cubicBezTo>
                    <a:pt x="1657" y="3895"/>
                    <a:pt x="1833" y="3717"/>
                    <a:pt x="1833" y="3501"/>
                  </a:cubicBezTo>
                  <a:lnTo>
                    <a:pt x="1833" y="396"/>
                  </a:lnTo>
                  <a:cubicBezTo>
                    <a:pt x="1833" y="179"/>
                    <a:pt x="1657" y="1"/>
                    <a:pt x="1440"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0"/>
            <p:cNvSpPr/>
            <p:nvPr/>
          </p:nvSpPr>
          <p:spPr>
            <a:xfrm>
              <a:off x="2288516" y="4009442"/>
              <a:ext cx="40905" cy="121436"/>
            </a:xfrm>
            <a:custGeom>
              <a:avLst/>
              <a:gdLst/>
              <a:ahLst/>
              <a:cxnLst/>
              <a:rect l="l" t="t" r="r" b="b"/>
              <a:pathLst>
                <a:path w="1312" h="3895" extrusionOk="0">
                  <a:moveTo>
                    <a:pt x="0" y="0"/>
                  </a:moveTo>
                  <a:cubicBezTo>
                    <a:pt x="217" y="0"/>
                    <a:pt x="394" y="177"/>
                    <a:pt x="394" y="394"/>
                  </a:cubicBezTo>
                  <a:lnTo>
                    <a:pt x="394" y="3500"/>
                  </a:lnTo>
                  <a:cubicBezTo>
                    <a:pt x="394" y="3718"/>
                    <a:pt x="217" y="3895"/>
                    <a:pt x="0" y="3895"/>
                  </a:cubicBezTo>
                  <a:lnTo>
                    <a:pt x="917" y="3895"/>
                  </a:lnTo>
                  <a:cubicBezTo>
                    <a:pt x="1134" y="3895"/>
                    <a:pt x="1310" y="3717"/>
                    <a:pt x="1310" y="3500"/>
                  </a:cubicBezTo>
                  <a:lnTo>
                    <a:pt x="1310" y="394"/>
                  </a:lnTo>
                  <a:cubicBezTo>
                    <a:pt x="1312" y="177"/>
                    <a:pt x="1135" y="0"/>
                    <a:pt x="917" y="0"/>
                  </a:cubicBezTo>
                  <a:close/>
                </a:path>
              </a:pathLst>
            </a:custGeom>
            <a:solidFill>
              <a:srgbClr val="AEA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0"/>
            <p:cNvSpPr/>
            <p:nvPr/>
          </p:nvSpPr>
          <p:spPr>
            <a:xfrm>
              <a:off x="2035845" y="4130913"/>
              <a:ext cx="272710" cy="239786"/>
            </a:xfrm>
            <a:custGeom>
              <a:avLst/>
              <a:gdLst/>
              <a:ahLst/>
              <a:cxnLst/>
              <a:rect l="l" t="t" r="r" b="b"/>
              <a:pathLst>
                <a:path w="8747" h="7691" extrusionOk="0">
                  <a:moveTo>
                    <a:pt x="8154" y="0"/>
                  </a:moveTo>
                  <a:lnTo>
                    <a:pt x="8154" y="4656"/>
                  </a:lnTo>
                  <a:cubicBezTo>
                    <a:pt x="8154" y="6002"/>
                    <a:pt x="7058" y="7099"/>
                    <a:pt x="5711" y="7099"/>
                  </a:cubicBezTo>
                  <a:lnTo>
                    <a:pt x="3032" y="7099"/>
                  </a:lnTo>
                  <a:cubicBezTo>
                    <a:pt x="1686" y="7099"/>
                    <a:pt x="589" y="6004"/>
                    <a:pt x="589" y="4656"/>
                  </a:cubicBezTo>
                  <a:lnTo>
                    <a:pt x="589" y="2024"/>
                  </a:lnTo>
                  <a:lnTo>
                    <a:pt x="1" y="2024"/>
                  </a:lnTo>
                  <a:lnTo>
                    <a:pt x="1" y="4656"/>
                  </a:lnTo>
                  <a:cubicBezTo>
                    <a:pt x="1" y="6330"/>
                    <a:pt x="1361" y="7691"/>
                    <a:pt x="3033" y="7691"/>
                  </a:cubicBezTo>
                  <a:lnTo>
                    <a:pt x="5712" y="7691"/>
                  </a:lnTo>
                  <a:cubicBezTo>
                    <a:pt x="7384" y="7691"/>
                    <a:pt x="8746" y="6329"/>
                    <a:pt x="8746" y="4656"/>
                  </a:cubicBezTo>
                  <a:lnTo>
                    <a:pt x="8746" y="0"/>
                  </a:lnTo>
                  <a:close/>
                </a:path>
              </a:pathLst>
            </a:custGeom>
            <a:solidFill>
              <a:srgbClr val="8989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0"/>
            <p:cNvSpPr/>
            <p:nvPr/>
          </p:nvSpPr>
          <p:spPr>
            <a:xfrm>
              <a:off x="2125140" y="3948426"/>
              <a:ext cx="43274" cy="18488"/>
            </a:xfrm>
            <a:custGeom>
              <a:avLst/>
              <a:gdLst/>
              <a:ahLst/>
              <a:cxnLst/>
              <a:rect l="l" t="t" r="r" b="b"/>
              <a:pathLst>
                <a:path w="1388" h="593" extrusionOk="0">
                  <a:moveTo>
                    <a:pt x="297" y="0"/>
                  </a:moveTo>
                  <a:cubicBezTo>
                    <a:pt x="133" y="0"/>
                    <a:pt x="0" y="132"/>
                    <a:pt x="0" y="297"/>
                  </a:cubicBezTo>
                  <a:cubicBezTo>
                    <a:pt x="0" y="460"/>
                    <a:pt x="132" y="593"/>
                    <a:pt x="297" y="593"/>
                  </a:cubicBezTo>
                  <a:lnTo>
                    <a:pt x="1330" y="593"/>
                  </a:lnTo>
                  <a:lnTo>
                    <a:pt x="1388" y="0"/>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0"/>
            <p:cNvSpPr/>
            <p:nvPr/>
          </p:nvSpPr>
          <p:spPr>
            <a:xfrm>
              <a:off x="2097267" y="4013090"/>
              <a:ext cx="64724" cy="18519"/>
            </a:xfrm>
            <a:custGeom>
              <a:avLst/>
              <a:gdLst/>
              <a:ahLst/>
              <a:cxnLst/>
              <a:rect l="l" t="t" r="r" b="b"/>
              <a:pathLst>
                <a:path w="2076" h="594" extrusionOk="0">
                  <a:moveTo>
                    <a:pt x="297" y="1"/>
                  </a:moveTo>
                  <a:cubicBezTo>
                    <a:pt x="135" y="1"/>
                    <a:pt x="1" y="132"/>
                    <a:pt x="1" y="297"/>
                  </a:cubicBezTo>
                  <a:cubicBezTo>
                    <a:pt x="1" y="460"/>
                    <a:pt x="132" y="593"/>
                    <a:pt x="297" y="593"/>
                  </a:cubicBezTo>
                  <a:lnTo>
                    <a:pt x="2017" y="592"/>
                  </a:lnTo>
                  <a:lnTo>
                    <a:pt x="2075" y="1"/>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0"/>
            <p:cNvSpPr/>
            <p:nvPr/>
          </p:nvSpPr>
          <p:spPr>
            <a:xfrm>
              <a:off x="2125140" y="3980789"/>
              <a:ext cx="40094" cy="18457"/>
            </a:xfrm>
            <a:custGeom>
              <a:avLst/>
              <a:gdLst/>
              <a:ahLst/>
              <a:cxnLst/>
              <a:rect l="l" t="t" r="r" b="b"/>
              <a:pathLst>
                <a:path w="1286" h="592" extrusionOk="0">
                  <a:moveTo>
                    <a:pt x="297" y="0"/>
                  </a:moveTo>
                  <a:cubicBezTo>
                    <a:pt x="133" y="0"/>
                    <a:pt x="0" y="132"/>
                    <a:pt x="0" y="295"/>
                  </a:cubicBezTo>
                  <a:cubicBezTo>
                    <a:pt x="0" y="458"/>
                    <a:pt x="132" y="591"/>
                    <a:pt x="297" y="591"/>
                  </a:cubicBezTo>
                  <a:lnTo>
                    <a:pt x="1227" y="591"/>
                  </a:lnTo>
                  <a:lnTo>
                    <a:pt x="1285" y="0"/>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0"/>
            <p:cNvSpPr/>
            <p:nvPr/>
          </p:nvSpPr>
          <p:spPr>
            <a:xfrm>
              <a:off x="2125140" y="4045453"/>
              <a:ext cx="33703" cy="18457"/>
            </a:xfrm>
            <a:custGeom>
              <a:avLst/>
              <a:gdLst/>
              <a:ahLst/>
              <a:cxnLst/>
              <a:rect l="l" t="t" r="r" b="b"/>
              <a:pathLst>
                <a:path w="1081" h="592" extrusionOk="0">
                  <a:moveTo>
                    <a:pt x="297" y="0"/>
                  </a:moveTo>
                  <a:cubicBezTo>
                    <a:pt x="133" y="0"/>
                    <a:pt x="0" y="132"/>
                    <a:pt x="0" y="297"/>
                  </a:cubicBezTo>
                  <a:cubicBezTo>
                    <a:pt x="0" y="459"/>
                    <a:pt x="132" y="592"/>
                    <a:pt x="297" y="592"/>
                  </a:cubicBezTo>
                  <a:lnTo>
                    <a:pt x="1022" y="592"/>
                  </a:lnTo>
                  <a:lnTo>
                    <a:pt x="1080" y="0"/>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0"/>
            <p:cNvSpPr/>
            <p:nvPr/>
          </p:nvSpPr>
          <p:spPr>
            <a:xfrm>
              <a:off x="2097267" y="4077817"/>
              <a:ext cx="58364" cy="18519"/>
            </a:xfrm>
            <a:custGeom>
              <a:avLst/>
              <a:gdLst/>
              <a:ahLst/>
              <a:cxnLst/>
              <a:rect l="l" t="t" r="r" b="b"/>
              <a:pathLst>
                <a:path w="1872" h="594" extrusionOk="0">
                  <a:moveTo>
                    <a:pt x="297" y="0"/>
                  </a:moveTo>
                  <a:cubicBezTo>
                    <a:pt x="135" y="0"/>
                    <a:pt x="1" y="133"/>
                    <a:pt x="1" y="297"/>
                  </a:cubicBezTo>
                  <a:cubicBezTo>
                    <a:pt x="1" y="460"/>
                    <a:pt x="134" y="593"/>
                    <a:pt x="297" y="593"/>
                  </a:cubicBezTo>
                  <a:lnTo>
                    <a:pt x="1814" y="592"/>
                  </a:lnTo>
                  <a:lnTo>
                    <a:pt x="1871" y="0"/>
                  </a:ln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 name="Google Shape;1598;p40"/>
          <p:cNvGrpSpPr/>
          <p:nvPr/>
        </p:nvGrpSpPr>
        <p:grpSpPr>
          <a:xfrm>
            <a:off x="3532740" y="3420427"/>
            <a:ext cx="404622" cy="463810"/>
            <a:chOff x="3234098" y="3907301"/>
            <a:chExt cx="404622" cy="463810"/>
          </a:xfrm>
        </p:grpSpPr>
        <p:sp>
          <p:nvSpPr>
            <p:cNvPr id="1599" name="Google Shape;1599;p40"/>
            <p:cNvSpPr/>
            <p:nvPr/>
          </p:nvSpPr>
          <p:spPr>
            <a:xfrm>
              <a:off x="3234098" y="3907301"/>
              <a:ext cx="404559" cy="463796"/>
            </a:xfrm>
            <a:custGeom>
              <a:avLst/>
              <a:gdLst/>
              <a:ahLst/>
              <a:cxnLst/>
              <a:rect l="l" t="t" r="r" b="b"/>
              <a:pathLst>
                <a:path w="12976" h="14876" extrusionOk="0">
                  <a:moveTo>
                    <a:pt x="4216" y="1"/>
                  </a:moveTo>
                  <a:cubicBezTo>
                    <a:pt x="3595" y="1"/>
                    <a:pt x="3007" y="270"/>
                    <a:pt x="2601" y="738"/>
                  </a:cubicBezTo>
                  <a:lnTo>
                    <a:pt x="2177" y="1225"/>
                  </a:lnTo>
                  <a:lnTo>
                    <a:pt x="905" y="1225"/>
                  </a:lnTo>
                  <a:cubicBezTo>
                    <a:pt x="405" y="1225"/>
                    <a:pt x="0" y="1631"/>
                    <a:pt x="0" y="2130"/>
                  </a:cubicBezTo>
                  <a:lnTo>
                    <a:pt x="0" y="13969"/>
                  </a:lnTo>
                  <a:lnTo>
                    <a:pt x="2" y="13969"/>
                  </a:lnTo>
                  <a:cubicBezTo>
                    <a:pt x="2" y="14471"/>
                    <a:pt x="406" y="14876"/>
                    <a:pt x="907" y="14876"/>
                  </a:cubicBezTo>
                  <a:lnTo>
                    <a:pt x="12071" y="14876"/>
                  </a:lnTo>
                  <a:cubicBezTo>
                    <a:pt x="12571" y="14876"/>
                    <a:pt x="12976" y="14471"/>
                    <a:pt x="12976" y="13969"/>
                  </a:cubicBezTo>
                  <a:lnTo>
                    <a:pt x="12976" y="2130"/>
                  </a:lnTo>
                  <a:cubicBezTo>
                    <a:pt x="12976" y="1630"/>
                    <a:pt x="12569" y="1225"/>
                    <a:pt x="12071" y="1225"/>
                  </a:cubicBezTo>
                  <a:lnTo>
                    <a:pt x="10799" y="1225"/>
                  </a:lnTo>
                  <a:lnTo>
                    <a:pt x="10375" y="738"/>
                  </a:lnTo>
                  <a:cubicBezTo>
                    <a:pt x="9969" y="270"/>
                    <a:pt x="9381" y="1"/>
                    <a:pt x="8760" y="1"/>
                  </a:cubicBezTo>
                  <a:close/>
                </a:path>
              </a:pathLst>
            </a:custGeom>
            <a:solidFill>
              <a:srgbClr val="72CC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0"/>
            <p:cNvSpPr/>
            <p:nvPr/>
          </p:nvSpPr>
          <p:spPr>
            <a:xfrm>
              <a:off x="3234192" y="3945433"/>
              <a:ext cx="404528" cy="425573"/>
            </a:xfrm>
            <a:custGeom>
              <a:avLst/>
              <a:gdLst/>
              <a:ahLst/>
              <a:cxnLst/>
              <a:rect l="l" t="t" r="r" b="b"/>
              <a:pathLst>
                <a:path w="12975" h="13650" extrusionOk="0">
                  <a:moveTo>
                    <a:pt x="11857" y="1"/>
                  </a:moveTo>
                  <a:lnTo>
                    <a:pt x="11857" y="11629"/>
                  </a:lnTo>
                  <a:cubicBezTo>
                    <a:pt x="11857" y="12129"/>
                    <a:pt x="11449" y="12534"/>
                    <a:pt x="10950" y="12534"/>
                  </a:cubicBezTo>
                  <a:lnTo>
                    <a:pt x="0" y="12534"/>
                  </a:lnTo>
                  <a:lnTo>
                    <a:pt x="0" y="12745"/>
                  </a:lnTo>
                  <a:cubicBezTo>
                    <a:pt x="0" y="13245"/>
                    <a:pt x="405" y="13650"/>
                    <a:pt x="907" y="13650"/>
                  </a:cubicBezTo>
                  <a:lnTo>
                    <a:pt x="12069" y="13650"/>
                  </a:lnTo>
                  <a:cubicBezTo>
                    <a:pt x="12569" y="13650"/>
                    <a:pt x="12974" y="13245"/>
                    <a:pt x="12974" y="12745"/>
                  </a:cubicBezTo>
                  <a:lnTo>
                    <a:pt x="12974" y="906"/>
                  </a:lnTo>
                  <a:cubicBezTo>
                    <a:pt x="12973" y="407"/>
                    <a:pt x="12568" y="1"/>
                    <a:pt x="12068" y="1"/>
                  </a:cubicBezTo>
                  <a:close/>
                </a:path>
              </a:pathLst>
            </a:custGeom>
            <a:solidFill>
              <a:srgbClr val="3BA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0"/>
            <p:cNvSpPr/>
            <p:nvPr/>
          </p:nvSpPr>
          <p:spPr>
            <a:xfrm>
              <a:off x="3342568" y="3954755"/>
              <a:ext cx="187626" cy="71584"/>
            </a:xfrm>
            <a:custGeom>
              <a:avLst/>
              <a:gdLst/>
              <a:ahLst/>
              <a:cxnLst/>
              <a:rect l="l" t="t" r="r" b="b"/>
              <a:pathLst>
                <a:path w="6018" h="2296" extrusionOk="0">
                  <a:moveTo>
                    <a:pt x="556" y="1"/>
                  </a:moveTo>
                  <a:cubicBezTo>
                    <a:pt x="251" y="1"/>
                    <a:pt x="1" y="250"/>
                    <a:pt x="1" y="556"/>
                  </a:cubicBezTo>
                  <a:lnTo>
                    <a:pt x="1" y="1740"/>
                  </a:lnTo>
                  <a:cubicBezTo>
                    <a:pt x="1" y="2045"/>
                    <a:pt x="249" y="2295"/>
                    <a:pt x="556" y="2295"/>
                  </a:cubicBezTo>
                  <a:lnTo>
                    <a:pt x="556" y="2292"/>
                  </a:lnTo>
                  <a:lnTo>
                    <a:pt x="5462" y="2292"/>
                  </a:lnTo>
                  <a:cubicBezTo>
                    <a:pt x="5767" y="2292"/>
                    <a:pt x="6017" y="2045"/>
                    <a:pt x="6017" y="1739"/>
                  </a:cubicBezTo>
                  <a:lnTo>
                    <a:pt x="6017" y="556"/>
                  </a:lnTo>
                  <a:cubicBezTo>
                    <a:pt x="6017" y="250"/>
                    <a:pt x="5769" y="1"/>
                    <a:pt x="5462" y="1"/>
                  </a:cubicBezTo>
                  <a:close/>
                </a:path>
              </a:pathLst>
            </a:custGeom>
            <a:solidFill>
              <a:srgbClr val="D4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3462699" y="3954755"/>
              <a:ext cx="67530" cy="71490"/>
            </a:xfrm>
            <a:custGeom>
              <a:avLst/>
              <a:gdLst/>
              <a:ahLst/>
              <a:cxnLst/>
              <a:rect l="l" t="t" r="r" b="b"/>
              <a:pathLst>
                <a:path w="2166" h="2293" extrusionOk="0">
                  <a:moveTo>
                    <a:pt x="0" y="1"/>
                  </a:moveTo>
                  <a:cubicBezTo>
                    <a:pt x="308" y="1"/>
                    <a:pt x="555" y="250"/>
                    <a:pt x="555" y="556"/>
                  </a:cubicBezTo>
                  <a:lnTo>
                    <a:pt x="555" y="1739"/>
                  </a:lnTo>
                  <a:cubicBezTo>
                    <a:pt x="555" y="2045"/>
                    <a:pt x="307" y="2292"/>
                    <a:pt x="0" y="2292"/>
                  </a:cubicBezTo>
                  <a:lnTo>
                    <a:pt x="1611" y="2292"/>
                  </a:lnTo>
                  <a:cubicBezTo>
                    <a:pt x="1918" y="2292"/>
                    <a:pt x="2166" y="2044"/>
                    <a:pt x="2166" y="1739"/>
                  </a:cubicBezTo>
                  <a:lnTo>
                    <a:pt x="2166" y="556"/>
                  </a:lnTo>
                  <a:cubicBezTo>
                    <a:pt x="2166" y="250"/>
                    <a:pt x="1916" y="1"/>
                    <a:pt x="1611" y="1"/>
                  </a:cubicBezTo>
                  <a:close/>
                </a:path>
              </a:pathLst>
            </a:custGeom>
            <a:solidFill>
              <a:srgbClr val="C1E9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0"/>
            <p:cNvSpPr/>
            <p:nvPr/>
          </p:nvSpPr>
          <p:spPr>
            <a:xfrm>
              <a:off x="3429432" y="4092408"/>
              <a:ext cx="13999" cy="208484"/>
            </a:xfrm>
            <a:custGeom>
              <a:avLst/>
              <a:gdLst/>
              <a:ahLst/>
              <a:cxnLst/>
              <a:rect l="l" t="t" r="r" b="b"/>
              <a:pathLst>
                <a:path w="449" h="6687" extrusionOk="0">
                  <a:moveTo>
                    <a:pt x="224" y="1"/>
                  </a:moveTo>
                  <a:cubicBezTo>
                    <a:pt x="102" y="1"/>
                    <a:pt x="0" y="100"/>
                    <a:pt x="0" y="225"/>
                  </a:cubicBezTo>
                  <a:lnTo>
                    <a:pt x="0" y="6462"/>
                  </a:lnTo>
                  <a:cubicBezTo>
                    <a:pt x="0" y="6585"/>
                    <a:pt x="99" y="6686"/>
                    <a:pt x="224" y="6686"/>
                  </a:cubicBezTo>
                  <a:cubicBezTo>
                    <a:pt x="349" y="6686"/>
                    <a:pt x="448" y="6585"/>
                    <a:pt x="448" y="6461"/>
                  </a:cubicBezTo>
                  <a:lnTo>
                    <a:pt x="448" y="225"/>
                  </a:lnTo>
                  <a:cubicBezTo>
                    <a:pt x="448" y="102"/>
                    <a:pt x="349" y="1"/>
                    <a:pt x="224" y="1"/>
                  </a:cubicBezTo>
                  <a:close/>
                </a:path>
              </a:pathLst>
            </a:custGeom>
            <a:solidFill>
              <a:srgbClr val="3C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a:off x="3318374" y="4314399"/>
              <a:ext cx="13999" cy="56712"/>
            </a:xfrm>
            <a:custGeom>
              <a:avLst/>
              <a:gdLst/>
              <a:ahLst/>
              <a:cxnLst/>
              <a:rect l="l" t="t" r="r" b="b"/>
              <a:pathLst>
                <a:path w="449" h="1819" extrusionOk="0">
                  <a:moveTo>
                    <a:pt x="225" y="0"/>
                  </a:moveTo>
                  <a:cubicBezTo>
                    <a:pt x="100" y="0"/>
                    <a:pt x="0" y="101"/>
                    <a:pt x="0" y="224"/>
                  </a:cubicBezTo>
                  <a:lnTo>
                    <a:pt x="0" y="1819"/>
                  </a:lnTo>
                  <a:lnTo>
                    <a:pt x="449" y="1819"/>
                  </a:lnTo>
                  <a:lnTo>
                    <a:pt x="449" y="224"/>
                  </a:lnTo>
                  <a:cubicBezTo>
                    <a:pt x="449" y="101"/>
                    <a:pt x="347" y="0"/>
                    <a:pt x="225" y="0"/>
                  </a:cubicBezTo>
                  <a:close/>
                </a:path>
              </a:pathLst>
            </a:custGeom>
            <a:solidFill>
              <a:srgbClr val="3C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0"/>
            <p:cNvSpPr/>
            <p:nvPr/>
          </p:nvSpPr>
          <p:spPr>
            <a:xfrm>
              <a:off x="3540427" y="4314399"/>
              <a:ext cx="14092" cy="56712"/>
            </a:xfrm>
            <a:custGeom>
              <a:avLst/>
              <a:gdLst/>
              <a:ahLst/>
              <a:cxnLst/>
              <a:rect l="l" t="t" r="r" b="b"/>
              <a:pathLst>
                <a:path w="452" h="1819" extrusionOk="0">
                  <a:moveTo>
                    <a:pt x="225" y="0"/>
                  </a:moveTo>
                  <a:cubicBezTo>
                    <a:pt x="100" y="0"/>
                    <a:pt x="1" y="101"/>
                    <a:pt x="1" y="224"/>
                  </a:cubicBezTo>
                  <a:lnTo>
                    <a:pt x="1" y="1819"/>
                  </a:lnTo>
                  <a:lnTo>
                    <a:pt x="449" y="1819"/>
                  </a:lnTo>
                  <a:lnTo>
                    <a:pt x="449" y="224"/>
                  </a:lnTo>
                  <a:cubicBezTo>
                    <a:pt x="452" y="101"/>
                    <a:pt x="351" y="0"/>
                    <a:pt x="225" y="0"/>
                  </a:cubicBezTo>
                  <a:close/>
                </a:path>
              </a:pathLst>
            </a:custGeom>
            <a:solidFill>
              <a:srgbClr val="3C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 name="Google Shape;1606;p40"/>
          <p:cNvGrpSpPr/>
          <p:nvPr/>
        </p:nvGrpSpPr>
        <p:grpSpPr>
          <a:xfrm>
            <a:off x="2848559" y="3420371"/>
            <a:ext cx="407873" cy="463922"/>
            <a:chOff x="2576481" y="3907239"/>
            <a:chExt cx="407873" cy="463922"/>
          </a:xfrm>
        </p:grpSpPr>
        <p:sp>
          <p:nvSpPr>
            <p:cNvPr id="1607" name="Google Shape;1607;p40"/>
            <p:cNvSpPr/>
            <p:nvPr/>
          </p:nvSpPr>
          <p:spPr>
            <a:xfrm>
              <a:off x="2576481" y="3920926"/>
              <a:ext cx="391714" cy="450234"/>
            </a:xfrm>
            <a:custGeom>
              <a:avLst/>
              <a:gdLst/>
              <a:ahLst/>
              <a:cxnLst/>
              <a:rect l="l" t="t" r="r" b="b"/>
              <a:pathLst>
                <a:path w="12564" h="14441" extrusionOk="0">
                  <a:moveTo>
                    <a:pt x="6743" y="0"/>
                  </a:moveTo>
                  <a:cubicBezTo>
                    <a:pt x="4686" y="0"/>
                    <a:pt x="2878" y="1069"/>
                    <a:pt x="1846" y="2682"/>
                  </a:cubicBezTo>
                  <a:lnTo>
                    <a:pt x="1511" y="3283"/>
                  </a:lnTo>
                  <a:cubicBezTo>
                    <a:pt x="1144" y="4047"/>
                    <a:pt x="937" y="4899"/>
                    <a:pt x="937" y="5803"/>
                  </a:cubicBezTo>
                  <a:cubicBezTo>
                    <a:pt x="937" y="6186"/>
                    <a:pt x="1045" y="6923"/>
                    <a:pt x="1045" y="6923"/>
                  </a:cubicBezTo>
                  <a:lnTo>
                    <a:pt x="191" y="8435"/>
                  </a:lnTo>
                  <a:cubicBezTo>
                    <a:pt x="0" y="8773"/>
                    <a:pt x="149" y="9203"/>
                    <a:pt x="509" y="9352"/>
                  </a:cubicBezTo>
                  <a:lnTo>
                    <a:pt x="1544" y="9775"/>
                  </a:lnTo>
                  <a:lnTo>
                    <a:pt x="1544" y="11508"/>
                  </a:lnTo>
                  <a:cubicBezTo>
                    <a:pt x="1544" y="12113"/>
                    <a:pt x="2034" y="12601"/>
                    <a:pt x="2638" y="12601"/>
                  </a:cubicBezTo>
                  <a:lnTo>
                    <a:pt x="4062" y="12601"/>
                  </a:lnTo>
                  <a:lnTo>
                    <a:pt x="4062" y="13885"/>
                  </a:lnTo>
                  <a:cubicBezTo>
                    <a:pt x="4062" y="14190"/>
                    <a:pt x="4309" y="14440"/>
                    <a:pt x="4616" y="14440"/>
                  </a:cubicBezTo>
                  <a:lnTo>
                    <a:pt x="9204" y="14440"/>
                  </a:lnTo>
                  <a:cubicBezTo>
                    <a:pt x="9506" y="14439"/>
                    <a:pt x="9755" y="14190"/>
                    <a:pt x="9755" y="13885"/>
                  </a:cubicBezTo>
                  <a:lnTo>
                    <a:pt x="9755" y="11704"/>
                  </a:lnTo>
                  <a:cubicBezTo>
                    <a:pt x="9755" y="11150"/>
                    <a:pt x="10006" y="10630"/>
                    <a:pt x="10434" y="10275"/>
                  </a:cubicBezTo>
                  <a:cubicBezTo>
                    <a:pt x="11739" y="9196"/>
                    <a:pt x="12563" y="7558"/>
                    <a:pt x="12540" y="5726"/>
                  </a:cubicBezTo>
                  <a:cubicBezTo>
                    <a:pt x="12527" y="4711"/>
                    <a:pt x="12254" y="3759"/>
                    <a:pt x="11784" y="2935"/>
                  </a:cubicBezTo>
                  <a:lnTo>
                    <a:pt x="9246" y="3782"/>
                  </a:lnTo>
                  <a:cubicBezTo>
                    <a:pt x="9237" y="3785"/>
                    <a:pt x="9228" y="3786"/>
                    <a:pt x="9219" y="3786"/>
                  </a:cubicBezTo>
                  <a:cubicBezTo>
                    <a:pt x="9153" y="3786"/>
                    <a:pt x="9112" y="3699"/>
                    <a:pt x="9169" y="3649"/>
                  </a:cubicBezTo>
                  <a:lnTo>
                    <a:pt x="11015" y="2037"/>
                  </a:lnTo>
                  <a:lnTo>
                    <a:pt x="9682" y="1183"/>
                  </a:lnTo>
                  <a:lnTo>
                    <a:pt x="10022" y="1018"/>
                  </a:lnTo>
                  <a:cubicBezTo>
                    <a:pt x="9093" y="378"/>
                    <a:pt x="7965" y="2"/>
                    <a:pt x="6751" y="0"/>
                  </a:cubicBezTo>
                  <a:cubicBezTo>
                    <a:pt x="6748" y="0"/>
                    <a:pt x="6745" y="0"/>
                    <a:pt x="6743" y="0"/>
                  </a:cubicBezTo>
                  <a:close/>
                </a:path>
              </a:pathLst>
            </a:custGeom>
            <a:solidFill>
              <a:srgbClr val="FEC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2683111" y="3920957"/>
              <a:ext cx="236731" cy="91038"/>
            </a:xfrm>
            <a:custGeom>
              <a:avLst/>
              <a:gdLst/>
              <a:ahLst/>
              <a:cxnLst/>
              <a:rect l="l" t="t" r="r" b="b"/>
              <a:pathLst>
                <a:path w="7593" h="2920" extrusionOk="0">
                  <a:moveTo>
                    <a:pt x="3321" y="1"/>
                  </a:moveTo>
                  <a:cubicBezTo>
                    <a:pt x="2086" y="1"/>
                    <a:pt x="941" y="385"/>
                    <a:pt x="0" y="1043"/>
                  </a:cubicBezTo>
                  <a:cubicBezTo>
                    <a:pt x="526" y="912"/>
                    <a:pt x="1077" y="844"/>
                    <a:pt x="1647" y="844"/>
                  </a:cubicBezTo>
                  <a:cubicBezTo>
                    <a:pt x="3579" y="844"/>
                    <a:pt x="5329" y="1639"/>
                    <a:pt x="6583" y="2919"/>
                  </a:cubicBezTo>
                  <a:lnTo>
                    <a:pt x="7592" y="2038"/>
                  </a:lnTo>
                  <a:lnTo>
                    <a:pt x="6261" y="1183"/>
                  </a:lnTo>
                  <a:lnTo>
                    <a:pt x="6601" y="1018"/>
                  </a:lnTo>
                  <a:cubicBezTo>
                    <a:pt x="5670" y="378"/>
                    <a:pt x="4542" y="2"/>
                    <a:pt x="3328" y="1"/>
                  </a:cubicBezTo>
                  <a:cubicBezTo>
                    <a:pt x="3326" y="1"/>
                    <a:pt x="3323" y="1"/>
                    <a:pt x="3321" y="1"/>
                  </a:cubicBezTo>
                  <a:close/>
                </a:path>
              </a:pathLst>
            </a:custGeom>
            <a:solidFill>
              <a:srgbClr val="FEAC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2901392" y="4012373"/>
              <a:ext cx="66408" cy="168857"/>
            </a:xfrm>
            <a:custGeom>
              <a:avLst/>
              <a:gdLst/>
              <a:ahLst/>
              <a:cxnLst/>
              <a:rect l="l" t="t" r="r" b="b"/>
              <a:pathLst>
                <a:path w="2130" h="5416" extrusionOk="0">
                  <a:moveTo>
                    <a:pt x="1362" y="0"/>
                  </a:moveTo>
                  <a:lnTo>
                    <a:pt x="0" y="454"/>
                  </a:lnTo>
                  <a:cubicBezTo>
                    <a:pt x="973" y="1647"/>
                    <a:pt x="1556" y="3166"/>
                    <a:pt x="1556" y="4821"/>
                  </a:cubicBezTo>
                  <a:cubicBezTo>
                    <a:pt x="1556" y="5022"/>
                    <a:pt x="1545" y="5220"/>
                    <a:pt x="1530" y="5415"/>
                  </a:cubicBezTo>
                  <a:cubicBezTo>
                    <a:pt x="1917" y="4626"/>
                    <a:pt x="2129" y="3736"/>
                    <a:pt x="2116" y="2792"/>
                  </a:cubicBezTo>
                  <a:cubicBezTo>
                    <a:pt x="2105" y="1777"/>
                    <a:pt x="1832" y="824"/>
                    <a:pt x="1362" y="0"/>
                  </a:cubicBezTo>
                  <a:close/>
                </a:path>
              </a:pathLst>
            </a:custGeom>
            <a:solidFill>
              <a:srgbClr val="FEAC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2858553" y="3907239"/>
              <a:ext cx="125801" cy="132754"/>
            </a:xfrm>
            <a:custGeom>
              <a:avLst/>
              <a:gdLst/>
              <a:ahLst/>
              <a:cxnLst/>
              <a:rect l="l" t="t" r="r" b="b"/>
              <a:pathLst>
                <a:path w="4035" h="4258" extrusionOk="0">
                  <a:moveTo>
                    <a:pt x="3960" y="1"/>
                  </a:moveTo>
                  <a:cubicBezTo>
                    <a:pt x="3953" y="1"/>
                    <a:pt x="3945" y="2"/>
                    <a:pt x="3937" y="6"/>
                  </a:cubicBezTo>
                  <a:lnTo>
                    <a:pt x="700" y="1495"/>
                  </a:lnTo>
                  <a:cubicBezTo>
                    <a:pt x="523" y="1578"/>
                    <a:pt x="504" y="1826"/>
                    <a:pt x="669" y="1934"/>
                  </a:cubicBezTo>
                  <a:lnTo>
                    <a:pt x="1600" y="2544"/>
                  </a:lnTo>
                  <a:cubicBezTo>
                    <a:pt x="1682" y="2599"/>
                    <a:pt x="1689" y="2716"/>
                    <a:pt x="1616" y="2781"/>
                  </a:cubicBezTo>
                  <a:lnTo>
                    <a:pt x="41" y="4156"/>
                  </a:lnTo>
                  <a:cubicBezTo>
                    <a:pt x="0" y="4193"/>
                    <a:pt x="29" y="4258"/>
                    <a:pt x="78" y="4258"/>
                  </a:cubicBezTo>
                  <a:cubicBezTo>
                    <a:pt x="84" y="4258"/>
                    <a:pt x="91" y="4257"/>
                    <a:pt x="98" y="4254"/>
                  </a:cubicBezTo>
                  <a:lnTo>
                    <a:pt x="3780" y="3025"/>
                  </a:lnTo>
                  <a:cubicBezTo>
                    <a:pt x="3973" y="2960"/>
                    <a:pt x="4014" y="2703"/>
                    <a:pt x="3847" y="2583"/>
                  </a:cubicBezTo>
                  <a:lnTo>
                    <a:pt x="2860" y="1865"/>
                  </a:lnTo>
                  <a:cubicBezTo>
                    <a:pt x="2794" y="1817"/>
                    <a:pt x="2779" y="1723"/>
                    <a:pt x="2830" y="1655"/>
                  </a:cubicBezTo>
                  <a:lnTo>
                    <a:pt x="4006" y="91"/>
                  </a:lnTo>
                  <a:cubicBezTo>
                    <a:pt x="4035" y="51"/>
                    <a:pt x="4003" y="1"/>
                    <a:pt x="3960" y="1"/>
                  </a:cubicBezTo>
                  <a:close/>
                </a:path>
              </a:pathLst>
            </a:custGeom>
            <a:solidFill>
              <a:srgbClr val="FCE4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2823041" y="4018484"/>
              <a:ext cx="42869" cy="49790"/>
            </a:xfrm>
            <a:custGeom>
              <a:avLst/>
              <a:gdLst/>
              <a:ahLst/>
              <a:cxnLst/>
              <a:rect l="l" t="t" r="r" b="b"/>
              <a:pathLst>
                <a:path w="1375" h="1597" extrusionOk="0">
                  <a:moveTo>
                    <a:pt x="257" y="1"/>
                  </a:moveTo>
                  <a:cubicBezTo>
                    <a:pt x="136" y="1"/>
                    <a:pt x="33" y="95"/>
                    <a:pt x="30" y="218"/>
                  </a:cubicBezTo>
                  <a:cubicBezTo>
                    <a:pt x="1" y="1042"/>
                    <a:pt x="387" y="1530"/>
                    <a:pt x="1120" y="1595"/>
                  </a:cubicBezTo>
                  <a:cubicBezTo>
                    <a:pt x="1127" y="1595"/>
                    <a:pt x="1131" y="1597"/>
                    <a:pt x="1138" y="1597"/>
                  </a:cubicBezTo>
                  <a:cubicBezTo>
                    <a:pt x="1254" y="1597"/>
                    <a:pt x="1354" y="1509"/>
                    <a:pt x="1362" y="1390"/>
                  </a:cubicBezTo>
                  <a:cubicBezTo>
                    <a:pt x="1374" y="1264"/>
                    <a:pt x="1282" y="1156"/>
                    <a:pt x="1157" y="1144"/>
                  </a:cubicBezTo>
                  <a:cubicBezTo>
                    <a:pt x="828" y="1116"/>
                    <a:pt x="452" y="985"/>
                    <a:pt x="479" y="234"/>
                  </a:cubicBezTo>
                  <a:cubicBezTo>
                    <a:pt x="485" y="109"/>
                    <a:pt x="387" y="5"/>
                    <a:pt x="262" y="1"/>
                  </a:cubicBezTo>
                  <a:cubicBezTo>
                    <a:pt x="261" y="1"/>
                    <a:pt x="259" y="1"/>
                    <a:pt x="257" y="1"/>
                  </a:cubicBezTo>
                  <a:close/>
                </a:path>
              </a:pathLst>
            </a:custGeom>
            <a:solidFill>
              <a:srgbClr val="FEAC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 name="Google Shape;1612;p40"/>
          <p:cNvGrpSpPr/>
          <p:nvPr/>
        </p:nvGrpSpPr>
        <p:grpSpPr>
          <a:xfrm>
            <a:off x="4219514" y="4124927"/>
            <a:ext cx="393522" cy="463996"/>
            <a:chOff x="4537080" y="3907177"/>
            <a:chExt cx="393522" cy="463996"/>
          </a:xfrm>
        </p:grpSpPr>
        <p:sp>
          <p:nvSpPr>
            <p:cNvPr id="1613" name="Google Shape;1613;p40"/>
            <p:cNvSpPr/>
            <p:nvPr/>
          </p:nvSpPr>
          <p:spPr>
            <a:xfrm>
              <a:off x="4594667" y="3907177"/>
              <a:ext cx="278353" cy="265352"/>
            </a:xfrm>
            <a:custGeom>
              <a:avLst/>
              <a:gdLst/>
              <a:ahLst/>
              <a:cxnLst/>
              <a:rect l="l" t="t" r="r" b="b"/>
              <a:pathLst>
                <a:path w="8928" h="8511" extrusionOk="0">
                  <a:moveTo>
                    <a:pt x="1860" y="1"/>
                  </a:moveTo>
                  <a:cubicBezTo>
                    <a:pt x="1470" y="1"/>
                    <a:pt x="1089" y="207"/>
                    <a:pt x="887" y="577"/>
                  </a:cubicBezTo>
                  <a:lnTo>
                    <a:pt x="296" y="1656"/>
                  </a:lnTo>
                  <a:cubicBezTo>
                    <a:pt x="1" y="2192"/>
                    <a:pt x="199" y="2867"/>
                    <a:pt x="735" y="3160"/>
                  </a:cubicBezTo>
                  <a:lnTo>
                    <a:pt x="2067" y="3890"/>
                  </a:lnTo>
                  <a:cubicBezTo>
                    <a:pt x="2457" y="4106"/>
                    <a:pt x="2700" y="4515"/>
                    <a:pt x="2700" y="4959"/>
                  </a:cubicBezTo>
                  <a:lnTo>
                    <a:pt x="2700" y="7517"/>
                  </a:lnTo>
                  <a:cubicBezTo>
                    <a:pt x="3288" y="8179"/>
                    <a:pt x="3876" y="8511"/>
                    <a:pt x="4465" y="8511"/>
                  </a:cubicBezTo>
                  <a:cubicBezTo>
                    <a:pt x="5053" y="8511"/>
                    <a:pt x="5641" y="8179"/>
                    <a:pt x="6230" y="7517"/>
                  </a:cubicBezTo>
                  <a:lnTo>
                    <a:pt x="6230" y="4959"/>
                  </a:lnTo>
                  <a:cubicBezTo>
                    <a:pt x="6230" y="4516"/>
                    <a:pt x="6473" y="4106"/>
                    <a:pt x="6863" y="3893"/>
                  </a:cubicBezTo>
                  <a:lnTo>
                    <a:pt x="8194" y="3163"/>
                  </a:lnTo>
                  <a:cubicBezTo>
                    <a:pt x="8731" y="2868"/>
                    <a:pt x="8927" y="2195"/>
                    <a:pt x="8634" y="1657"/>
                  </a:cubicBezTo>
                  <a:lnTo>
                    <a:pt x="8547" y="1501"/>
                  </a:lnTo>
                  <a:lnTo>
                    <a:pt x="8135" y="736"/>
                  </a:lnTo>
                  <a:lnTo>
                    <a:pt x="8048" y="577"/>
                  </a:lnTo>
                  <a:cubicBezTo>
                    <a:pt x="7845" y="208"/>
                    <a:pt x="7464" y="1"/>
                    <a:pt x="7073" y="1"/>
                  </a:cubicBezTo>
                  <a:cubicBezTo>
                    <a:pt x="6868" y="1"/>
                    <a:pt x="6659" y="59"/>
                    <a:pt x="6473" y="180"/>
                  </a:cubicBezTo>
                  <a:lnTo>
                    <a:pt x="6211" y="349"/>
                  </a:lnTo>
                  <a:cubicBezTo>
                    <a:pt x="5681" y="692"/>
                    <a:pt x="5074" y="864"/>
                    <a:pt x="4468" y="864"/>
                  </a:cubicBezTo>
                  <a:cubicBezTo>
                    <a:pt x="3861" y="864"/>
                    <a:pt x="3255" y="692"/>
                    <a:pt x="2724" y="349"/>
                  </a:cubicBezTo>
                  <a:lnTo>
                    <a:pt x="2463" y="180"/>
                  </a:lnTo>
                  <a:cubicBezTo>
                    <a:pt x="2275" y="58"/>
                    <a:pt x="2066" y="1"/>
                    <a:pt x="1860" y="1"/>
                  </a:cubicBez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0"/>
            <p:cNvSpPr/>
            <p:nvPr/>
          </p:nvSpPr>
          <p:spPr>
            <a:xfrm>
              <a:off x="4678786" y="4290797"/>
              <a:ext cx="110088" cy="80313"/>
            </a:xfrm>
            <a:custGeom>
              <a:avLst/>
              <a:gdLst/>
              <a:ahLst/>
              <a:cxnLst/>
              <a:rect l="l" t="t" r="r" b="b"/>
              <a:pathLst>
                <a:path w="3531" h="2576" extrusionOk="0">
                  <a:moveTo>
                    <a:pt x="1766" y="1"/>
                  </a:moveTo>
                  <a:cubicBezTo>
                    <a:pt x="1178" y="1"/>
                    <a:pt x="589" y="216"/>
                    <a:pt x="0" y="646"/>
                  </a:cubicBezTo>
                  <a:lnTo>
                    <a:pt x="0" y="1666"/>
                  </a:lnTo>
                  <a:cubicBezTo>
                    <a:pt x="0" y="2168"/>
                    <a:pt x="407" y="2576"/>
                    <a:pt x="908" y="2576"/>
                  </a:cubicBezTo>
                  <a:lnTo>
                    <a:pt x="2621" y="2576"/>
                  </a:lnTo>
                  <a:cubicBezTo>
                    <a:pt x="3124" y="2576"/>
                    <a:pt x="3530" y="2168"/>
                    <a:pt x="3530" y="1666"/>
                  </a:cubicBezTo>
                  <a:lnTo>
                    <a:pt x="3530" y="646"/>
                  </a:lnTo>
                  <a:cubicBezTo>
                    <a:pt x="2942" y="216"/>
                    <a:pt x="2354" y="1"/>
                    <a:pt x="1766" y="1"/>
                  </a:cubicBez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4635698" y="3907270"/>
              <a:ext cx="81342" cy="26906"/>
            </a:xfrm>
            <a:custGeom>
              <a:avLst/>
              <a:gdLst/>
              <a:ahLst/>
              <a:cxnLst/>
              <a:rect l="l" t="t" r="r" b="b"/>
              <a:pathLst>
                <a:path w="2609" h="863" extrusionOk="0">
                  <a:moveTo>
                    <a:pt x="542" y="0"/>
                  </a:moveTo>
                  <a:cubicBezTo>
                    <a:pt x="353" y="0"/>
                    <a:pt x="166" y="49"/>
                    <a:pt x="0" y="141"/>
                  </a:cubicBezTo>
                  <a:cubicBezTo>
                    <a:pt x="25" y="154"/>
                    <a:pt x="47" y="164"/>
                    <a:pt x="67" y="178"/>
                  </a:cubicBezTo>
                  <a:lnTo>
                    <a:pt x="328" y="349"/>
                  </a:lnTo>
                  <a:cubicBezTo>
                    <a:pt x="858" y="690"/>
                    <a:pt x="1462" y="862"/>
                    <a:pt x="2067" y="862"/>
                  </a:cubicBezTo>
                  <a:cubicBezTo>
                    <a:pt x="2248" y="862"/>
                    <a:pt x="2429" y="847"/>
                    <a:pt x="2608" y="816"/>
                  </a:cubicBezTo>
                  <a:cubicBezTo>
                    <a:pt x="2187" y="743"/>
                    <a:pt x="1777" y="589"/>
                    <a:pt x="1405" y="349"/>
                  </a:cubicBezTo>
                  <a:lnTo>
                    <a:pt x="1144" y="178"/>
                  </a:lnTo>
                  <a:cubicBezTo>
                    <a:pt x="957" y="58"/>
                    <a:pt x="748" y="0"/>
                    <a:pt x="542" y="0"/>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4717105" y="3907270"/>
              <a:ext cx="155950" cy="265258"/>
            </a:xfrm>
            <a:custGeom>
              <a:avLst/>
              <a:gdLst/>
              <a:ahLst/>
              <a:cxnLst/>
              <a:rect l="l" t="t" r="r" b="b"/>
              <a:pathLst>
                <a:path w="5002" h="8508" extrusionOk="0">
                  <a:moveTo>
                    <a:pt x="3144" y="0"/>
                  </a:moveTo>
                  <a:cubicBezTo>
                    <a:pt x="2961" y="0"/>
                    <a:pt x="2775" y="45"/>
                    <a:pt x="2605" y="141"/>
                  </a:cubicBezTo>
                  <a:cubicBezTo>
                    <a:pt x="2783" y="237"/>
                    <a:pt x="2935" y="386"/>
                    <a:pt x="3039" y="576"/>
                  </a:cubicBezTo>
                  <a:lnTo>
                    <a:pt x="3125" y="735"/>
                  </a:lnTo>
                  <a:lnTo>
                    <a:pt x="3543" y="1498"/>
                  </a:lnTo>
                  <a:lnTo>
                    <a:pt x="3630" y="1654"/>
                  </a:lnTo>
                  <a:cubicBezTo>
                    <a:pt x="3925" y="2192"/>
                    <a:pt x="3727" y="2865"/>
                    <a:pt x="3190" y="3160"/>
                  </a:cubicBezTo>
                  <a:lnTo>
                    <a:pt x="1859" y="3890"/>
                  </a:lnTo>
                  <a:cubicBezTo>
                    <a:pt x="1469" y="4103"/>
                    <a:pt x="1226" y="4513"/>
                    <a:pt x="1226" y="4956"/>
                  </a:cubicBezTo>
                  <a:lnTo>
                    <a:pt x="1226" y="7514"/>
                  </a:lnTo>
                  <a:cubicBezTo>
                    <a:pt x="818" y="7976"/>
                    <a:pt x="408" y="8275"/>
                    <a:pt x="0" y="8415"/>
                  </a:cubicBezTo>
                  <a:cubicBezTo>
                    <a:pt x="179" y="8476"/>
                    <a:pt x="359" y="8507"/>
                    <a:pt x="538" y="8507"/>
                  </a:cubicBezTo>
                  <a:cubicBezTo>
                    <a:pt x="1127" y="8507"/>
                    <a:pt x="1715" y="8177"/>
                    <a:pt x="2303" y="7514"/>
                  </a:cubicBezTo>
                  <a:lnTo>
                    <a:pt x="2303" y="4956"/>
                  </a:lnTo>
                  <a:cubicBezTo>
                    <a:pt x="2303" y="4512"/>
                    <a:pt x="2546" y="4103"/>
                    <a:pt x="2936" y="3890"/>
                  </a:cubicBezTo>
                  <a:lnTo>
                    <a:pt x="4267" y="3160"/>
                  </a:lnTo>
                  <a:cubicBezTo>
                    <a:pt x="4804" y="2865"/>
                    <a:pt x="5002" y="2192"/>
                    <a:pt x="4707" y="1654"/>
                  </a:cubicBezTo>
                  <a:lnTo>
                    <a:pt x="4620" y="1498"/>
                  </a:lnTo>
                  <a:lnTo>
                    <a:pt x="4202" y="735"/>
                  </a:lnTo>
                  <a:lnTo>
                    <a:pt x="4116" y="576"/>
                  </a:lnTo>
                  <a:cubicBezTo>
                    <a:pt x="3913" y="206"/>
                    <a:pt x="3534" y="0"/>
                    <a:pt x="3144" y="0"/>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0"/>
            <p:cNvSpPr/>
            <p:nvPr/>
          </p:nvSpPr>
          <p:spPr>
            <a:xfrm>
              <a:off x="4717011" y="4290828"/>
              <a:ext cx="71864" cy="80344"/>
            </a:xfrm>
            <a:custGeom>
              <a:avLst/>
              <a:gdLst/>
              <a:ahLst/>
              <a:cxnLst/>
              <a:rect l="l" t="t" r="r" b="b"/>
              <a:pathLst>
                <a:path w="2305" h="2577" extrusionOk="0">
                  <a:moveTo>
                    <a:pt x="541" y="0"/>
                  </a:moveTo>
                  <a:cubicBezTo>
                    <a:pt x="360" y="0"/>
                    <a:pt x="180" y="21"/>
                    <a:pt x="0" y="61"/>
                  </a:cubicBezTo>
                  <a:cubicBezTo>
                    <a:pt x="409" y="153"/>
                    <a:pt x="820" y="346"/>
                    <a:pt x="1227" y="646"/>
                  </a:cubicBezTo>
                  <a:lnTo>
                    <a:pt x="1227" y="1667"/>
                  </a:lnTo>
                  <a:cubicBezTo>
                    <a:pt x="1227" y="2170"/>
                    <a:pt x="821" y="2576"/>
                    <a:pt x="318" y="2576"/>
                  </a:cubicBezTo>
                  <a:lnTo>
                    <a:pt x="1395" y="2576"/>
                  </a:lnTo>
                  <a:cubicBezTo>
                    <a:pt x="1898" y="2576"/>
                    <a:pt x="2304" y="2170"/>
                    <a:pt x="2304" y="1667"/>
                  </a:cubicBezTo>
                  <a:lnTo>
                    <a:pt x="2304" y="646"/>
                  </a:lnTo>
                  <a:cubicBezTo>
                    <a:pt x="1718" y="216"/>
                    <a:pt x="1129" y="0"/>
                    <a:pt x="541" y="0"/>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a:off x="4678786" y="4290797"/>
              <a:ext cx="110088" cy="36072"/>
            </a:xfrm>
            <a:custGeom>
              <a:avLst/>
              <a:gdLst/>
              <a:ahLst/>
              <a:cxnLst/>
              <a:rect l="l" t="t" r="r" b="b"/>
              <a:pathLst>
                <a:path w="3531" h="1157" extrusionOk="0">
                  <a:moveTo>
                    <a:pt x="1765" y="1"/>
                  </a:moveTo>
                  <a:cubicBezTo>
                    <a:pt x="1177" y="1"/>
                    <a:pt x="589" y="216"/>
                    <a:pt x="0" y="646"/>
                  </a:cubicBezTo>
                  <a:lnTo>
                    <a:pt x="0" y="1156"/>
                  </a:lnTo>
                  <a:cubicBezTo>
                    <a:pt x="588" y="726"/>
                    <a:pt x="1176" y="511"/>
                    <a:pt x="1765" y="511"/>
                  </a:cubicBezTo>
                  <a:cubicBezTo>
                    <a:pt x="2353" y="511"/>
                    <a:pt x="2942" y="726"/>
                    <a:pt x="3530" y="1156"/>
                  </a:cubicBezTo>
                  <a:lnTo>
                    <a:pt x="3530" y="647"/>
                  </a:lnTo>
                  <a:cubicBezTo>
                    <a:pt x="2942" y="216"/>
                    <a:pt x="2354" y="1"/>
                    <a:pt x="1765"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0"/>
            <p:cNvSpPr/>
            <p:nvPr/>
          </p:nvSpPr>
          <p:spPr>
            <a:xfrm>
              <a:off x="4670929" y="4330269"/>
              <a:ext cx="125770" cy="22261"/>
            </a:xfrm>
            <a:custGeom>
              <a:avLst/>
              <a:gdLst/>
              <a:ahLst/>
              <a:cxnLst/>
              <a:rect l="l" t="t" r="r" b="b"/>
              <a:pathLst>
                <a:path w="4034" h="714" extrusionOk="0">
                  <a:moveTo>
                    <a:pt x="2018" y="1"/>
                  </a:moveTo>
                  <a:cubicBezTo>
                    <a:pt x="1407" y="1"/>
                    <a:pt x="796" y="91"/>
                    <a:pt x="189" y="272"/>
                  </a:cubicBezTo>
                  <a:cubicBezTo>
                    <a:pt x="69" y="308"/>
                    <a:pt x="1" y="432"/>
                    <a:pt x="37" y="552"/>
                  </a:cubicBezTo>
                  <a:cubicBezTo>
                    <a:pt x="67" y="649"/>
                    <a:pt x="156" y="714"/>
                    <a:pt x="253" y="714"/>
                  </a:cubicBezTo>
                  <a:cubicBezTo>
                    <a:pt x="274" y="714"/>
                    <a:pt x="296" y="710"/>
                    <a:pt x="317" y="704"/>
                  </a:cubicBezTo>
                  <a:cubicBezTo>
                    <a:pt x="882" y="536"/>
                    <a:pt x="1450" y="451"/>
                    <a:pt x="2019" y="451"/>
                  </a:cubicBezTo>
                  <a:cubicBezTo>
                    <a:pt x="2588" y="451"/>
                    <a:pt x="3156" y="536"/>
                    <a:pt x="3722" y="704"/>
                  </a:cubicBezTo>
                  <a:cubicBezTo>
                    <a:pt x="3740" y="710"/>
                    <a:pt x="3762" y="713"/>
                    <a:pt x="3784" y="713"/>
                  </a:cubicBezTo>
                  <a:cubicBezTo>
                    <a:pt x="3881" y="713"/>
                    <a:pt x="3970" y="649"/>
                    <a:pt x="3999" y="552"/>
                  </a:cubicBezTo>
                  <a:cubicBezTo>
                    <a:pt x="4034" y="432"/>
                    <a:pt x="3967" y="308"/>
                    <a:pt x="3847" y="272"/>
                  </a:cubicBezTo>
                  <a:cubicBezTo>
                    <a:pt x="3240" y="91"/>
                    <a:pt x="2629" y="1"/>
                    <a:pt x="2018"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0"/>
            <p:cNvSpPr/>
            <p:nvPr/>
          </p:nvSpPr>
          <p:spPr>
            <a:xfrm>
              <a:off x="4670929" y="4063038"/>
              <a:ext cx="125770" cy="22261"/>
            </a:xfrm>
            <a:custGeom>
              <a:avLst/>
              <a:gdLst/>
              <a:ahLst/>
              <a:cxnLst/>
              <a:rect l="l" t="t" r="r" b="b"/>
              <a:pathLst>
                <a:path w="4034" h="714" extrusionOk="0">
                  <a:moveTo>
                    <a:pt x="2018" y="1"/>
                  </a:moveTo>
                  <a:cubicBezTo>
                    <a:pt x="1407" y="1"/>
                    <a:pt x="796" y="91"/>
                    <a:pt x="189" y="272"/>
                  </a:cubicBezTo>
                  <a:cubicBezTo>
                    <a:pt x="69" y="308"/>
                    <a:pt x="1" y="434"/>
                    <a:pt x="37" y="552"/>
                  </a:cubicBezTo>
                  <a:cubicBezTo>
                    <a:pt x="66" y="651"/>
                    <a:pt x="155" y="714"/>
                    <a:pt x="252" y="714"/>
                  </a:cubicBezTo>
                  <a:cubicBezTo>
                    <a:pt x="274" y="714"/>
                    <a:pt x="296" y="711"/>
                    <a:pt x="317" y="704"/>
                  </a:cubicBezTo>
                  <a:cubicBezTo>
                    <a:pt x="882" y="536"/>
                    <a:pt x="1450" y="452"/>
                    <a:pt x="2019" y="452"/>
                  </a:cubicBezTo>
                  <a:cubicBezTo>
                    <a:pt x="2588" y="452"/>
                    <a:pt x="3156" y="536"/>
                    <a:pt x="3722" y="704"/>
                  </a:cubicBezTo>
                  <a:cubicBezTo>
                    <a:pt x="3740" y="710"/>
                    <a:pt x="3762" y="713"/>
                    <a:pt x="3784" y="713"/>
                  </a:cubicBezTo>
                  <a:cubicBezTo>
                    <a:pt x="3881" y="713"/>
                    <a:pt x="3970" y="651"/>
                    <a:pt x="3999" y="552"/>
                  </a:cubicBezTo>
                  <a:cubicBezTo>
                    <a:pt x="4034" y="434"/>
                    <a:pt x="3967" y="308"/>
                    <a:pt x="3847" y="272"/>
                  </a:cubicBezTo>
                  <a:cubicBezTo>
                    <a:pt x="3240" y="91"/>
                    <a:pt x="2629" y="1"/>
                    <a:pt x="2018"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4670929" y="4099049"/>
              <a:ext cx="125770" cy="22261"/>
            </a:xfrm>
            <a:custGeom>
              <a:avLst/>
              <a:gdLst/>
              <a:ahLst/>
              <a:cxnLst/>
              <a:rect l="l" t="t" r="r" b="b"/>
              <a:pathLst>
                <a:path w="4034" h="714" extrusionOk="0">
                  <a:moveTo>
                    <a:pt x="2018" y="1"/>
                  </a:moveTo>
                  <a:cubicBezTo>
                    <a:pt x="1407" y="1"/>
                    <a:pt x="796" y="91"/>
                    <a:pt x="189" y="272"/>
                  </a:cubicBezTo>
                  <a:cubicBezTo>
                    <a:pt x="69" y="308"/>
                    <a:pt x="1" y="432"/>
                    <a:pt x="37" y="552"/>
                  </a:cubicBezTo>
                  <a:cubicBezTo>
                    <a:pt x="67" y="650"/>
                    <a:pt x="156" y="714"/>
                    <a:pt x="253" y="714"/>
                  </a:cubicBezTo>
                  <a:cubicBezTo>
                    <a:pt x="274" y="714"/>
                    <a:pt x="296" y="711"/>
                    <a:pt x="317" y="704"/>
                  </a:cubicBezTo>
                  <a:cubicBezTo>
                    <a:pt x="882" y="536"/>
                    <a:pt x="1450" y="452"/>
                    <a:pt x="2019" y="452"/>
                  </a:cubicBezTo>
                  <a:cubicBezTo>
                    <a:pt x="2588" y="452"/>
                    <a:pt x="3156" y="536"/>
                    <a:pt x="3722" y="704"/>
                  </a:cubicBezTo>
                  <a:cubicBezTo>
                    <a:pt x="3740" y="710"/>
                    <a:pt x="3762" y="713"/>
                    <a:pt x="3784" y="713"/>
                  </a:cubicBezTo>
                  <a:cubicBezTo>
                    <a:pt x="3881" y="713"/>
                    <a:pt x="3970" y="649"/>
                    <a:pt x="3999" y="552"/>
                  </a:cubicBezTo>
                  <a:cubicBezTo>
                    <a:pt x="4034" y="432"/>
                    <a:pt x="3967" y="308"/>
                    <a:pt x="3847" y="272"/>
                  </a:cubicBezTo>
                  <a:cubicBezTo>
                    <a:pt x="3240" y="91"/>
                    <a:pt x="2629" y="1"/>
                    <a:pt x="2018"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0"/>
            <p:cNvSpPr/>
            <p:nvPr/>
          </p:nvSpPr>
          <p:spPr>
            <a:xfrm>
              <a:off x="4670929" y="4131911"/>
              <a:ext cx="125770" cy="22261"/>
            </a:xfrm>
            <a:custGeom>
              <a:avLst/>
              <a:gdLst/>
              <a:ahLst/>
              <a:cxnLst/>
              <a:rect l="l" t="t" r="r" b="b"/>
              <a:pathLst>
                <a:path w="4034" h="714" extrusionOk="0">
                  <a:moveTo>
                    <a:pt x="2018" y="1"/>
                  </a:moveTo>
                  <a:cubicBezTo>
                    <a:pt x="1407" y="1"/>
                    <a:pt x="796" y="91"/>
                    <a:pt x="189" y="272"/>
                  </a:cubicBezTo>
                  <a:cubicBezTo>
                    <a:pt x="69" y="308"/>
                    <a:pt x="1" y="432"/>
                    <a:pt x="37" y="552"/>
                  </a:cubicBezTo>
                  <a:cubicBezTo>
                    <a:pt x="67" y="649"/>
                    <a:pt x="156" y="714"/>
                    <a:pt x="253" y="714"/>
                  </a:cubicBezTo>
                  <a:cubicBezTo>
                    <a:pt x="274" y="714"/>
                    <a:pt x="296" y="711"/>
                    <a:pt x="317" y="704"/>
                  </a:cubicBezTo>
                  <a:cubicBezTo>
                    <a:pt x="882" y="536"/>
                    <a:pt x="1450" y="451"/>
                    <a:pt x="2019" y="451"/>
                  </a:cubicBezTo>
                  <a:cubicBezTo>
                    <a:pt x="2588" y="451"/>
                    <a:pt x="3156" y="536"/>
                    <a:pt x="3722" y="704"/>
                  </a:cubicBezTo>
                  <a:cubicBezTo>
                    <a:pt x="3740" y="708"/>
                    <a:pt x="3762" y="713"/>
                    <a:pt x="3784" y="713"/>
                  </a:cubicBezTo>
                  <a:cubicBezTo>
                    <a:pt x="3881" y="713"/>
                    <a:pt x="3970" y="649"/>
                    <a:pt x="3999" y="552"/>
                  </a:cubicBezTo>
                  <a:cubicBezTo>
                    <a:pt x="4034" y="432"/>
                    <a:pt x="3967" y="308"/>
                    <a:pt x="3847" y="272"/>
                  </a:cubicBezTo>
                  <a:cubicBezTo>
                    <a:pt x="3240" y="91"/>
                    <a:pt x="2629" y="1"/>
                    <a:pt x="2018"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0"/>
            <p:cNvSpPr/>
            <p:nvPr/>
          </p:nvSpPr>
          <p:spPr>
            <a:xfrm>
              <a:off x="4537080" y="4039748"/>
              <a:ext cx="393522" cy="290231"/>
            </a:xfrm>
            <a:custGeom>
              <a:avLst/>
              <a:gdLst/>
              <a:ahLst/>
              <a:cxnLst/>
              <a:rect l="l" t="t" r="r" b="b"/>
              <a:pathLst>
                <a:path w="12622" h="9309" extrusionOk="0">
                  <a:moveTo>
                    <a:pt x="10965" y="1"/>
                  </a:moveTo>
                  <a:cubicBezTo>
                    <a:pt x="10412" y="1"/>
                    <a:pt x="9857" y="277"/>
                    <a:pt x="9559" y="895"/>
                  </a:cubicBezTo>
                  <a:cubicBezTo>
                    <a:pt x="8476" y="3136"/>
                    <a:pt x="7393" y="4257"/>
                    <a:pt x="6309" y="4257"/>
                  </a:cubicBezTo>
                  <a:cubicBezTo>
                    <a:pt x="5226" y="4257"/>
                    <a:pt x="4143" y="3137"/>
                    <a:pt x="3061" y="896"/>
                  </a:cubicBezTo>
                  <a:cubicBezTo>
                    <a:pt x="2762" y="278"/>
                    <a:pt x="2205" y="1"/>
                    <a:pt x="1651" y="1"/>
                  </a:cubicBezTo>
                  <a:cubicBezTo>
                    <a:pt x="823" y="1"/>
                    <a:pt x="1" y="621"/>
                    <a:pt x="57" y="1648"/>
                  </a:cubicBezTo>
                  <a:cubicBezTo>
                    <a:pt x="58" y="1697"/>
                    <a:pt x="64" y="1745"/>
                    <a:pt x="68" y="1792"/>
                  </a:cubicBezTo>
                  <a:cubicBezTo>
                    <a:pt x="158" y="2544"/>
                    <a:pt x="277" y="3397"/>
                    <a:pt x="433" y="4257"/>
                  </a:cubicBezTo>
                  <a:lnTo>
                    <a:pt x="592" y="5081"/>
                  </a:lnTo>
                  <a:cubicBezTo>
                    <a:pt x="837" y="6259"/>
                    <a:pt x="1150" y="7391"/>
                    <a:pt x="1536" y="8224"/>
                  </a:cubicBezTo>
                  <a:cubicBezTo>
                    <a:pt x="1554" y="8266"/>
                    <a:pt x="1576" y="8305"/>
                    <a:pt x="1596" y="8344"/>
                  </a:cubicBezTo>
                  <a:cubicBezTo>
                    <a:pt x="1936" y="8977"/>
                    <a:pt x="2519" y="9309"/>
                    <a:pt x="3132" y="9309"/>
                  </a:cubicBezTo>
                  <a:cubicBezTo>
                    <a:pt x="3541" y="9309"/>
                    <a:pt x="3964" y="9161"/>
                    <a:pt x="4336" y="8857"/>
                  </a:cubicBezTo>
                  <a:cubicBezTo>
                    <a:pt x="4993" y="8318"/>
                    <a:pt x="5651" y="8049"/>
                    <a:pt x="6309" y="8049"/>
                  </a:cubicBezTo>
                  <a:cubicBezTo>
                    <a:pt x="6973" y="8049"/>
                    <a:pt x="7636" y="8323"/>
                    <a:pt x="8299" y="8868"/>
                  </a:cubicBezTo>
                  <a:cubicBezTo>
                    <a:pt x="8636" y="9146"/>
                    <a:pt x="9042" y="9278"/>
                    <a:pt x="9443" y="9278"/>
                  </a:cubicBezTo>
                  <a:cubicBezTo>
                    <a:pt x="10075" y="9278"/>
                    <a:pt x="10698" y="8949"/>
                    <a:pt x="11024" y="8341"/>
                  </a:cubicBezTo>
                  <a:cubicBezTo>
                    <a:pt x="11045" y="8303"/>
                    <a:pt x="11065" y="8264"/>
                    <a:pt x="11084" y="8222"/>
                  </a:cubicBezTo>
                  <a:cubicBezTo>
                    <a:pt x="11841" y="6592"/>
                    <a:pt x="12314" y="3820"/>
                    <a:pt x="12551" y="1792"/>
                  </a:cubicBezTo>
                  <a:cubicBezTo>
                    <a:pt x="12557" y="1746"/>
                    <a:pt x="12560" y="1700"/>
                    <a:pt x="12564" y="1654"/>
                  </a:cubicBezTo>
                  <a:cubicBezTo>
                    <a:pt x="12621" y="625"/>
                    <a:pt x="11796" y="1"/>
                    <a:pt x="10965" y="1"/>
                  </a:cubicBezTo>
                  <a:close/>
                </a:path>
              </a:pathLst>
            </a:custGeom>
            <a:solidFill>
              <a:srgbClr val="FD7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0"/>
            <p:cNvSpPr/>
            <p:nvPr/>
          </p:nvSpPr>
          <p:spPr>
            <a:xfrm>
              <a:off x="4538514" y="4071861"/>
              <a:ext cx="390748" cy="258181"/>
            </a:xfrm>
            <a:custGeom>
              <a:avLst/>
              <a:gdLst/>
              <a:ahLst/>
              <a:cxnLst/>
              <a:rect l="l" t="t" r="r" b="b"/>
              <a:pathLst>
                <a:path w="12533" h="8281" extrusionOk="0">
                  <a:moveTo>
                    <a:pt x="98" y="1"/>
                  </a:moveTo>
                  <a:cubicBezTo>
                    <a:pt x="33" y="187"/>
                    <a:pt x="1" y="394"/>
                    <a:pt x="12" y="622"/>
                  </a:cubicBezTo>
                  <a:cubicBezTo>
                    <a:pt x="14" y="671"/>
                    <a:pt x="20" y="718"/>
                    <a:pt x="25" y="767"/>
                  </a:cubicBezTo>
                  <a:cubicBezTo>
                    <a:pt x="113" y="1518"/>
                    <a:pt x="232" y="2371"/>
                    <a:pt x="388" y="3231"/>
                  </a:cubicBezTo>
                  <a:lnTo>
                    <a:pt x="547" y="4054"/>
                  </a:lnTo>
                  <a:cubicBezTo>
                    <a:pt x="793" y="5232"/>
                    <a:pt x="1105" y="6362"/>
                    <a:pt x="1493" y="7195"/>
                  </a:cubicBezTo>
                  <a:cubicBezTo>
                    <a:pt x="1510" y="7237"/>
                    <a:pt x="1532" y="7278"/>
                    <a:pt x="1552" y="7315"/>
                  </a:cubicBezTo>
                  <a:cubicBezTo>
                    <a:pt x="1892" y="7949"/>
                    <a:pt x="2475" y="8280"/>
                    <a:pt x="3088" y="8280"/>
                  </a:cubicBezTo>
                  <a:cubicBezTo>
                    <a:pt x="3497" y="8280"/>
                    <a:pt x="3919" y="8133"/>
                    <a:pt x="4291" y="7828"/>
                  </a:cubicBezTo>
                  <a:cubicBezTo>
                    <a:pt x="4949" y="7290"/>
                    <a:pt x="5607" y="7021"/>
                    <a:pt x="6265" y="7021"/>
                  </a:cubicBezTo>
                  <a:cubicBezTo>
                    <a:pt x="6929" y="7021"/>
                    <a:pt x="7592" y="7295"/>
                    <a:pt x="8255" y="7841"/>
                  </a:cubicBezTo>
                  <a:cubicBezTo>
                    <a:pt x="8592" y="8119"/>
                    <a:pt x="8997" y="8251"/>
                    <a:pt x="9398" y="8251"/>
                  </a:cubicBezTo>
                  <a:cubicBezTo>
                    <a:pt x="10032" y="8251"/>
                    <a:pt x="10654" y="7921"/>
                    <a:pt x="10980" y="7314"/>
                  </a:cubicBezTo>
                  <a:cubicBezTo>
                    <a:pt x="11001" y="7275"/>
                    <a:pt x="11020" y="7236"/>
                    <a:pt x="11040" y="7194"/>
                  </a:cubicBezTo>
                  <a:cubicBezTo>
                    <a:pt x="11797" y="5565"/>
                    <a:pt x="12271" y="2792"/>
                    <a:pt x="12508" y="765"/>
                  </a:cubicBezTo>
                  <a:cubicBezTo>
                    <a:pt x="12512" y="718"/>
                    <a:pt x="12516" y="673"/>
                    <a:pt x="12519" y="625"/>
                  </a:cubicBezTo>
                  <a:cubicBezTo>
                    <a:pt x="12532" y="397"/>
                    <a:pt x="12502" y="187"/>
                    <a:pt x="12437" y="1"/>
                  </a:cubicBezTo>
                  <a:cubicBezTo>
                    <a:pt x="12180" y="1952"/>
                    <a:pt x="11727" y="4372"/>
                    <a:pt x="11040" y="5851"/>
                  </a:cubicBezTo>
                  <a:cubicBezTo>
                    <a:pt x="11022" y="5891"/>
                    <a:pt x="11001" y="5930"/>
                    <a:pt x="10980" y="5971"/>
                  </a:cubicBezTo>
                  <a:cubicBezTo>
                    <a:pt x="10654" y="6578"/>
                    <a:pt x="10032" y="6908"/>
                    <a:pt x="9398" y="6908"/>
                  </a:cubicBezTo>
                  <a:cubicBezTo>
                    <a:pt x="8997" y="6908"/>
                    <a:pt x="8592" y="6776"/>
                    <a:pt x="8255" y="6498"/>
                  </a:cubicBezTo>
                  <a:cubicBezTo>
                    <a:pt x="7593" y="5952"/>
                    <a:pt x="6930" y="5679"/>
                    <a:pt x="6266" y="5679"/>
                  </a:cubicBezTo>
                  <a:cubicBezTo>
                    <a:pt x="5608" y="5679"/>
                    <a:pt x="4949" y="5948"/>
                    <a:pt x="4291" y="6485"/>
                  </a:cubicBezTo>
                  <a:cubicBezTo>
                    <a:pt x="3919" y="6789"/>
                    <a:pt x="3497" y="6936"/>
                    <a:pt x="3088" y="6936"/>
                  </a:cubicBezTo>
                  <a:cubicBezTo>
                    <a:pt x="2475" y="6936"/>
                    <a:pt x="1892" y="6605"/>
                    <a:pt x="1552" y="5972"/>
                  </a:cubicBezTo>
                  <a:cubicBezTo>
                    <a:pt x="1530" y="5933"/>
                    <a:pt x="1510" y="5893"/>
                    <a:pt x="1493" y="5851"/>
                  </a:cubicBezTo>
                  <a:cubicBezTo>
                    <a:pt x="1105" y="5018"/>
                    <a:pt x="793" y="3888"/>
                    <a:pt x="547" y="2710"/>
                  </a:cubicBezTo>
                  <a:lnTo>
                    <a:pt x="388" y="1887"/>
                  </a:lnTo>
                  <a:cubicBezTo>
                    <a:pt x="271" y="1242"/>
                    <a:pt x="174" y="599"/>
                    <a:pt x="98" y="1"/>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40"/>
          <p:cNvGrpSpPr/>
          <p:nvPr/>
        </p:nvGrpSpPr>
        <p:grpSpPr>
          <a:xfrm>
            <a:off x="4215913" y="3420823"/>
            <a:ext cx="400724" cy="463017"/>
            <a:chOff x="3888972" y="3907644"/>
            <a:chExt cx="400724" cy="463017"/>
          </a:xfrm>
        </p:grpSpPr>
        <p:sp>
          <p:nvSpPr>
            <p:cNvPr id="1626" name="Google Shape;1626;p40"/>
            <p:cNvSpPr/>
            <p:nvPr/>
          </p:nvSpPr>
          <p:spPr>
            <a:xfrm>
              <a:off x="3888972" y="3907644"/>
              <a:ext cx="400724" cy="463017"/>
            </a:xfrm>
            <a:custGeom>
              <a:avLst/>
              <a:gdLst/>
              <a:ahLst/>
              <a:cxnLst/>
              <a:rect l="l" t="t" r="r" b="b"/>
              <a:pathLst>
                <a:path w="12853" h="14851" extrusionOk="0">
                  <a:moveTo>
                    <a:pt x="3708" y="1"/>
                  </a:moveTo>
                  <a:cubicBezTo>
                    <a:pt x="3685" y="1"/>
                    <a:pt x="3662" y="1"/>
                    <a:pt x="3639" y="1"/>
                  </a:cubicBezTo>
                  <a:cubicBezTo>
                    <a:pt x="1628" y="38"/>
                    <a:pt x="2" y="1697"/>
                    <a:pt x="0" y="3708"/>
                  </a:cubicBezTo>
                  <a:cubicBezTo>
                    <a:pt x="0" y="4033"/>
                    <a:pt x="42" y="4348"/>
                    <a:pt x="119" y="4647"/>
                  </a:cubicBezTo>
                  <a:cubicBezTo>
                    <a:pt x="122" y="4647"/>
                    <a:pt x="328" y="5283"/>
                    <a:pt x="470" y="5515"/>
                  </a:cubicBezTo>
                  <a:cubicBezTo>
                    <a:pt x="607" y="5740"/>
                    <a:pt x="751" y="5961"/>
                    <a:pt x="924" y="6157"/>
                  </a:cubicBezTo>
                  <a:cubicBezTo>
                    <a:pt x="1774" y="7119"/>
                    <a:pt x="2241" y="8364"/>
                    <a:pt x="2241" y="9651"/>
                  </a:cubicBezTo>
                  <a:lnTo>
                    <a:pt x="2241" y="12636"/>
                  </a:lnTo>
                  <a:cubicBezTo>
                    <a:pt x="2241" y="13860"/>
                    <a:pt x="3231" y="14850"/>
                    <a:pt x="4454" y="14850"/>
                  </a:cubicBezTo>
                  <a:cubicBezTo>
                    <a:pt x="4758" y="14850"/>
                    <a:pt x="5003" y="14603"/>
                    <a:pt x="5003" y="14301"/>
                  </a:cubicBezTo>
                  <a:lnTo>
                    <a:pt x="5003" y="11541"/>
                  </a:lnTo>
                  <a:cubicBezTo>
                    <a:pt x="5003" y="10766"/>
                    <a:pt x="5631" y="10139"/>
                    <a:pt x="6406" y="10139"/>
                  </a:cubicBezTo>
                  <a:cubicBezTo>
                    <a:pt x="7180" y="10139"/>
                    <a:pt x="7808" y="10768"/>
                    <a:pt x="7808" y="11541"/>
                  </a:cubicBezTo>
                  <a:lnTo>
                    <a:pt x="7808" y="14301"/>
                  </a:lnTo>
                  <a:cubicBezTo>
                    <a:pt x="7808" y="14604"/>
                    <a:pt x="8054" y="14850"/>
                    <a:pt x="8357" y="14850"/>
                  </a:cubicBezTo>
                  <a:cubicBezTo>
                    <a:pt x="9580" y="14850"/>
                    <a:pt x="10570" y="13857"/>
                    <a:pt x="10570" y="12636"/>
                  </a:cubicBezTo>
                  <a:lnTo>
                    <a:pt x="10570" y="9651"/>
                  </a:lnTo>
                  <a:cubicBezTo>
                    <a:pt x="10570" y="8357"/>
                    <a:pt x="11053" y="7116"/>
                    <a:pt x="11903" y="6141"/>
                  </a:cubicBezTo>
                  <a:cubicBezTo>
                    <a:pt x="12504" y="5448"/>
                    <a:pt x="12853" y="4529"/>
                    <a:pt x="12807" y="3529"/>
                  </a:cubicBezTo>
                  <a:cubicBezTo>
                    <a:pt x="12715" y="1623"/>
                    <a:pt x="11039" y="16"/>
                    <a:pt x="9132" y="1"/>
                  </a:cubicBezTo>
                  <a:cubicBezTo>
                    <a:pt x="9125" y="1"/>
                    <a:pt x="9118" y="1"/>
                    <a:pt x="9111" y="1"/>
                  </a:cubicBezTo>
                  <a:cubicBezTo>
                    <a:pt x="8342" y="1"/>
                    <a:pt x="7629" y="233"/>
                    <a:pt x="7036" y="630"/>
                  </a:cubicBezTo>
                  <a:cubicBezTo>
                    <a:pt x="6844" y="759"/>
                    <a:pt x="6625" y="823"/>
                    <a:pt x="6406" y="823"/>
                  </a:cubicBezTo>
                  <a:cubicBezTo>
                    <a:pt x="6186" y="823"/>
                    <a:pt x="5967" y="759"/>
                    <a:pt x="5775" y="630"/>
                  </a:cubicBezTo>
                  <a:cubicBezTo>
                    <a:pt x="5184" y="233"/>
                    <a:pt x="4474" y="1"/>
                    <a:pt x="3708" y="1"/>
                  </a:cubicBezTo>
                  <a:close/>
                </a:path>
              </a:pathLst>
            </a:custGeom>
            <a:solidFill>
              <a:srgbClr val="F6F6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0"/>
            <p:cNvSpPr/>
            <p:nvPr/>
          </p:nvSpPr>
          <p:spPr>
            <a:xfrm>
              <a:off x="4132445" y="3907707"/>
              <a:ext cx="157228" cy="462955"/>
            </a:xfrm>
            <a:custGeom>
              <a:avLst/>
              <a:gdLst/>
              <a:ahLst/>
              <a:cxnLst/>
              <a:rect l="l" t="t" r="r" b="b"/>
              <a:pathLst>
                <a:path w="5043" h="14849" extrusionOk="0">
                  <a:moveTo>
                    <a:pt x="1295" y="0"/>
                  </a:moveTo>
                  <a:cubicBezTo>
                    <a:pt x="955" y="0"/>
                    <a:pt x="625" y="47"/>
                    <a:pt x="311" y="134"/>
                  </a:cubicBezTo>
                  <a:cubicBezTo>
                    <a:pt x="1879" y="567"/>
                    <a:pt x="3036" y="2012"/>
                    <a:pt x="3036" y="3706"/>
                  </a:cubicBezTo>
                  <a:cubicBezTo>
                    <a:pt x="3036" y="4644"/>
                    <a:pt x="2689" y="5498"/>
                    <a:pt x="2117" y="6153"/>
                  </a:cubicBezTo>
                  <a:cubicBezTo>
                    <a:pt x="1268" y="7119"/>
                    <a:pt x="798" y="8362"/>
                    <a:pt x="798" y="9649"/>
                  </a:cubicBezTo>
                  <a:lnTo>
                    <a:pt x="798" y="12084"/>
                  </a:lnTo>
                  <a:cubicBezTo>
                    <a:pt x="798" y="12842"/>
                    <a:pt x="492" y="13527"/>
                    <a:pt x="0" y="14027"/>
                  </a:cubicBezTo>
                  <a:lnTo>
                    <a:pt x="0" y="14299"/>
                  </a:lnTo>
                  <a:cubicBezTo>
                    <a:pt x="0" y="14602"/>
                    <a:pt x="246" y="14848"/>
                    <a:pt x="550" y="14848"/>
                  </a:cubicBezTo>
                  <a:cubicBezTo>
                    <a:pt x="1774" y="14848"/>
                    <a:pt x="2764" y="13855"/>
                    <a:pt x="2764" y="12634"/>
                  </a:cubicBezTo>
                  <a:lnTo>
                    <a:pt x="2764" y="9634"/>
                  </a:lnTo>
                  <a:cubicBezTo>
                    <a:pt x="2764" y="8346"/>
                    <a:pt x="3248" y="7112"/>
                    <a:pt x="4094" y="6140"/>
                  </a:cubicBezTo>
                  <a:cubicBezTo>
                    <a:pt x="4691" y="5452"/>
                    <a:pt x="5042" y="4541"/>
                    <a:pt x="4999" y="3547"/>
                  </a:cubicBezTo>
                  <a:cubicBezTo>
                    <a:pt x="4919" y="1646"/>
                    <a:pt x="3390" y="103"/>
                    <a:pt x="1489" y="5"/>
                  </a:cubicBezTo>
                  <a:cubicBezTo>
                    <a:pt x="1424" y="2"/>
                    <a:pt x="1359" y="0"/>
                    <a:pt x="1295" y="0"/>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40"/>
          <p:cNvGrpSpPr/>
          <p:nvPr/>
        </p:nvGrpSpPr>
        <p:grpSpPr>
          <a:xfrm>
            <a:off x="5642980" y="3420836"/>
            <a:ext cx="265667" cy="462993"/>
            <a:chOff x="5796568" y="3907675"/>
            <a:chExt cx="265667" cy="462993"/>
          </a:xfrm>
        </p:grpSpPr>
        <p:sp>
          <p:nvSpPr>
            <p:cNvPr id="1629" name="Google Shape;1629;p40"/>
            <p:cNvSpPr/>
            <p:nvPr/>
          </p:nvSpPr>
          <p:spPr>
            <a:xfrm>
              <a:off x="5826624" y="3951699"/>
              <a:ext cx="205522" cy="184446"/>
            </a:xfrm>
            <a:custGeom>
              <a:avLst/>
              <a:gdLst/>
              <a:ahLst/>
              <a:cxnLst/>
              <a:rect l="l" t="t" r="r" b="b"/>
              <a:pathLst>
                <a:path w="6592" h="5916" extrusionOk="0">
                  <a:moveTo>
                    <a:pt x="5186" y="1"/>
                  </a:moveTo>
                  <a:lnTo>
                    <a:pt x="4813" y="709"/>
                  </a:lnTo>
                  <a:cubicBezTo>
                    <a:pt x="4277" y="503"/>
                    <a:pt x="3773" y="396"/>
                    <a:pt x="3268" y="396"/>
                  </a:cubicBezTo>
                  <a:cubicBezTo>
                    <a:pt x="2792" y="396"/>
                    <a:pt x="2314" y="490"/>
                    <a:pt x="1803" y="684"/>
                  </a:cubicBezTo>
                  <a:lnTo>
                    <a:pt x="1403" y="2"/>
                  </a:lnTo>
                  <a:cubicBezTo>
                    <a:pt x="572" y="497"/>
                    <a:pt x="12" y="1400"/>
                    <a:pt x="5" y="2438"/>
                  </a:cubicBezTo>
                  <a:cubicBezTo>
                    <a:pt x="1" y="2971"/>
                    <a:pt x="25" y="4110"/>
                    <a:pt x="79" y="4637"/>
                  </a:cubicBezTo>
                  <a:cubicBezTo>
                    <a:pt x="153" y="5364"/>
                    <a:pt x="761" y="5916"/>
                    <a:pt x="1494" y="5916"/>
                  </a:cubicBezTo>
                  <a:lnTo>
                    <a:pt x="5101" y="5916"/>
                  </a:lnTo>
                  <a:cubicBezTo>
                    <a:pt x="5831" y="5916"/>
                    <a:pt x="6441" y="5364"/>
                    <a:pt x="6513" y="4637"/>
                  </a:cubicBezTo>
                  <a:cubicBezTo>
                    <a:pt x="6568" y="4110"/>
                    <a:pt x="6591" y="2971"/>
                    <a:pt x="6588" y="2438"/>
                  </a:cubicBezTo>
                  <a:cubicBezTo>
                    <a:pt x="6581" y="1400"/>
                    <a:pt x="6019" y="495"/>
                    <a:pt x="5186" y="1"/>
                  </a:cubicBezTo>
                  <a:close/>
                </a:path>
              </a:pathLst>
            </a:custGeom>
            <a:solidFill>
              <a:srgbClr val="50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0"/>
            <p:cNvSpPr/>
            <p:nvPr/>
          </p:nvSpPr>
          <p:spPr>
            <a:xfrm>
              <a:off x="5958104" y="3951606"/>
              <a:ext cx="74047" cy="184508"/>
            </a:xfrm>
            <a:custGeom>
              <a:avLst/>
              <a:gdLst/>
              <a:ahLst/>
              <a:cxnLst/>
              <a:rect l="l" t="t" r="r" b="b"/>
              <a:pathLst>
                <a:path w="2375" h="5918" extrusionOk="0">
                  <a:moveTo>
                    <a:pt x="969" y="1"/>
                  </a:moveTo>
                  <a:lnTo>
                    <a:pt x="757" y="553"/>
                  </a:lnTo>
                  <a:cubicBezTo>
                    <a:pt x="1208" y="1053"/>
                    <a:pt x="1484" y="1714"/>
                    <a:pt x="1490" y="2439"/>
                  </a:cubicBezTo>
                  <a:cubicBezTo>
                    <a:pt x="1492" y="2971"/>
                    <a:pt x="1469" y="4112"/>
                    <a:pt x="1414" y="4638"/>
                  </a:cubicBezTo>
                  <a:cubicBezTo>
                    <a:pt x="1341" y="5364"/>
                    <a:pt x="732" y="5917"/>
                    <a:pt x="1" y="5917"/>
                  </a:cubicBezTo>
                  <a:lnTo>
                    <a:pt x="882" y="5917"/>
                  </a:lnTo>
                  <a:cubicBezTo>
                    <a:pt x="1612" y="5917"/>
                    <a:pt x="2222" y="5364"/>
                    <a:pt x="2295" y="4638"/>
                  </a:cubicBezTo>
                  <a:cubicBezTo>
                    <a:pt x="2350" y="4112"/>
                    <a:pt x="2374" y="2971"/>
                    <a:pt x="2371" y="2439"/>
                  </a:cubicBezTo>
                  <a:cubicBezTo>
                    <a:pt x="2364" y="1402"/>
                    <a:pt x="1802" y="497"/>
                    <a:pt x="969" y="1"/>
                  </a:cubicBezTo>
                  <a:close/>
                </a:path>
              </a:pathLst>
            </a:custGeom>
            <a:solidFill>
              <a:srgbClr val="3C3C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0"/>
            <p:cNvSpPr/>
            <p:nvPr/>
          </p:nvSpPr>
          <p:spPr>
            <a:xfrm>
              <a:off x="5859642" y="3907675"/>
              <a:ext cx="139550" cy="69962"/>
            </a:xfrm>
            <a:custGeom>
              <a:avLst/>
              <a:gdLst/>
              <a:ahLst/>
              <a:cxnLst/>
              <a:rect l="l" t="t" r="r" b="b"/>
              <a:pathLst>
                <a:path w="4476" h="2244" extrusionOk="0">
                  <a:moveTo>
                    <a:pt x="2241" y="1"/>
                  </a:moveTo>
                  <a:cubicBezTo>
                    <a:pt x="1537" y="1"/>
                    <a:pt x="832" y="125"/>
                    <a:pt x="130" y="373"/>
                  </a:cubicBezTo>
                  <a:cubicBezTo>
                    <a:pt x="45" y="404"/>
                    <a:pt x="0" y="499"/>
                    <a:pt x="32" y="584"/>
                  </a:cubicBezTo>
                  <a:lnTo>
                    <a:pt x="622" y="2138"/>
                  </a:lnTo>
                  <a:cubicBezTo>
                    <a:pt x="645" y="2204"/>
                    <a:pt x="705" y="2243"/>
                    <a:pt x="771" y="2243"/>
                  </a:cubicBezTo>
                  <a:cubicBezTo>
                    <a:pt x="790" y="2243"/>
                    <a:pt x="808" y="2240"/>
                    <a:pt x="827" y="2234"/>
                  </a:cubicBezTo>
                  <a:cubicBezTo>
                    <a:pt x="1302" y="2070"/>
                    <a:pt x="1771" y="1987"/>
                    <a:pt x="2239" y="1987"/>
                  </a:cubicBezTo>
                  <a:cubicBezTo>
                    <a:pt x="2706" y="1987"/>
                    <a:pt x="3172" y="2069"/>
                    <a:pt x="3643" y="2232"/>
                  </a:cubicBezTo>
                  <a:cubicBezTo>
                    <a:pt x="3660" y="2239"/>
                    <a:pt x="3679" y="2241"/>
                    <a:pt x="3696" y="2241"/>
                  </a:cubicBezTo>
                  <a:cubicBezTo>
                    <a:pt x="3762" y="2241"/>
                    <a:pt x="3824" y="2202"/>
                    <a:pt x="3848" y="2137"/>
                  </a:cubicBezTo>
                  <a:lnTo>
                    <a:pt x="4442" y="584"/>
                  </a:lnTo>
                  <a:cubicBezTo>
                    <a:pt x="4475" y="499"/>
                    <a:pt x="4432" y="404"/>
                    <a:pt x="4345" y="373"/>
                  </a:cubicBezTo>
                  <a:cubicBezTo>
                    <a:pt x="3648" y="125"/>
                    <a:pt x="2945" y="1"/>
                    <a:pt x="22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0"/>
            <p:cNvSpPr/>
            <p:nvPr/>
          </p:nvSpPr>
          <p:spPr>
            <a:xfrm>
              <a:off x="5951151" y="3913319"/>
              <a:ext cx="48045" cy="64444"/>
            </a:xfrm>
            <a:custGeom>
              <a:avLst/>
              <a:gdLst/>
              <a:ahLst/>
              <a:cxnLst/>
              <a:rect l="l" t="t" r="r" b="b"/>
              <a:pathLst>
                <a:path w="1541" h="2067" extrusionOk="0">
                  <a:moveTo>
                    <a:pt x="766" y="0"/>
                  </a:moveTo>
                  <a:lnTo>
                    <a:pt x="1" y="1869"/>
                  </a:lnTo>
                  <a:cubicBezTo>
                    <a:pt x="1" y="1869"/>
                    <a:pt x="3" y="1869"/>
                    <a:pt x="8" y="1869"/>
                  </a:cubicBezTo>
                  <a:cubicBezTo>
                    <a:pt x="37" y="1869"/>
                    <a:pt x="169" y="1883"/>
                    <a:pt x="709" y="2059"/>
                  </a:cubicBezTo>
                  <a:cubicBezTo>
                    <a:pt x="726" y="2064"/>
                    <a:pt x="743" y="2067"/>
                    <a:pt x="760" y="2067"/>
                  </a:cubicBezTo>
                  <a:cubicBezTo>
                    <a:pt x="826" y="2067"/>
                    <a:pt x="888" y="2026"/>
                    <a:pt x="912" y="1963"/>
                  </a:cubicBezTo>
                  <a:lnTo>
                    <a:pt x="1507" y="406"/>
                  </a:lnTo>
                  <a:cubicBezTo>
                    <a:pt x="1540" y="322"/>
                    <a:pt x="1497" y="226"/>
                    <a:pt x="1410" y="195"/>
                  </a:cubicBezTo>
                  <a:cubicBezTo>
                    <a:pt x="1195" y="116"/>
                    <a:pt x="980" y="54"/>
                    <a:pt x="766" y="0"/>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0"/>
            <p:cNvSpPr/>
            <p:nvPr/>
          </p:nvSpPr>
          <p:spPr>
            <a:xfrm>
              <a:off x="5912988" y="3920739"/>
              <a:ext cx="32768" cy="32705"/>
            </a:xfrm>
            <a:custGeom>
              <a:avLst/>
              <a:gdLst/>
              <a:ahLst/>
              <a:cxnLst/>
              <a:rect l="l" t="t" r="r" b="b"/>
              <a:pathLst>
                <a:path w="1051" h="1049" extrusionOk="0">
                  <a:moveTo>
                    <a:pt x="525" y="1"/>
                  </a:moveTo>
                  <a:cubicBezTo>
                    <a:pt x="398" y="1"/>
                    <a:pt x="295" y="105"/>
                    <a:pt x="295" y="230"/>
                  </a:cubicBezTo>
                  <a:lnTo>
                    <a:pt x="295" y="295"/>
                  </a:lnTo>
                  <a:lnTo>
                    <a:pt x="230" y="295"/>
                  </a:lnTo>
                  <a:cubicBezTo>
                    <a:pt x="105" y="295"/>
                    <a:pt x="1" y="398"/>
                    <a:pt x="1" y="525"/>
                  </a:cubicBezTo>
                  <a:cubicBezTo>
                    <a:pt x="1" y="651"/>
                    <a:pt x="105" y="755"/>
                    <a:pt x="230" y="755"/>
                  </a:cubicBezTo>
                  <a:lnTo>
                    <a:pt x="295" y="755"/>
                  </a:lnTo>
                  <a:lnTo>
                    <a:pt x="295" y="820"/>
                  </a:lnTo>
                  <a:cubicBezTo>
                    <a:pt x="295" y="946"/>
                    <a:pt x="398" y="1049"/>
                    <a:pt x="525" y="1049"/>
                  </a:cubicBezTo>
                  <a:cubicBezTo>
                    <a:pt x="651" y="1049"/>
                    <a:pt x="755" y="946"/>
                    <a:pt x="755" y="820"/>
                  </a:cubicBezTo>
                  <a:lnTo>
                    <a:pt x="755" y="755"/>
                  </a:lnTo>
                  <a:lnTo>
                    <a:pt x="820" y="755"/>
                  </a:lnTo>
                  <a:cubicBezTo>
                    <a:pt x="946" y="755"/>
                    <a:pt x="1050" y="651"/>
                    <a:pt x="1050" y="525"/>
                  </a:cubicBezTo>
                  <a:cubicBezTo>
                    <a:pt x="1050" y="398"/>
                    <a:pt x="946" y="295"/>
                    <a:pt x="820" y="295"/>
                  </a:cubicBezTo>
                  <a:lnTo>
                    <a:pt x="755" y="295"/>
                  </a:lnTo>
                  <a:lnTo>
                    <a:pt x="755" y="230"/>
                  </a:lnTo>
                  <a:cubicBezTo>
                    <a:pt x="755" y="105"/>
                    <a:pt x="651" y="1"/>
                    <a:pt x="525"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0"/>
            <p:cNvSpPr/>
            <p:nvPr/>
          </p:nvSpPr>
          <p:spPr>
            <a:xfrm>
              <a:off x="5796568" y="4119720"/>
              <a:ext cx="265663" cy="250948"/>
            </a:xfrm>
            <a:custGeom>
              <a:avLst/>
              <a:gdLst/>
              <a:ahLst/>
              <a:cxnLst/>
              <a:rect l="l" t="t" r="r" b="b"/>
              <a:pathLst>
                <a:path w="8521" h="8049" extrusionOk="0">
                  <a:moveTo>
                    <a:pt x="3444" y="1"/>
                  </a:moveTo>
                  <a:lnTo>
                    <a:pt x="3444" y="1150"/>
                  </a:lnTo>
                  <a:lnTo>
                    <a:pt x="3252" y="1150"/>
                  </a:lnTo>
                  <a:cubicBezTo>
                    <a:pt x="2072" y="1150"/>
                    <a:pt x="1046" y="1957"/>
                    <a:pt x="767" y="3101"/>
                  </a:cubicBezTo>
                  <a:lnTo>
                    <a:pt x="118" y="5764"/>
                  </a:lnTo>
                  <a:cubicBezTo>
                    <a:pt x="1" y="6251"/>
                    <a:pt x="218" y="6757"/>
                    <a:pt x="653" y="7009"/>
                  </a:cubicBezTo>
                  <a:cubicBezTo>
                    <a:pt x="1855" y="7702"/>
                    <a:pt x="3057" y="8049"/>
                    <a:pt x="4259" y="8049"/>
                  </a:cubicBezTo>
                  <a:cubicBezTo>
                    <a:pt x="5461" y="8049"/>
                    <a:pt x="6663" y="7702"/>
                    <a:pt x="7866" y="7009"/>
                  </a:cubicBezTo>
                  <a:cubicBezTo>
                    <a:pt x="8301" y="6757"/>
                    <a:pt x="8521" y="6251"/>
                    <a:pt x="8401" y="5764"/>
                  </a:cubicBezTo>
                  <a:lnTo>
                    <a:pt x="7749" y="3101"/>
                  </a:lnTo>
                  <a:cubicBezTo>
                    <a:pt x="7470" y="1957"/>
                    <a:pt x="6444" y="1150"/>
                    <a:pt x="5264" y="1150"/>
                  </a:cubicBezTo>
                  <a:lnTo>
                    <a:pt x="5070" y="1150"/>
                  </a:lnTo>
                  <a:lnTo>
                    <a:pt x="5070" y="1"/>
                  </a:lnTo>
                  <a:cubicBezTo>
                    <a:pt x="4829" y="128"/>
                    <a:pt x="4550" y="200"/>
                    <a:pt x="4258" y="200"/>
                  </a:cubicBezTo>
                  <a:cubicBezTo>
                    <a:pt x="3964" y="200"/>
                    <a:pt x="3688" y="128"/>
                    <a:pt x="3444" y="1"/>
                  </a:cubicBezTo>
                  <a:close/>
                </a:path>
              </a:pathLst>
            </a:custGeom>
            <a:solidFill>
              <a:srgbClr val="9AD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5904009" y="4119720"/>
              <a:ext cx="8511" cy="5581"/>
            </a:xfrm>
            <a:custGeom>
              <a:avLst/>
              <a:gdLst/>
              <a:ahLst/>
              <a:cxnLst/>
              <a:rect l="l" t="t" r="r" b="b"/>
              <a:pathLst>
                <a:path w="273" h="179" extrusionOk="0">
                  <a:moveTo>
                    <a:pt x="1" y="1"/>
                  </a:moveTo>
                  <a:lnTo>
                    <a:pt x="1" y="179"/>
                  </a:lnTo>
                  <a:cubicBezTo>
                    <a:pt x="95" y="164"/>
                    <a:pt x="184" y="144"/>
                    <a:pt x="273" y="115"/>
                  </a:cubicBezTo>
                  <a:cubicBezTo>
                    <a:pt x="177" y="85"/>
                    <a:pt x="88" y="47"/>
                    <a:pt x="1" y="1"/>
                  </a:cubicBezTo>
                  <a:close/>
                </a:path>
              </a:pathLst>
            </a:custGeom>
            <a:solidFill>
              <a:srgbClr val="86D3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5912490" y="4119814"/>
              <a:ext cx="149746" cy="250823"/>
            </a:xfrm>
            <a:custGeom>
              <a:avLst/>
              <a:gdLst/>
              <a:ahLst/>
              <a:cxnLst/>
              <a:rect l="l" t="t" r="r" b="b"/>
              <a:pathLst>
                <a:path w="4803" h="8045" extrusionOk="0">
                  <a:moveTo>
                    <a:pt x="1355" y="1"/>
                  </a:moveTo>
                  <a:cubicBezTo>
                    <a:pt x="1111" y="126"/>
                    <a:pt x="835" y="199"/>
                    <a:pt x="541" y="199"/>
                  </a:cubicBezTo>
                  <a:cubicBezTo>
                    <a:pt x="452" y="199"/>
                    <a:pt x="362" y="191"/>
                    <a:pt x="274" y="177"/>
                  </a:cubicBezTo>
                  <a:lnTo>
                    <a:pt x="274" y="1150"/>
                  </a:lnTo>
                  <a:lnTo>
                    <a:pt x="468" y="1150"/>
                  </a:lnTo>
                  <a:cubicBezTo>
                    <a:pt x="1647" y="1150"/>
                    <a:pt x="2674" y="1955"/>
                    <a:pt x="2953" y="3101"/>
                  </a:cubicBezTo>
                  <a:lnTo>
                    <a:pt x="3087" y="3654"/>
                  </a:lnTo>
                  <a:lnTo>
                    <a:pt x="3260" y="4362"/>
                  </a:lnTo>
                  <a:lnTo>
                    <a:pt x="3603" y="5761"/>
                  </a:lnTo>
                  <a:cubicBezTo>
                    <a:pt x="3722" y="6248"/>
                    <a:pt x="3503" y="6754"/>
                    <a:pt x="3068" y="7006"/>
                  </a:cubicBezTo>
                  <a:cubicBezTo>
                    <a:pt x="2045" y="7594"/>
                    <a:pt x="1024" y="7932"/>
                    <a:pt x="1" y="8021"/>
                  </a:cubicBezTo>
                  <a:cubicBezTo>
                    <a:pt x="182" y="8036"/>
                    <a:pt x="363" y="8044"/>
                    <a:pt x="544" y="8044"/>
                  </a:cubicBezTo>
                  <a:cubicBezTo>
                    <a:pt x="1746" y="8044"/>
                    <a:pt x="2947" y="7698"/>
                    <a:pt x="4148" y="7006"/>
                  </a:cubicBezTo>
                  <a:cubicBezTo>
                    <a:pt x="4583" y="6754"/>
                    <a:pt x="4803" y="6248"/>
                    <a:pt x="4683" y="5761"/>
                  </a:cubicBezTo>
                  <a:lnTo>
                    <a:pt x="4342" y="4362"/>
                  </a:lnTo>
                  <a:lnTo>
                    <a:pt x="4168" y="3654"/>
                  </a:lnTo>
                  <a:lnTo>
                    <a:pt x="4032" y="3101"/>
                  </a:lnTo>
                  <a:cubicBezTo>
                    <a:pt x="3755" y="1955"/>
                    <a:pt x="2728" y="1150"/>
                    <a:pt x="1547" y="1150"/>
                  </a:cubicBezTo>
                  <a:lnTo>
                    <a:pt x="1355" y="1150"/>
                  </a:lnTo>
                  <a:lnTo>
                    <a:pt x="1355" y="1"/>
                  </a:lnTo>
                  <a:close/>
                </a:path>
              </a:pathLst>
            </a:custGeom>
            <a:solidFill>
              <a:srgbClr val="86D3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5881405" y="4119689"/>
              <a:ext cx="93720" cy="107968"/>
            </a:xfrm>
            <a:custGeom>
              <a:avLst/>
              <a:gdLst/>
              <a:ahLst/>
              <a:cxnLst/>
              <a:rect l="l" t="t" r="r" b="b"/>
              <a:pathLst>
                <a:path w="3006" h="3463" extrusionOk="0">
                  <a:moveTo>
                    <a:pt x="727" y="0"/>
                  </a:moveTo>
                  <a:lnTo>
                    <a:pt x="727" y="1150"/>
                  </a:lnTo>
                  <a:lnTo>
                    <a:pt x="534" y="1150"/>
                  </a:lnTo>
                  <a:cubicBezTo>
                    <a:pt x="352" y="1150"/>
                    <a:pt x="174" y="1170"/>
                    <a:pt x="0" y="1206"/>
                  </a:cubicBezTo>
                  <a:lnTo>
                    <a:pt x="73" y="1265"/>
                  </a:lnTo>
                  <a:lnTo>
                    <a:pt x="1242" y="3290"/>
                  </a:lnTo>
                  <a:cubicBezTo>
                    <a:pt x="1308" y="3405"/>
                    <a:pt x="1423" y="3463"/>
                    <a:pt x="1539" y="3463"/>
                  </a:cubicBezTo>
                  <a:cubicBezTo>
                    <a:pt x="1655" y="3463"/>
                    <a:pt x="1770" y="3405"/>
                    <a:pt x="1836" y="3290"/>
                  </a:cubicBezTo>
                  <a:lnTo>
                    <a:pt x="3006" y="1265"/>
                  </a:lnTo>
                  <a:lnTo>
                    <a:pt x="3000" y="1191"/>
                  </a:lnTo>
                  <a:cubicBezTo>
                    <a:pt x="2852" y="1164"/>
                    <a:pt x="2701" y="1150"/>
                    <a:pt x="2547" y="1150"/>
                  </a:cubicBezTo>
                  <a:lnTo>
                    <a:pt x="2354" y="1150"/>
                  </a:lnTo>
                  <a:lnTo>
                    <a:pt x="2354" y="0"/>
                  </a:lnTo>
                  <a:cubicBezTo>
                    <a:pt x="2109" y="126"/>
                    <a:pt x="1833" y="198"/>
                    <a:pt x="1540" y="198"/>
                  </a:cubicBezTo>
                  <a:cubicBezTo>
                    <a:pt x="1248" y="198"/>
                    <a:pt x="969" y="126"/>
                    <a:pt x="727" y="0"/>
                  </a:cubicBezTo>
                  <a:close/>
                </a:path>
              </a:pathLst>
            </a:custGeom>
            <a:solidFill>
              <a:srgbClr val="FEC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5904071" y="4119720"/>
              <a:ext cx="50726" cy="24911"/>
            </a:xfrm>
            <a:custGeom>
              <a:avLst/>
              <a:gdLst/>
              <a:ahLst/>
              <a:cxnLst/>
              <a:rect l="l" t="t" r="r" b="b"/>
              <a:pathLst>
                <a:path w="1627" h="799" extrusionOk="0">
                  <a:moveTo>
                    <a:pt x="0" y="1"/>
                  </a:moveTo>
                  <a:lnTo>
                    <a:pt x="0" y="627"/>
                  </a:lnTo>
                  <a:cubicBezTo>
                    <a:pt x="249" y="737"/>
                    <a:pt x="524" y="799"/>
                    <a:pt x="813" y="799"/>
                  </a:cubicBezTo>
                  <a:cubicBezTo>
                    <a:pt x="1102" y="799"/>
                    <a:pt x="1377" y="737"/>
                    <a:pt x="1627" y="627"/>
                  </a:cubicBezTo>
                  <a:lnTo>
                    <a:pt x="1627" y="1"/>
                  </a:lnTo>
                  <a:cubicBezTo>
                    <a:pt x="1382" y="128"/>
                    <a:pt x="1106" y="200"/>
                    <a:pt x="813" y="200"/>
                  </a:cubicBezTo>
                  <a:cubicBezTo>
                    <a:pt x="519" y="200"/>
                    <a:pt x="242" y="128"/>
                    <a:pt x="0" y="1"/>
                  </a:cubicBezTo>
                  <a:close/>
                </a:path>
              </a:pathLst>
            </a:custGeom>
            <a:solidFill>
              <a:srgbClr val="FEAC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5866657" y="3989706"/>
              <a:ext cx="125552" cy="143791"/>
            </a:xfrm>
            <a:custGeom>
              <a:avLst/>
              <a:gdLst/>
              <a:ahLst/>
              <a:cxnLst/>
              <a:rect l="l" t="t" r="r" b="b"/>
              <a:pathLst>
                <a:path w="4027" h="4612" extrusionOk="0">
                  <a:moveTo>
                    <a:pt x="2763" y="0"/>
                  </a:moveTo>
                  <a:cubicBezTo>
                    <a:pt x="2763" y="0"/>
                    <a:pt x="1657" y="846"/>
                    <a:pt x="2" y="862"/>
                  </a:cubicBezTo>
                  <a:lnTo>
                    <a:pt x="2" y="2537"/>
                  </a:lnTo>
                  <a:lnTo>
                    <a:pt x="1" y="2537"/>
                  </a:lnTo>
                  <a:lnTo>
                    <a:pt x="1" y="2599"/>
                  </a:lnTo>
                  <a:cubicBezTo>
                    <a:pt x="1" y="3711"/>
                    <a:pt x="903" y="4612"/>
                    <a:pt x="2013" y="4612"/>
                  </a:cubicBezTo>
                  <a:cubicBezTo>
                    <a:pt x="3124" y="4612"/>
                    <a:pt x="4026" y="3711"/>
                    <a:pt x="4026" y="2599"/>
                  </a:cubicBezTo>
                  <a:lnTo>
                    <a:pt x="4026" y="862"/>
                  </a:lnTo>
                  <a:cubicBezTo>
                    <a:pt x="3318" y="571"/>
                    <a:pt x="2763" y="0"/>
                    <a:pt x="2763" y="0"/>
                  </a:cubicBezTo>
                  <a:close/>
                </a:path>
              </a:pathLst>
            </a:custGeom>
            <a:solidFill>
              <a:srgbClr val="FEC1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5932943" y="3989706"/>
              <a:ext cx="59206" cy="143697"/>
            </a:xfrm>
            <a:custGeom>
              <a:avLst/>
              <a:gdLst/>
              <a:ahLst/>
              <a:cxnLst/>
              <a:rect l="l" t="t" r="r" b="b"/>
              <a:pathLst>
                <a:path w="1899" h="4609" extrusionOk="0">
                  <a:moveTo>
                    <a:pt x="636" y="0"/>
                  </a:moveTo>
                  <a:cubicBezTo>
                    <a:pt x="636" y="0"/>
                    <a:pt x="407" y="174"/>
                    <a:pt x="2" y="367"/>
                  </a:cubicBezTo>
                  <a:cubicBezTo>
                    <a:pt x="218" y="557"/>
                    <a:pt x="627" y="881"/>
                    <a:pt x="1104" y="1077"/>
                  </a:cubicBezTo>
                  <a:lnTo>
                    <a:pt x="1104" y="2815"/>
                  </a:lnTo>
                  <a:cubicBezTo>
                    <a:pt x="1104" y="3598"/>
                    <a:pt x="656" y="4278"/>
                    <a:pt x="1" y="4609"/>
                  </a:cubicBezTo>
                  <a:cubicBezTo>
                    <a:pt x="1061" y="4549"/>
                    <a:pt x="1899" y="3672"/>
                    <a:pt x="1899" y="2599"/>
                  </a:cubicBezTo>
                  <a:lnTo>
                    <a:pt x="1899" y="863"/>
                  </a:lnTo>
                  <a:cubicBezTo>
                    <a:pt x="1191" y="570"/>
                    <a:pt x="636" y="0"/>
                    <a:pt x="636" y="0"/>
                  </a:cubicBezTo>
                  <a:close/>
                </a:path>
              </a:pathLst>
            </a:custGeom>
            <a:solidFill>
              <a:srgbClr val="FEAC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40"/>
          <p:cNvGrpSpPr/>
          <p:nvPr/>
        </p:nvGrpSpPr>
        <p:grpSpPr>
          <a:xfrm>
            <a:off x="874787" y="3420384"/>
            <a:ext cx="234336" cy="463896"/>
            <a:chOff x="722387" y="3907208"/>
            <a:chExt cx="234336" cy="463896"/>
          </a:xfrm>
        </p:grpSpPr>
        <p:sp>
          <p:nvSpPr>
            <p:cNvPr id="1642" name="Google Shape;1642;p40"/>
            <p:cNvSpPr/>
            <p:nvPr/>
          </p:nvSpPr>
          <p:spPr>
            <a:xfrm>
              <a:off x="755343" y="3950671"/>
              <a:ext cx="168421" cy="420429"/>
            </a:xfrm>
            <a:custGeom>
              <a:avLst/>
              <a:gdLst/>
              <a:ahLst/>
              <a:cxnLst/>
              <a:rect l="l" t="t" r="r" b="b"/>
              <a:pathLst>
                <a:path w="5402" h="13485" extrusionOk="0">
                  <a:moveTo>
                    <a:pt x="1" y="0"/>
                  </a:moveTo>
                  <a:lnTo>
                    <a:pt x="1" y="10784"/>
                  </a:lnTo>
                  <a:cubicBezTo>
                    <a:pt x="1" y="12275"/>
                    <a:pt x="1211" y="13485"/>
                    <a:pt x="2701" y="13485"/>
                  </a:cubicBezTo>
                  <a:cubicBezTo>
                    <a:pt x="4191" y="13485"/>
                    <a:pt x="5401" y="12275"/>
                    <a:pt x="5401" y="10784"/>
                  </a:cubicBezTo>
                  <a:lnTo>
                    <a:pt x="5401" y="0"/>
                  </a:lnTo>
                  <a:close/>
                </a:path>
              </a:pathLst>
            </a:custGeom>
            <a:solidFill>
              <a:srgbClr val="E4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820600" y="3950671"/>
              <a:ext cx="103166" cy="420429"/>
            </a:xfrm>
            <a:custGeom>
              <a:avLst/>
              <a:gdLst/>
              <a:ahLst/>
              <a:cxnLst/>
              <a:rect l="l" t="t" r="r" b="b"/>
              <a:pathLst>
                <a:path w="3309" h="13485" extrusionOk="0">
                  <a:moveTo>
                    <a:pt x="2094" y="0"/>
                  </a:moveTo>
                  <a:lnTo>
                    <a:pt x="2094" y="10784"/>
                  </a:lnTo>
                  <a:cubicBezTo>
                    <a:pt x="2094" y="12068"/>
                    <a:pt x="1199" y="13141"/>
                    <a:pt x="1" y="13415"/>
                  </a:cubicBezTo>
                  <a:cubicBezTo>
                    <a:pt x="196" y="13460"/>
                    <a:pt x="400" y="13485"/>
                    <a:pt x="608" y="13485"/>
                  </a:cubicBezTo>
                  <a:cubicBezTo>
                    <a:pt x="2098" y="13485"/>
                    <a:pt x="3308" y="12275"/>
                    <a:pt x="3308" y="10784"/>
                  </a:cubicBezTo>
                  <a:lnTo>
                    <a:pt x="3308" y="0"/>
                  </a:lnTo>
                  <a:close/>
                </a:path>
              </a:pathLst>
            </a:custGeom>
            <a:solidFill>
              <a:srgbClr val="D2EF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755343" y="4103289"/>
              <a:ext cx="168421" cy="267815"/>
            </a:xfrm>
            <a:custGeom>
              <a:avLst/>
              <a:gdLst/>
              <a:ahLst/>
              <a:cxnLst/>
              <a:rect l="l" t="t" r="r" b="b"/>
              <a:pathLst>
                <a:path w="5402" h="8590" extrusionOk="0">
                  <a:moveTo>
                    <a:pt x="1375" y="0"/>
                  </a:moveTo>
                  <a:cubicBezTo>
                    <a:pt x="575" y="0"/>
                    <a:pt x="1" y="373"/>
                    <a:pt x="1" y="373"/>
                  </a:cubicBezTo>
                  <a:lnTo>
                    <a:pt x="1" y="5889"/>
                  </a:lnTo>
                  <a:cubicBezTo>
                    <a:pt x="2" y="7380"/>
                    <a:pt x="1211" y="8590"/>
                    <a:pt x="2701" y="8590"/>
                  </a:cubicBezTo>
                  <a:cubicBezTo>
                    <a:pt x="4191" y="8590"/>
                    <a:pt x="5401" y="7380"/>
                    <a:pt x="5401" y="5889"/>
                  </a:cubicBezTo>
                  <a:lnTo>
                    <a:pt x="5401" y="187"/>
                  </a:lnTo>
                  <a:cubicBezTo>
                    <a:pt x="5401" y="187"/>
                    <a:pt x="4750" y="703"/>
                    <a:pt x="3869" y="703"/>
                  </a:cubicBezTo>
                  <a:cubicBezTo>
                    <a:pt x="3508" y="703"/>
                    <a:pt x="3109" y="616"/>
                    <a:pt x="2701" y="373"/>
                  </a:cubicBezTo>
                  <a:cubicBezTo>
                    <a:pt x="2232" y="94"/>
                    <a:pt x="1775" y="0"/>
                    <a:pt x="1375" y="0"/>
                  </a:cubicBezTo>
                  <a:close/>
                </a:path>
              </a:pathLst>
            </a:custGeom>
            <a:solidFill>
              <a:srgbClr val="9AD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820600" y="4108995"/>
              <a:ext cx="103198" cy="261985"/>
            </a:xfrm>
            <a:custGeom>
              <a:avLst/>
              <a:gdLst/>
              <a:ahLst/>
              <a:cxnLst/>
              <a:rect l="l" t="t" r="r" b="b"/>
              <a:pathLst>
                <a:path w="3310" h="8403" extrusionOk="0">
                  <a:moveTo>
                    <a:pt x="3310" y="1"/>
                  </a:moveTo>
                  <a:cubicBezTo>
                    <a:pt x="3310" y="1"/>
                    <a:pt x="2808" y="395"/>
                    <a:pt x="2093" y="494"/>
                  </a:cubicBezTo>
                  <a:lnTo>
                    <a:pt x="2093" y="5706"/>
                  </a:lnTo>
                  <a:lnTo>
                    <a:pt x="2094" y="5706"/>
                  </a:lnTo>
                  <a:cubicBezTo>
                    <a:pt x="2094" y="6990"/>
                    <a:pt x="1199" y="8063"/>
                    <a:pt x="1" y="8337"/>
                  </a:cubicBezTo>
                  <a:cubicBezTo>
                    <a:pt x="24" y="8343"/>
                    <a:pt x="49" y="8349"/>
                    <a:pt x="72" y="8352"/>
                  </a:cubicBezTo>
                  <a:cubicBezTo>
                    <a:pt x="79" y="8353"/>
                    <a:pt x="85" y="8353"/>
                    <a:pt x="92" y="8356"/>
                  </a:cubicBezTo>
                  <a:cubicBezTo>
                    <a:pt x="108" y="8359"/>
                    <a:pt x="125" y="8363"/>
                    <a:pt x="143" y="8365"/>
                  </a:cubicBezTo>
                  <a:cubicBezTo>
                    <a:pt x="151" y="8366"/>
                    <a:pt x="158" y="8368"/>
                    <a:pt x="167" y="8368"/>
                  </a:cubicBezTo>
                  <a:cubicBezTo>
                    <a:pt x="183" y="8371"/>
                    <a:pt x="197" y="8373"/>
                    <a:pt x="215" y="8375"/>
                  </a:cubicBezTo>
                  <a:cubicBezTo>
                    <a:pt x="223" y="8378"/>
                    <a:pt x="232" y="8378"/>
                    <a:pt x="241" y="8379"/>
                  </a:cubicBezTo>
                  <a:cubicBezTo>
                    <a:pt x="255" y="8381"/>
                    <a:pt x="270" y="8382"/>
                    <a:pt x="287" y="8385"/>
                  </a:cubicBezTo>
                  <a:cubicBezTo>
                    <a:pt x="296" y="8386"/>
                    <a:pt x="306" y="8386"/>
                    <a:pt x="316" y="8388"/>
                  </a:cubicBezTo>
                  <a:cubicBezTo>
                    <a:pt x="329" y="8389"/>
                    <a:pt x="343" y="8392"/>
                    <a:pt x="361" y="8392"/>
                  </a:cubicBezTo>
                  <a:cubicBezTo>
                    <a:pt x="369" y="8394"/>
                    <a:pt x="380" y="8394"/>
                    <a:pt x="390" y="8394"/>
                  </a:cubicBezTo>
                  <a:cubicBezTo>
                    <a:pt x="404" y="8395"/>
                    <a:pt x="420" y="8395"/>
                    <a:pt x="435" y="8397"/>
                  </a:cubicBezTo>
                  <a:cubicBezTo>
                    <a:pt x="443" y="8397"/>
                    <a:pt x="452" y="8399"/>
                    <a:pt x="462" y="8399"/>
                  </a:cubicBezTo>
                  <a:cubicBezTo>
                    <a:pt x="478" y="8401"/>
                    <a:pt x="494" y="8401"/>
                    <a:pt x="513" y="8401"/>
                  </a:cubicBezTo>
                  <a:lnTo>
                    <a:pt x="536" y="8401"/>
                  </a:lnTo>
                  <a:cubicBezTo>
                    <a:pt x="560" y="8401"/>
                    <a:pt x="585" y="8402"/>
                    <a:pt x="609" y="8402"/>
                  </a:cubicBezTo>
                  <a:cubicBezTo>
                    <a:pt x="2100" y="8402"/>
                    <a:pt x="3310" y="7194"/>
                    <a:pt x="3310" y="5703"/>
                  </a:cubicBezTo>
                  <a:lnTo>
                    <a:pt x="3310" y="1"/>
                  </a:lnTo>
                  <a:close/>
                </a:path>
              </a:pathLst>
            </a:custGeom>
            <a:solidFill>
              <a:srgbClr val="86D3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788579" y="4144383"/>
              <a:ext cx="21201" cy="21201"/>
            </a:xfrm>
            <a:custGeom>
              <a:avLst/>
              <a:gdLst/>
              <a:ahLst/>
              <a:cxnLst/>
              <a:rect l="l" t="t" r="r" b="b"/>
              <a:pathLst>
                <a:path w="680" h="680" extrusionOk="0">
                  <a:moveTo>
                    <a:pt x="340" y="0"/>
                  </a:moveTo>
                  <a:cubicBezTo>
                    <a:pt x="152" y="0"/>
                    <a:pt x="0" y="152"/>
                    <a:pt x="0" y="340"/>
                  </a:cubicBezTo>
                  <a:cubicBezTo>
                    <a:pt x="0" y="528"/>
                    <a:pt x="152" y="680"/>
                    <a:pt x="340" y="680"/>
                  </a:cubicBezTo>
                  <a:cubicBezTo>
                    <a:pt x="528" y="680"/>
                    <a:pt x="679" y="528"/>
                    <a:pt x="679" y="340"/>
                  </a:cubicBezTo>
                  <a:cubicBezTo>
                    <a:pt x="679" y="152"/>
                    <a:pt x="528" y="0"/>
                    <a:pt x="340" y="0"/>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873073" y="4174657"/>
              <a:ext cx="18519" cy="18519"/>
            </a:xfrm>
            <a:custGeom>
              <a:avLst/>
              <a:gdLst/>
              <a:ahLst/>
              <a:cxnLst/>
              <a:rect l="l" t="t" r="r" b="b"/>
              <a:pathLst>
                <a:path w="594" h="594" extrusionOk="0">
                  <a:moveTo>
                    <a:pt x="297" y="1"/>
                  </a:moveTo>
                  <a:cubicBezTo>
                    <a:pt x="132" y="1"/>
                    <a:pt x="1" y="132"/>
                    <a:pt x="1" y="297"/>
                  </a:cubicBezTo>
                  <a:cubicBezTo>
                    <a:pt x="1" y="462"/>
                    <a:pt x="132" y="594"/>
                    <a:pt x="297" y="594"/>
                  </a:cubicBezTo>
                  <a:cubicBezTo>
                    <a:pt x="462" y="594"/>
                    <a:pt x="593" y="462"/>
                    <a:pt x="593" y="297"/>
                  </a:cubicBezTo>
                  <a:cubicBezTo>
                    <a:pt x="593" y="132"/>
                    <a:pt x="462" y="1"/>
                    <a:pt x="297" y="1"/>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809781" y="4306230"/>
              <a:ext cx="18519" cy="18519"/>
            </a:xfrm>
            <a:custGeom>
              <a:avLst/>
              <a:gdLst/>
              <a:ahLst/>
              <a:cxnLst/>
              <a:rect l="l" t="t" r="r" b="b"/>
              <a:pathLst>
                <a:path w="594" h="594" extrusionOk="0">
                  <a:moveTo>
                    <a:pt x="297" y="0"/>
                  </a:moveTo>
                  <a:cubicBezTo>
                    <a:pt x="134" y="0"/>
                    <a:pt x="1" y="132"/>
                    <a:pt x="1" y="297"/>
                  </a:cubicBezTo>
                  <a:cubicBezTo>
                    <a:pt x="1" y="462"/>
                    <a:pt x="132" y="593"/>
                    <a:pt x="297" y="593"/>
                  </a:cubicBezTo>
                  <a:cubicBezTo>
                    <a:pt x="459" y="593"/>
                    <a:pt x="594" y="462"/>
                    <a:pt x="594" y="297"/>
                  </a:cubicBezTo>
                  <a:cubicBezTo>
                    <a:pt x="594" y="133"/>
                    <a:pt x="461" y="0"/>
                    <a:pt x="297" y="0"/>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873073" y="4266571"/>
              <a:ext cx="18519" cy="18519"/>
            </a:xfrm>
            <a:custGeom>
              <a:avLst/>
              <a:gdLst/>
              <a:ahLst/>
              <a:cxnLst/>
              <a:rect l="l" t="t" r="r" b="b"/>
              <a:pathLst>
                <a:path w="594" h="594" extrusionOk="0">
                  <a:moveTo>
                    <a:pt x="297" y="0"/>
                  </a:moveTo>
                  <a:cubicBezTo>
                    <a:pt x="132" y="0"/>
                    <a:pt x="1" y="132"/>
                    <a:pt x="1" y="297"/>
                  </a:cubicBezTo>
                  <a:cubicBezTo>
                    <a:pt x="1" y="462"/>
                    <a:pt x="132" y="593"/>
                    <a:pt x="297" y="593"/>
                  </a:cubicBezTo>
                  <a:cubicBezTo>
                    <a:pt x="462" y="593"/>
                    <a:pt x="593" y="462"/>
                    <a:pt x="593" y="297"/>
                  </a:cubicBezTo>
                  <a:cubicBezTo>
                    <a:pt x="593" y="133"/>
                    <a:pt x="462" y="0"/>
                    <a:pt x="297" y="0"/>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801674" y="4215906"/>
              <a:ext cx="22354" cy="22354"/>
            </a:xfrm>
            <a:custGeom>
              <a:avLst/>
              <a:gdLst/>
              <a:ahLst/>
              <a:cxnLst/>
              <a:rect l="l" t="t" r="r" b="b"/>
              <a:pathLst>
                <a:path w="717" h="717" extrusionOk="0">
                  <a:moveTo>
                    <a:pt x="359" y="1"/>
                  </a:moveTo>
                  <a:cubicBezTo>
                    <a:pt x="161" y="1"/>
                    <a:pt x="1" y="161"/>
                    <a:pt x="1" y="359"/>
                  </a:cubicBezTo>
                  <a:cubicBezTo>
                    <a:pt x="1" y="556"/>
                    <a:pt x="161" y="716"/>
                    <a:pt x="359" y="716"/>
                  </a:cubicBezTo>
                  <a:cubicBezTo>
                    <a:pt x="556" y="716"/>
                    <a:pt x="716" y="556"/>
                    <a:pt x="716" y="359"/>
                  </a:cubicBezTo>
                  <a:cubicBezTo>
                    <a:pt x="716" y="161"/>
                    <a:pt x="556" y="1"/>
                    <a:pt x="359" y="1"/>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722387" y="3907208"/>
              <a:ext cx="234330" cy="43430"/>
            </a:xfrm>
            <a:custGeom>
              <a:avLst/>
              <a:gdLst/>
              <a:ahLst/>
              <a:cxnLst/>
              <a:rect l="l" t="t" r="r" b="b"/>
              <a:pathLst>
                <a:path w="7516" h="1393" extrusionOk="0">
                  <a:moveTo>
                    <a:pt x="474" y="1"/>
                  </a:moveTo>
                  <a:cubicBezTo>
                    <a:pt x="213" y="1"/>
                    <a:pt x="1" y="213"/>
                    <a:pt x="1" y="474"/>
                  </a:cubicBezTo>
                  <a:lnTo>
                    <a:pt x="1" y="922"/>
                  </a:lnTo>
                  <a:cubicBezTo>
                    <a:pt x="1" y="1182"/>
                    <a:pt x="213" y="1393"/>
                    <a:pt x="474" y="1393"/>
                  </a:cubicBezTo>
                  <a:lnTo>
                    <a:pt x="7044" y="1393"/>
                  </a:lnTo>
                  <a:cubicBezTo>
                    <a:pt x="7304" y="1393"/>
                    <a:pt x="7515" y="1182"/>
                    <a:pt x="7515" y="922"/>
                  </a:cubicBezTo>
                  <a:lnTo>
                    <a:pt x="7515" y="474"/>
                  </a:lnTo>
                  <a:cubicBezTo>
                    <a:pt x="7515" y="213"/>
                    <a:pt x="7304" y="1"/>
                    <a:pt x="7044" y="1"/>
                  </a:cubicBezTo>
                  <a:close/>
                </a:path>
              </a:pathLst>
            </a:custGeom>
            <a:solidFill>
              <a:srgbClr val="C0E8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901570" y="3907208"/>
              <a:ext cx="55153" cy="43430"/>
            </a:xfrm>
            <a:custGeom>
              <a:avLst/>
              <a:gdLst/>
              <a:ahLst/>
              <a:cxnLst/>
              <a:rect l="l" t="t" r="r" b="b"/>
              <a:pathLst>
                <a:path w="1769" h="1393" extrusionOk="0">
                  <a:moveTo>
                    <a:pt x="0" y="1"/>
                  </a:moveTo>
                  <a:cubicBezTo>
                    <a:pt x="260" y="1"/>
                    <a:pt x="473" y="213"/>
                    <a:pt x="473" y="474"/>
                  </a:cubicBezTo>
                  <a:lnTo>
                    <a:pt x="473" y="922"/>
                  </a:lnTo>
                  <a:cubicBezTo>
                    <a:pt x="473" y="1182"/>
                    <a:pt x="260" y="1393"/>
                    <a:pt x="0" y="1393"/>
                  </a:cubicBezTo>
                  <a:lnTo>
                    <a:pt x="1297" y="1393"/>
                  </a:lnTo>
                  <a:cubicBezTo>
                    <a:pt x="1557" y="1393"/>
                    <a:pt x="1768" y="1182"/>
                    <a:pt x="1768" y="922"/>
                  </a:cubicBezTo>
                  <a:lnTo>
                    <a:pt x="1768" y="474"/>
                  </a:lnTo>
                  <a:cubicBezTo>
                    <a:pt x="1768" y="213"/>
                    <a:pt x="1557" y="1"/>
                    <a:pt x="1297" y="1"/>
                  </a:cubicBezTo>
                  <a:close/>
                </a:path>
              </a:pathLst>
            </a:custGeom>
            <a:solidFill>
              <a:srgbClr val="A6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0"/>
          <p:cNvGrpSpPr/>
          <p:nvPr/>
        </p:nvGrpSpPr>
        <p:grpSpPr>
          <a:xfrm>
            <a:off x="4978552" y="3420832"/>
            <a:ext cx="371085" cy="462999"/>
            <a:chOff x="5179202" y="3907675"/>
            <a:chExt cx="371085" cy="462999"/>
          </a:xfrm>
        </p:grpSpPr>
        <p:sp>
          <p:nvSpPr>
            <p:cNvPr id="1654" name="Google Shape;1654;p40"/>
            <p:cNvSpPr/>
            <p:nvPr/>
          </p:nvSpPr>
          <p:spPr>
            <a:xfrm>
              <a:off x="5265909" y="4224480"/>
              <a:ext cx="214034" cy="107001"/>
            </a:xfrm>
            <a:custGeom>
              <a:avLst/>
              <a:gdLst/>
              <a:ahLst/>
              <a:cxnLst/>
              <a:rect l="l" t="t" r="r" b="b"/>
              <a:pathLst>
                <a:path w="6865" h="3432" extrusionOk="0">
                  <a:moveTo>
                    <a:pt x="3291" y="0"/>
                  </a:moveTo>
                  <a:cubicBezTo>
                    <a:pt x="1474" y="0"/>
                    <a:pt x="1" y="1473"/>
                    <a:pt x="1" y="3290"/>
                  </a:cubicBezTo>
                  <a:lnTo>
                    <a:pt x="1" y="3432"/>
                  </a:lnTo>
                  <a:lnTo>
                    <a:pt x="6864" y="3432"/>
                  </a:lnTo>
                  <a:lnTo>
                    <a:pt x="6864" y="3290"/>
                  </a:lnTo>
                  <a:cubicBezTo>
                    <a:pt x="6864" y="1473"/>
                    <a:pt x="5391" y="0"/>
                    <a:pt x="3573" y="0"/>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357855" y="4224480"/>
              <a:ext cx="122185" cy="107001"/>
            </a:xfrm>
            <a:custGeom>
              <a:avLst/>
              <a:gdLst/>
              <a:ahLst/>
              <a:cxnLst/>
              <a:rect l="l" t="t" r="r" b="b"/>
              <a:pathLst>
                <a:path w="3919" h="3432" extrusionOk="0">
                  <a:moveTo>
                    <a:pt x="485" y="0"/>
                  </a:moveTo>
                  <a:cubicBezTo>
                    <a:pt x="320" y="0"/>
                    <a:pt x="158" y="13"/>
                    <a:pt x="1" y="35"/>
                  </a:cubicBezTo>
                  <a:cubicBezTo>
                    <a:pt x="1667" y="269"/>
                    <a:pt x="2948" y="1703"/>
                    <a:pt x="2948" y="3432"/>
                  </a:cubicBezTo>
                  <a:lnTo>
                    <a:pt x="3918" y="3432"/>
                  </a:lnTo>
                  <a:cubicBezTo>
                    <a:pt x="3917" y="1537"/>
                    <a:pt x="2380" y="0"/>
                    <a:pt x="485" y="0"/>
                  </a:cubicBezTo>
                  <a:close/>
                </a:path>
              </a:pathLst>
            </a:custGeom>
            <a:solidFill>
              <a:srgbClr val="C3C3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179202" y="4187191"/>
              <a:ext cx="134250" cy="31489"/>
            </a:xfrm>
            <a:custGeom>
              <a:avLst/>
              <a:gdLst/>
              <a:ahLst/>
              <a:cxnLst/>
              <a:rect l="l" t="t" r="r" b="b"/>
              <a:pathLst>
                <a:path w="4306" h="1010" extrusionOk="0">
                  <a:moveTo>
                    <a:pt x="321" y="1"/>
                  </a:moveTo>
                  <a:cubicBezTo>
                    <a:pt x="143" y="1"/>
                    <a:pt x="0" y="142"/>
                    <a:pt x="0" y="320"/>
                  </a:cubicBezTo>
                  <a:lnTo>
                    <a:pt x="0" y="690"/>
                  </a:lnTo>
                  <a:cubicBezTo>
                    <a:pt x="0" y="868"/>
                    <a:pt x="143" y="1010"/>
                    <a:pt x="321" y="1010"/>
                  </a:cubicBezTo>
                  <a:lnTo>
                    <a:pt x="3986" y="1010"/>
                  </a:lnTo>
                  <a:cubicBezTo>
                    <a:pt x="4162" y="1010"/>
                    <a:pt x="4305" y="868"/>
                    <a:pt x="4305" y="690"/>
                  </a:cubicBezTo>
                  <a:lnTo>
                    <a:pt x="4305" y="320"/>
                  </a:lnTo>
                  <a:cubicBezTo>
                    <a:pt x="4305" y="142"/>
                    <a:pt x="4162" y="1"/>
                    <a:pt x="3986" y="1"/>
                  </a:cubicBezTo>
                  <a:close/>
                </a:path>
              </a:pathLst>
            </a:custGeom>
            <a:solidFill>
              <a:srgbClr val="D4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272769" y="4187191"/>
              <a:ext cx="40718" cy="31458"/>
            </a:xfrm>
            <a:custGeom>
              <a:avLst/>
              <a:gdLst/>
              <a:ahLst/>
              <a:cxnLst/>
              <a:rect l="l" t="t" r="r" b="b"/>
              <a:pathLst>
                <a:path w="1306" h="1009" extrusionOk="0">
                  <a:moveTo>
                    <a:pt x="0" y="1"/>
                  </a:moveTo>
                  <a:cubicBezTo>
                    <a:pt x="185" y="1"/>
                    <a:pt x="333" y="150"/>
                    <a:pt x="333" y="333"/>
                  </a:cubicBezTo>
                  <a:lnTo>
                    <a:pt x="333" y="676"/>
                  </a:lnTo>
                  <a:cubicBezTo>
                    <a:pt x="333" y="861"/>
                    <a:pt x="184" y="1008"/>
                    <a:pt x="0" y="1008"/>
                  </a:cubicBezTo>
                  <a:lnTo>
                    <a:pt x="972" y="1008"/>
                  </a:lnTo>
                  <a:cubicBezTo>
                    <a:pt x="1155" y="1008"/>
                    <a:pt x="1306" y="858"/>
                    <a:pt x="1306" y="676"/>
                  </a:cubicBezTo>
                  <a:lnTo>
                    <a:pt x="1306" y="333"/>
                  </a:lnTo>
                  <a:cubicBezTo>
                    <a:pt x="1304" y="148"/>
                    <a:pt x="1155" y="1"/>
                    <a:pt x="972" y="1"/>
                  </a:cubicBezTo>
                  <a:close/>
                </a:path>
              </a:pathLst>
            </a:custGeom>
            <a:solidFill>
              <a:srgbClr val="ACE1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210692" y="4218650"/>
              <a:ext cx="86611" cy="68310"/>
            </a:xfrm>
            <a:custGeom>
              <a:avLst/>
              <a:gdLst/>
              <a:ahLst/>
              <a:cxnLst/>
              <a:rect l="l" t="t" r="r" b="b"/>
              <a:pathLst>
                <a:path w="2778" h="2191" extrusionOk="0">
                  <a:moveTo>
                    <a:pt x="1" y="1"/>
                  </a:moveTo>
                  <a:cubicBezTo>
                    <a:pt x="14" y="48"/>
                    <a:pt x="31" y="93"/>
                    <a:pt x="57" y="138"/>
                  </a:cubicBezTo>
                  <a:cubicBezTo>
                    <a:pt x="547" y="1004"/>
                    <a:pt x="1251" y="1705"/>
                    <a:pt x="2082" y="2191"/>
                  </a:cubicBezTo>
                  <a:cubicBezTo>
                    <a:pt x="2254" y="1818"/>
                    <a:pt x="2492" y="1480"/>
                    <a:pt x="2778" y="1192"/>
                  </a:cubicBezTo>
                  <a:cubicBezTo>
                    <a:pt x="2250" y="897"/>
                    <a:pt x="1783" y="492"/>
                    <a:pt x="1415" y="1"/>
                  </a:cubicBezTo>
                  <a:close/>
                </a:path>
              </a:pathLst>
            </a:custGeom>
            <a:solidFill>
              <a:srgbClr val="A9A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0"/>
            <p:cNvSpPr/>
            <p:nvPr/>
          </p:nvSpPr>
          <p:spPr>
            <a:xfrm>
              <a:off x="5353116" y="4258091"/>
              <a:ext cx="39689" cy="39689"/>
            </a:xfrm>
            <a:custGeom>
              <a:avLst/>
              <a:gdLst/>
              <a:ahLst/>
              <a:cxnLst/>
              <a:rect l="l" t="t" r="r" b="b"/>
              <a:pathLst>
                <a:path w="1273" h="1273" extrusionOk="0">
                  <a:moveTo>
                    <a:pt x="637" y="1"/>
                  </a:moveTo>
                  <a:cubicBezTo>
                    <a:pt x="286" y="1"/>
                    <a:pt x="1" y="287"/>
                    <a:pt x="1" y="637"/>
                  </a:cubicBezTo>
                  <a:cubicBezTo>
                    <a:pt x="1" y="988"/>
                    <a:pt x="284" y="1273"/>
                    <a:pt x="637" y="1273"/>
                  </a:cubicBezTo>
                  <a:cubicBezTo>
                    <a:pt x="988" y="1273"/>
                    <a:pt x="1273" y="989"/>
                    <a:pt x="1273" y="637"/>
                  </a:cubicBezTo>
                  <a:cubicBezTo>
                    <a:pt x="1273" y="287"/>
                    <a:pt x="990" y="1"/>
                    <a:pt x="637" y="1"/>
                  </a:cubicBezTo>
                  <a:close/>
                </a:path>
              </a:pathLst>
            </a:custGeom>
            <a:solidFill>
              <a:srgbClr val="6E6E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0"/>
            <p:cNvSpPr/>
            <p:nvPr/>
          </p:nvSpPr>
          <p:spPr>
            <a:xfrm>
              <a:off x="5440478" y="3995692"/>
              <a:ext cx="95154" cy="281502"/>
            </a:xfrm>
            <a:custGeom>
              <a:avLst/>
              <a:gdLst/>
              <a:ahLst/>
              <a:cxnLst/>
              <a:rect l="l" t="t" r="r" b="b"/>
              <a:pathLst>
                <a:path w="3052" h="9029" extrusionOk="0">
                  <a:moveTo>
                    <a:pt x="605" y="1"/>
                  </a:moveTo>
                  <a:lnTo>
                    <a:pt x="91" y="1073"/>
                  </a:lnTo>
                  <a:cubicBezTo>
                    <a:pt x="1209" y="1901"/>
                    <a:pt x="1848" y="3172"/>
                    <a:pt x="1848" y="4557"/>
                  </a:cubicBezTo>
                  <a:cubicBezTo>
                    <a:pt x="1848" y="6023"/>
                    <a:pt x="1116" y="7321"/>
                    <a:pt x="0" y="8106"/>
                  </a:cubicBezTo>
                  <a:cubicBezTo>
                    <a:pt x="315" y="8363"/>
                    <a:pt x="586" y="8675"/>
                    <a:pt x="792" y="9028"/>
                  </a:cubicBezTo>
                  <a:cubicBezTo>
                    <a:pt x="2091" y="8074"/>
                    <a:pt x="2958" y="6572"/>
                    <a:pt x="3052" y="4866"/>
                  </a:cubicBezTo>
                  <a:lnTo>
                    <a:pt x="3046" y="4162"/>
                  </a:lnTo>
                  <a:cubicBezTo>
                    <a:pt x="2993" y="3415"/>
                    <a:pt x="2790" y="2684"/>
                    <a:pt x="2448" y="2023"/>
                  </a:cubicBezTo>
                  <a:cubicBezTo>
                    <a:pt x="2060" y="1268"/>
                    <a:pt x="1496" y="606"/>
                    <a:pt x="813" y="100"/>
                  </a:cubicBezTo>
                  <a:cubicBezTo>
                    <a:pt x="748" y="53"/>
                    <a:pt x="677" y="18"/>
                    <a:pt x="605" y="1"/>
                  </a:cubicBezTo>
                  <a:close/>
                </a:path>
              </a:pathLst>
            </a:custGeom>
            <a:solidFill>
              <a:srgbClr val="A9A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454664" y="3995692"/>
              <a:ext cx="80937" cy="281502"/>
            </a:xfrm>
            <a:custGeom>
              <a:avLst/>
              <a:gdLst/>
              <a:ahLst/>
              <a:cxnLst/>
              <a:rect l="l" t="t" r="r" b="b"/>
              <a:pathLst>
                <a:path w="2596" h="9029" extrusionOk="0">
                  <a:moveTo>
                    <a:pt x="150" y="1"/>
                  </a:moveTo>
                  <a:lnTo>
                    <a:pt x="1" y="313"/>
                  </a:lnTo>
                  <a:cubicBezTo>
                    <a:pt x="562" y="787"/>
                    <a:pt x="1030" y="1372"/>
                    <a:pt x="1367" y="2023"/>
                  </a:cubicBezTo>
                  <a:cubicBezTo>
                    <a:pt x="1708" y="2684"/>
                    <a:pt x="1910" y="3418"/>
                    <a:pt x="1964" y="4162"/>
                  </a:cubicBezTo>
                  <a:lnTo>
                    <a:pt x="1970" y="4866"/>
                  </a:lnTo>
                  <a:cubicBezTo>
                    <a:pt x="1886" y="6389"/>
                    <a:pt x="1186" y="7747"/>
                    <a:pt x="115" y="8699"/>
                  </a:cubicBezTo>
                  <a:cubicBezTo>
                    <a:pt x="194" y="8804"/>
                    <a:pt x="270" y="8914"/>
                    <a:pt x="336" y="9028"/>
                  </a:cubicBezTo>
                  <a:cubicBezTo>
                    <a:pt x="1633" y="8074"/>
                    <a:pt x="2500" y="6572"/>
                    <a:pt x="2595" y="4866"/>
                  </a:cubicBezTo>
                  <a:lnTo>
                    <a:pt x="2591" y="4162"/>
                  </a:lnTo>
                  <a:cubicBezTo>
                    <a:pt x="2536" y="3415"/>
                    <a:pt x="2334" y="2684"/>
                    <a:pt x="1993" y="2023"/>
                  </a:cubicBezTo>
                  <a:cubicBezTo>
                    <a:pt x="1604" y="1268"/>
                    <a:pt x="1040" y="606"/>
                    <a:pt x="358" y="100"/>
                  </a:cubicBezTo>
                  <a:cubicBezTo>
                    <a:pt x="293" y="53"/>
                    <a:pt x="222" y="18"/>
                    <a:pt x="150" y="1"/>
                  </a:cubicBezTo>
                  <a:close/>
                </a:path>
              </a:pathLst>
            </a:custGeom>
            <a:solidFill>
              <a:srgbClr val="8E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195789" y="4331485"/>
              <a:ext cx="354488" cy="39190"/>
            </a:xfrm>
            <a:custGeom>
              <a:avLst/>
              <a:gdLst/>
              <a:ahLst/>
              <a:cxnLst/>
              <a:rect l="l" t="t" r="r" b="b"/>
              <a:pathLst>
                <a:path w="11370" h="1257" extrusionOk="0">
                  <a:moveTo>
                    <a:pt x="947" y="0"/>
                  </a:moveTo>
                  <a:cubicBezTo>
                    <a:pt x="636" y="0"/>
                    <a:pt x="357" y="189"/>
                    <a:pt x="245" y="477"/>
                  </a:cubicBezTo>
                  <a:lnTo>
                    <a:pt x="58" y="947"/>
                  </a:lnTo>
                  <a:cubicBezTo>
                    <a:pt x="0" y="1094"/>
                    <a:pt x="109" y="1256"/>
                    <a:pt x="268" y="1256"/>
                  </a:cubicBezTo>
                  <a:lnTo>
                    <a:pt x="11102" y="1256"/>
                  </a:lnTo>
                  <a:cubicBezTo>
                    <a:pt x="11261" y="1256"/>
                    <a:pt x="11370" y="1094"/>
                    <a:pt x="11312" y="947"/>
                  </a:cubicBezTo>
                  <a:lnTo>
                    <a:pt x="11125" y="477"/>
                  </a:lnTo>
                  <a:cubicBezTo>
                    <a:pt x="11011" y="188"/>
                    <a:pt x="10732" y="0"/>
                    <a:pt x="10423" y="0"/>
                  </a:cubicBezTo>
                  <a:close/>
                </a:path>
              </a:pathLst>
            </a:custGeom>
            <a:solidFill>
              <a:srgbClr val="7878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509663" y="4331485"/>
              <a:ext cx="40624" cy="39190"/>
            </a:xfrm>
            <a:custGeom>
              <a:avLst/>
              <a:gdLst/>
              <a:ahLst/>
              <a:cxnLst/>
              <a:rect l="l" t="t" r="r" b="b"/>
              <a:pathLst>
                <a:path w="1303" h="1257" extrusionOk="0">
                  <a:moveTo>
                    <a:pt x="0" y="0"/>
                  </a:moveTo>
                  <a:lnTo>
                    <a:pt x="499" y="1256"/>
                  </a:lnTo>
                  <a:lnTo>
                    <a:pt x="1035" y="1256"/>
                  </a:lnTo>
                  <a:cubicBezTo>
                    <a:pt x="1194" y="1256"/>
                    <a:pt x="1303" y="1094"/>
                    <a:pt x="1245" y="947"/>
                  </a:cubicBezTo>
                  <a:lnTo>
                    <a:pt x="1058" y="477"/>
                  </a:lnTo>
                  <a:cubicBezTo>
                    <a:pt x="943" y="189"/>
                    <a:pt x="664" y="0"/>
                    <a:pt x="354" y="0"/>
                  </a:cubicBezTo>
                  <a:close/>
                </a:path>
              </a:pathLst>
            </a:custGeom>
            <a:solidFill>
              <a:srgbClr val="5E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444438" y="3907675"/>
              <a:ext cx="74982" cy="73049"/>
            </a:xfrm>
            <a:custGeom>
              <a:avLst/>
              <a:gdLst/>
              <a:ahLst/>
              <a:cxnLst/>
              <a:rect l="l" t="t" r="r" b="b"/>
              <a:pathLst>
                <a:path w="2405" h="2343" extrusionOk="0">
                  <a:moveTo>
                    <a:pt x="575" y="0"/>
                  </a:moveTo>
                  <a:cubicBezTo>
                    <a:pt x="492" y="0"/>
                    <a:pt x="410" y="31"/>
                    <a:pt x="346" y="94"/>
                  </a:cubicBezTo>
                  <a:lnTo>
                    <a:pt x="128" y="314"/>
                  </a:lnTo>
                  <a:cubicBezTo>
                    <a:pt x="1" y="440"/>
                    <a:pt x="1" y="644"/>
                    <a:pt x="128" y="771"/>
                  </a:cubicBezTo>
                  <a:lnTo>
                    <a:pt x="1602" y="2247"/>
                  </a:lnTo>
                  <a:cubicBezTo>
                    <a:pt x="1665" y="2310"/>
                    <a:pt x="1747" y="2342"/>
                    <a:pt x="1830" y="2342"/>
                  </a:cubicBezTo>
                  <a:cubicBezTo>
                    <a:pt x="1913" y="2342"/>
                    <a:pt x="1995" y="2310"/>
                    <a:pt x="2059" y="2247"/>
                  </a:cubicBezTo>
                  <a:lnTo>
                    <a:pt x="2277" y="2029"/>
                  </a:lnTo>
                  <a:cubicBezTo>
                    <a:pt x="2404" y="1904"/>
                    <a:pt x="2404" y="1697"/>
                    <a:pt x="2277" y="1569"/>
                  </a:cubicBezTo>
                  <a:lnTo>
                    <a:pt x="803" y="94"/>
                  </a:lnTo>
                  <a:cubicBezTo>
                    <a:pt x="740" y="31"/>
                    <a:pt x="658" y="0"/>
                    <a:pt x="575"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0"/>
            <p:cNvSpPr/>
            <p:nvPr/>
          </p:nvSpPr>
          <p:spPr>
            <a:xfrm>
              <a:off x="5448584" y="3932088"/>
              <a:ext cx="70648" cy="48512"/>
            </a:xfrm>
            <a:custGeom>
              <a:avLst/>
              <a:gdLst/>
              <a:ahLst/>
              <a:cxnLst/>
              <a:rect l="l" t="t" r="r" b="b"/>
              <a:pathLst>
                <a:path w="2266" h="1556" extrusionOk="0">
                  <a:moveTo>
                    <a:pt x="1" y="1"/>
                  </a:moveTo>
                  <a:lnTo>
                    <a:pt x="51" y="51"/>
                  </a:lnTo>
                  <a:lnTo>
                    <a:pt x="1" y="1"/>
                  </a:lnTo>
                  <a:close/>
                  <a:moveTo>
                    <a:pt x="51" y="51"/>
                  </a:moveTo>
                  <a:lnTo>
                    <a:pt x="51" y="51"/>
                  </a:lnTo>
                  <a:lnTo>
                    <a:pt x="51" y="51"/>
                  </a:lnTo>
                  <a:close/>
                  <a:moveTo>
                    <a:pt x="51" y="51"/>
                  </a:moveTo>
                  <a:lnTo>
                    <a:pt x="227" y="228"/>
                  </a:lnTo>
                  <a:lnTo>
                    <a:pt x="51" y="51"/>
                  </a:lnTo>
                  <a:close/>
                  <a:moveTo>
                    <a:pt x="227" y="228"/>
                  </a:moveTo>
                  <a:lnTo>
                    <a:pt x="244" y="244"/>
                  </a:lnTo>
                  <a:lnTo>
                    <a:pt x="227" y="228"/>
                  </a:lnTo>
                  <a:close/>
                  <a:moveTo>
                    <a:pt x="244" y="244"/>
                  </a:moveTo>
                  <a:lnTo>
                    <a:pt x="244" y="244"/>
                  </a:lnTo>
                  <a:lnTo>
                    <a:pt x="244" y="244"/>
                  </a:lnTo>
                  <a:close/>
                  <a:moveTo>
                    <a:pt x="1406" y="51"/>
                  </a:moveTo>
                  <a:lnTo>
                    <a:pt x="1599" y="244"/>
                  </a:lnTo>
                  <a:lnTo>
                    <a:pt x="1599" y="244"/>
                  </a:lnTo>
                  <a:cubicBezTo>
                    <a:pt x="1594" y="239"/>
                    <a:pt x="1589" y="233"/>
                    <a:pt x="1583" y="228"/>
                  </a:cubicBezTo>
                  <a:lnTo>
                    <a:pt x="1406" y="51"/>
                  </a:lnTo>
                  <a:close/>
                  <a:moveTo>
                    <a:pt x="244" y="244"/>
                  </a:moveTo>
                  <a:lnTo>
                    <a:pt x="244" y="244"/>
                  </a:lnTo>
                  <a:lnTo>
                    <a:pt x="244" y="244"/>
                  </a:lnTo>
                  <a:close/>
                  <a:moveTo>
                    <a:pt x="244" y="244"/>
                  </a:moveTo>
                  <a:lnTo>
                    <a:pt x="905" y="906"/>
                  </a:lnTo>
                  <a:lnTo>
                    <a:pt x="905" y="906"/>
                  </a:lnTo>
                  <a:lnTo>
                    <a:pt x="244" y="244"/>
                  </a:lnTo>
                  <a:close/>
                  <a:moveTo>
                    <a:pt x="1599" y="244"/>
                  </a:moveTo>
                  <a:cubicBezTo>
                    <a:pt x="1715" y="377"/>
                    <a:pt x="1710" y="579"/>
                    <a:pt x="1583" y="705"/>
                  </a:cubicBezTo>
                  <a:lnTo>
                    <a:pt x="1382" y="906"/>
                  </a:lnTo>
                  <a:cubicBezTo>
                    <a:pt x="1317" y="972"/>
                    <a:pt x="1230" y="1004"/>
                    <a:pt x="1144" y="1004"/>
                  </a:cubicBezTo>
                  <a:cubicBezTo>
                    <a:pt x="1058" y="1004"/>
                    <a:pt x="971" y="972"/>
                    <a:pt x="905" y="906"/>
                  </a:cubicBezTo>
                  <a:lnTo>
                    <a:pt x="905" y="906"/>
                  </a:lnTo>
                  <a:lnTo>
                    <a:pt x="1456" y="1457"/>
                  </a:lnTo>
                  <a:cubicBezTo>
                    <a:pt x="1522" y="1522"/>
                    <a:pt x="1608" y="1555"/>
                    <a:pt x="1695" y="1555"/>
                  </a:cubicBezTo>
                  <a:cubicBezTo>
                    <a:pt x="1781" y="1555"/>
                    <a:pt x="1867" y="1522"/>
                    <a:pt x="1933" y="1457"/>
                  </a:cubicBezTo>
                  <a:lnTo>
                    <a:pt x="2134" y="1256"/>
                  </a:lnTo>
                  <a:cubicBezTo>
                    <a:pt x="2266" y="1124"/>
                    <a:pt x="2266" y="912"/>
                    <a:pt x="2134" y="779"/>
                  </a:cubicBezTo>
                  <a:lnTo>
                    <a:pt x="1599" y="244"/>
                  </a:lnTo>
                  <a:close/>
                </a:path>
              </a:pathLst>
            </a:custGeom>
            <a:solidFill>
              <a:srgbClr val="82D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0"/>
            <p:cNvSpPr/>
            <p:nvPr/>
          </p:nvSpPr>
          <p:spPr>
            <a:xfrm>
              <a:off x="5262667" y="4060887"/>
              <a:ext cx="103291" cy="101795"/>
            </a:xfrm>
            <a:custGeom>
              <a:avLst/>
              <a:gdLst/>
              <a:ahLst/>
              <a:cxnLst/>
              <a:rect l="l" t="t" r="r" b="b"/>
              <a:pathLst>
                <a:path w="3313" h="3265" extrusionOk="0">
                  <a:moveTo>
                    <a:pt x="669" y="1"/>
                  </a:moveTo>
                  <a:cubicBezTo>
                    <a:pt x="606" y="1"/>
                    <a:pt x="542" y="25"/>
                    <a:pt x="494" y="74"/>
                  </a:cubicBezTo>
                  <a:lnTo>
                    <a:pt x="97" y="470"/>
                  </a:lnTo>
                  <a:cubicBezTo>
                    <a:pt x="1" y="567"/>
                    <a:pt x="1" y="724"/>
                    <a:pt x="97" y="822"/>
                  </a:cubicBezTo>
                  <a:lnTo>
                    <a:pt x="2467" y="3192"/>
                  </a:lnTo>
                  <a:cubicBezTo>
                    <a:pt x="2515" y="3240"/>
                    <a:pt x="2579" y="3264"/>
                    <a:pt x="2643" y="3264"/>
                  </a:cubicBezTo>
                  <a:cubicBezTo>
                    <a:pt x="2706" y="3264"/>
                    <a:pt x="2770" y="3240"/>
                    <a:pt x="2819" y="3192"/>
                  </a:cubicBezTo>
                  <a:lnTo>
                    <a:pt x="3214" y="2796"/>
                  </a:lnTo>
                  <a:cubicBezTo>
                    <a:pt x="3312" y="2697"/>
                    <a:pt x="3312" y="2541"/>
                    <a:pt x="3214" y="2443"/>
                  </a:cubicBezTo>
                  <a:lnTo>
                    <a:pt x="846" y="74"/>
                  </a:lnTo>
                  <a:cubicBezTo>
                    <a:pt x="797" y="25"/>
                    <a:pt x="733" y="1"/>
                    <a:pt x="669"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0"/>
            <p:cNvSpPr/>
            <p:nvPr/>
          </p:nvSpPr>
          <p:spPr>
            <a:xfrm>
              <a:off x="5322218" y="4119689"/>
              <a:ext cx="43586" cy="42869"/>
            </a:xfrm>
            <a:custGeom>
              <a:avLst/>
              <a:gdLst/>
              <a:ahLst/>
              <a:cxnLst/>
              <a:rect l="l" t="t" r="r" b="b"/>
              <a:pathLst>
                <a:path w="1398" h="1375" extrusionOk="0">
                  <a:moveTo>
                    <a:pt x="748" y="0"/>
                  </a:moveTo>
                  <a:lnTo>
                    <a:pt x="748" y="0"/>
                  </a:lnTo>
                  <a:cubicBezTo>
                    <a:pt x="849" y="102"/>
                    <a:pt x="849" y="266"/>
                    <a:pt x="748" y="367"/>
                  </a:cubicBezTo>
                  <a:lnTo>
                    <a:pt x="367" y="749"/>
                  </a:lnTo>
                  <a:cubicBezTo>
                    <a:pt x="317" y="800"/>
                    <a:pt x="250" y="825"/>
                    <a:pt x="184" y="825"/>
                  </a:cubicBezTo>
                  <a:cubicBezTo>
                    <a:pt x="117" y="825"/>
                    <a:pt x="51" y="800"/>
                    <a:pt x="0" y="749"/>
                  </a:cubicBezTo>
                  <a:lnTo>
                    <a:pt x="0" y="749"/>
                  </a:lnTo>
                  <a:lnTo>
                    <a:pt x="549" y="1298"/>
                  </a:lnTo>
                  <a:cubicBezTo>
                    <a:pt x="600" y="1349"/>
                    <a:pt x="667" y="1374"/>
                    <a:pt x="733" y="1374"/>
                  </a:cubicBezTo>
                  <a:cubicBezTo>
                    <a:pt x="800" y="1374"/>
                    <a:pt x="866" y="1349"/>
                    <a:pt x="917" y="1298"/>
                  </a:cubicBezTo>
                  <a:lnTo>
                    <a:pt x="1297" y="917"/>
                  </a:lnTo>
                  <a:cubicBezTo>
                    <a:pt x="1398" y="816"/>
                    <a:pt x="1398" y="651"/>
                    <a:pt x="1297" y="550"/>
                  </a:cubicBezTo>
                  <a:lnTo>
                    <a:pt x="748" y="0"/>
                  </a:lnTo>
                  <a:close/>
                </a:path>
              </a:pathLst>
            </a:custGeom>
            <a:solidFill>
              <a:srgbClr val="82D1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0"/>
            <p:cNvSpPr/>
            <p:nvPr/>
          </p:nvSpPr>
          <p:spPr>
            <a:xfrm>
              <a:off x="5253251" y="4093312"/>
              <a:ext cx="41996" cy="40967"/>
            </a:xfrm>
            <a:custGeom>
              <a:avLst/>
              <a:gdLst/>
              <a:ahLst/>
              <a:cxnLst/>
              <a:rect l="l" t="t" r="r" b="b"/>
              <a:pathLst>
                <a:path w="1347" h="1314" extrusionOk="0">
                  <a:moveTo>
                    <a:pt x="619" y="1"/>
                  </a:moveTo>
                  <a:lnTo>
                    <a:pt x="131" y="491"/>
                  </a:lnTo>
                  <a:cubicBezTo>
                    <a:pt x="0" y="622"/>
                    <a:pt x="0" y="833"/>
                    <a:pt x="131" y="963"/>
                  </a:cubicBezTo>
                  <a:lnTo>
                    <a:pt x="384" y="1216"/>
                  </a:lnTo>
                  <a:cubicBezTo>
                    <a:pt x="449" y="1281"/>
                    <a:pt x="535" y="1314"/>
                    <a:pt x="620" y="1314"/>
                  </a:cubicBezTo>
                  <a:cubicBezTo>
                    <a:pt x="706" y="1314"/>
                    <a:pt x="791" y="1281"/>
                    <a:pt x="856" y="1216"/>
                  </a:cubicBezTo>
                  <a:lnTo>
                    <a:pt x="1346" y="728"/>
                  </a:lnTo>
                  <a:lnTo>
                    <a:pt x="619" y="1"/>
                  </a:lnTo>
                  <a:close/>
                </a:path>
              </a:pathLst>
            </a:custGeom>
            <a:solidFill>
              <a:srgbClr val="D4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0"/>
            <p:cNvSpPr/>
            <p:nvPr/>
          </p:nvSpPr>
          <p:spPr>
            <a:xfrm>
              <a:off x="5290790" y="4130913"/>
              <a:ext cx="42027" cy="40967"/>
            </a:xfrm>
            <a:custGeom>
              <a:avLst/>
              <a:gdLst/>
              <a:ahLst/>
              <a:cxnLst/>
              <a:rect l="l" t="t" r="r" b="b"/>
              <a:pathLst>
                <a:path w="1348" h="1314" extrusionOk="0">
                  <a:moveTo>
                    <a:pt x="621" y="0"/>
                  </a:moveTo>
                  <a:lnTo>
                    <a:pt x="131" y="490"/>
                  </a:lnTo>
                  <a:cubicBezTo>
                    <a:pt x="1" y="622"/>
                    <a:pt x="1" y="833"/>
                    <a:pt x="131" y="963"/>
                  </a:cubicBezTo>
                  <a:lnTo>
                    <a:pt x="384" y="1216"/>
                  </a:lnTo>
                  <a:cubicBezTo>
                    <a:pt x="450" y="1281"/>
                    <a:pt x="536" y="1314"/>
                    <a:pt x="622" y="1314"/>
                  </a:cubicBezTo>
                  <a:cubicBezTo>
                    <a:pt x="707" y="1314"/>
                    <a:pt x="793" y="1281"/>
                    <a:pt x="858" y="1216"/>
                  </a:cubicBezTo>
                  <a:lnTo>
                    <a:pt x="1348" y="726"/>
                  </a:lnTo>
                  <a:lnTo>
                    <a:pt x="621" y="0"/>
                  </a:lnTo>
                  <a:close/>
                </a:path>
              </a:pathLst>
            </a:custGeom>
            <a:solidFill>
              <a:srgbClr val="D4EF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0"/>
            <p:cNvSpPr/>
            <p:nvPr/>
          </p:nvSpPr>
          <p:spPr>
            <a:xfrm>
              <a:off x="5413883" y="3935986"/>
              <a:ext cx="79035" cy="79066"/>
            </a:xfrm>
            <a:custGeom>
              <a:avLst/>
              <a:gdLst/>
              <a:ahLst/>
              <a:cxnLst/>
              <a:rect l="l" t="t" r="r" b="b"/>
              <a:pathLst>
                <a:path w="2535" h="2536" extrusionOk="0">
                  <a:moveTo>
                    <a:pt x="1239" y="0"/>
                  </a:moveTo>
                  <a:lnTo>
                    <a:pt x="0" y="1239"/>
                  </a:lnTo>
                  <a:lnTo>
                    <a:pt x="1296" y="2536"/>
                  </a:lnTo>
                  <a:lnTo>
                    <a:pt x="2534" y="1295"/>
                  </a:lnTo>
                  <a:lnTo>
                    <a:pt x="1239" y="0"/>
                  </a:lnTo>
                  <a:close/>
                </a:path>
              </a:pathLst>
            </a:custGeom>
            <a:solidFill>
              <a:srgbClr val="A9A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0"/>
            <p:cNvSpPr/>
            <p:nvPr/>
          </p:nvSpPr>
          <p:spPr>
            <a:xfrm>
              <a:off x="5413914" y="3959182"/>
              <a:ext cx="79097" cy="55870"/>
            </a:xfrm>
            <a:custGeom>
              <a:avLst/>
              <a:gdLst/>
              <a:ahLst/>
              <a:cxnLst/>
              <a:rect l="l" t="t" r="r" b="b"/>
              <a:pathLst>
                <a:path w="2537" h="1792" extrusionOk="0">
                  <a:moveTo>
                    <a:pt x="1984" y="1"/>
                  </a:moveTo>
                  <a:lnTo>
                    <a:pt x="745" y="1240"/>
                  </a:lnTo>
                  <a:lnTo>
                    <a:pt x="1" y="495"/>
                  </a:lnTo>
                  <a:lnTo>
                    <a:pt x="1296" y="1792"/>
                  </a:lnTo>
                  <a:lnTo>
                    <a:pt x="2536" y="551"/>
                  </a:lnTo>
                  <a:lnTo>
                    <a:pt x="1984" y="1"/>
                  </a:lnTo>
                  <a:close/>
                </a:path>
              </a:pathLst>
            </a:custGeom>
            <a:solidFill>
              <a:srgbClr val="8E8E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0"/>
            <p:cNvSpPr/>
            <p:nvPr/>
          </p:nvSpPr>
          <p:spPr>
            <a:xfrm>
              <a:off x="5295841" y="3966353"/>
              <a:ext cx="164586" cy="163900"/>
            </a:xfrm>
            <a:custGeom>
              <a:avLst/>
              <a:gdLst/>
              <a:ahLst/>
              <a:cxnLst/>
              <a:rect l="l" t="t" r="r" b="b"/>
              <a:pathLst>
                <a:path w="5279" h="5257" extrusionOk="0">
                  <a:moveTo>
                    <a:pt x="3423" y="1"/>
                  </a:moveTo>
                  <a:cubicBezTo>
                    <a:pt x="3361" y="1"/>
                    <a:pt x="3300" y="24"/>
                    <a:pt x="3253" y="71"/>
                  </a:cubicBezTo>
                  <a:lnTo>
                    <a:pt x="1974" y="1351"/>
                  </a:lnTo>
                  <a:lnTo>
                    <a:pt x="1317" y="2007"/>
                  </a:lnTo>
                  <a:lnTo>
                    <a:pt x="0" y="3324"/>
                  </a:lnTo>
                  <a:lnTo>
                    <a:pt x="1932" y="5257"/>
                  </a:lnTo>
                  <a:lnTo>
                    <a:pt x="5184" y="2004"/>
                  </a:lnTo>
                  <a:cubicBezTo>
                    <a:pt x="5278" y="1910"/>
                    <a:pt x="5278" y="1758"/>
                    <a:pt x="5184" y="1664"/>
                  </a:cubicBezTo>
                  <a:lnTo>
                    <a:pt x="3593" y="71"/>
                  </a:lnTo>
                  <a:cubicBezTo>
                    <a:pt x="3546" y="24"/>
                    <a:pt x="3484" y="1"/>
                    <a:pt x="3423" y="1"/>
                  </a:cubicBezTo>
                  <a:close/>
                </a:path>
              </a:pathLst>
            </a:custGeom>
            <a:solidFill>
              <a:srgbClr val="DADA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0"/>
            <p:cNvSpPr/>
            <p:nvPr/>
          </p:nvSpPr>
          <p:spPr>
            <a:xfrm>
              <a:off x="5338929" y="4006387"/>
              <a:ext cx="121499" cy="123868"/>
            </a:xfrm>
            <a:custGeom>
              <a:avLst/>
              <a:gdLst/>
              <a:ahLst/>
              <a:cxnLst/>
              <a:rect l="l" t="t" r="r" b="b"/>
              <a:pathLst>
                <a:path w="3897" h="3973" extrusionOk="0">
                  <a:moveTo>
                    <a:pt x="3424" y="0"/>
                  </a:moveTo>
                  <a:lnTo>
                    <a:pt x="0" y="3423"/>
                  </a:lnTo>
                  <a:lnTo>
                    <a:pt x="550" y="3973"/>
                  </a:lnTo>
                  <a:lnTo>
                    <a:pt x="3802" y="720"/>
                  </a:lnTo>
                  <a:cubicBezTo>
                    <a:pt x="3896" y="626"/>
                    <a:pt x="3896" y="474"/>
                    <a:pt x="3802" y="380"/>
                  </a:cubicBezTo>
                  <a:lnTo>
                    <a:pt x="3424" y="0"/>
                  </a:lnTo>
                  <a:close/>
                </a:path>
              </a:pathLst>
            </a:custGeom>
            <a:solidFill>
              <a:srgbClr val="C3C3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 name="Google Shape;1674;p40"/>
          <p:cNvGrpSpPr/>
          <p:nvPr/>
        </p:nvGrpSpPr>
        <p:grpSpPr>
          <a:xfrm>
            <a:off x="6218527" y="3420340"/>
            <a:ext cx="330170" cy="463985"/>
            <a:chOff x="6309798" y="3907177"/>
            <a:chExt cx="330170" cy="463985"/>
          </a:xfrm>
        </p:grpSpPr>
        <p:sp>
          <p:nvSpPr>
            <p:cNvPr id="1675" name="Google Shape;1675;p40"/>
            <p:cNvSpPr/>
            <p:nvPr/>
          </p:nvSpPr>
          <p:spPr>
            <a:xfrm>
              <a:off x="6396879" y="3907177"/>
              <a:ext cx="154952" cy="39751"/>
            </a:xfrm>
            <a:custGeom>
              <a:avLst/>
              <a:gdLst/>
              <a:ahLst/>
              <a:cxnLst/>
              <a:rect l="l" t="t" r="r" b="b"/>
              <a:pathLst>
                <a:path w="4970" h="1275" extrusionOk="0">
                  <a:moveTo>
                    <a:pt x="362" y="0"/>
                  </a:moveTo>
                  <a:cubicBezTo>
                    <a:pt x="161" y="0"/>
                    <a:pt x="0" y="164"/>
                    <a:pt x="0" y="362"/>
                  </a:cubicBezTo>
                  <a:lnTo>
                    <a:pt x="0" y="913"/>
                  </a:lnTo>
                  <a:cubicBezTo>
                    <a:pt x="0" y="1114"/>
                    <a:pt x="162" y="1274"/>
                    <a:pt x="362" y="1274"/>
                  </a:cubicBezTo>
                  <a:lnTo>
                    <a:pt x="4609" y="1274"/>
                  </a:lnTo>
                  <a:cubicBezTo>
                    <a:pt x="4808" y="1274"/>
                    <a:pt x="4969" y="1114"/>
                    <a:pt x="4970" y="913"/>
                  </a:cubicBezTo>
                  <a:lnTo>
                    <a:pt x="4970" y="362"/>
                  </a:lnTo>
                  <a:cubicBezTo>
                    <a:pt x="4970" y="161"/>
                    <a:pt x="4808" y="0"/>
                    <a:pt x="4609" y="0"/>
                  </a:cubicBezTo>
                  <a:close/>
                </a:path>
              </a:pathLst>
            </a:custGeom>
            <a:solidFill>
              <a:srgbClr val="C0E8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0"/>
            <p:cNvSpPr/>
            <p:nvPr/>
          </p:nvSpPr>
          <p:spPr>
            <a:xfrm>
              <a:off x="6508186" y="3907208"/>
              <a:ext cx="43649" cy="39782"/>
            </a:xfrm>
            <a:custGeom>
              <a:avLst/>
              <a:gdLst/>
              <a:ahLst/>
              <a:cxnLst/>
              <a:rect l="l" t="t" r="r" b="b"/>
              <a:pathLst>
                <a:path w="1400" h="1276" extrusionOk="0">
                  <a:moveTo>
                    <a:pt x="1" y="1"/>
                  </a:moveTo>
                  <a:cubicBezTo>
                    <a:pt x="206" y="1"/>
                    <a:pt x="372" y="167"/>
                    <a:pt x="372" y="374"/>
                  </a:cubicBezTo>
                  <a:lnTo>
                    <a:pt x="372" y="903"/>
                  </a:lnTo>
                  <a:cubicBezTo>
                    <a:pt x="372" y="1110"/>
                    <a:pt x="206" y="1276"/>
                    <a:pt x="1" y="1276"/>
                  </a:cubicBezTo>
                  <a:lnTo>
                    <a:pt x="1028" y="1276"/>
                  </a:lnTo>
                  <a:cubicBezTo>
                    <a:pt x="1234" y="1276"/>
                    <a:pt x="1400" y="1110"/>
                    <a:pt x="1400" y="903"/>
                  </a:cubicBezTo>
                  <a:lnTo>
                    <a:pt x="1400" y="374"/>
                  </a:lnTo>
                  <a:cubicBezTo>
                    <a:pt x="1399" y="170"/>
                    <a:pt x="1232" y="1"/>
                    <a:pt x="1028" y="1"/>
                  </a:cubicBezTo>
                  <a:close/>
                </a:path>
              </a:pathLst>
            </a:custGeom>
            <a:solidFill>
              <a:srgbClr val="A6DF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0"/>
            <p:cNvSpPr/>
            <p:nvPr/>
          </p:nvSpPr>
          <p:spPr>
            <a:xfrm>
              <a:off x="6309798" y="3946960"/>
              <a:ext cx="330107" cy="424201"/>
            </a:xfrm>
            <a:custGeom>
              <a:avLst/>
              <a:gdLst/>
              <a:ahLst/>
              <a:cxnLst/>
              <a:rect l="l" t="t" r="r" b="b"/>
              <a:pathLst>
                <a:path w="10588" h="13606" extrusionOk="0">
                  <a:moveTo>
                    <a:pt x="3708" y="1"/>
                  </a:moveTo>
                  <a:lnTo>
                    <a:pt x="3708" y="3965"/>
                  </a:lnTo>
                  <a:cubicBezTo>
                    <a:pt x="3708" y="4205"/>
                    <a:pt x="3561" y="4420"/>
                    <a:pt x="3337" y="4508"/>
                  </a:cubicBezTo>
                  <a:cubicBezTo>
                    <a:pt x="1384" y="5282"/>
                    <a:pt x="0" y="7188"/>
                    <a:pt x="0" y="9416"/>
                  </a:cubicBezTo>
                  <a:cubicBezTo>
                    <a:pt x="0" y="10854"/>
                    <a:pt x="576" y="12158"/>
                    <a:pt x="1509" y="13109"/>
                  </a:cubicBezTo>
                  <a:cubicBezTo>
                    <a:pt x="1820" y="13427"/>
                    <a:pt x="2248" y="13605"/>
                    <a:pt x="2693" y="13605"/>
                  </a:cubicBezTo>
                  <a:lnTo>
                    <a:pt x="7866" y="13605"/>
                  </a:lnTo>
                  <a:cubicBezTo>
                    <a:pt x="8312" y="13605"/>
                    <a:pt x="8740" y="13424"/>
                    <a:pt x="9054" y="13105"/>
                  </a:cubicBezTo>
                  <a:cubicBezTo>
                    <a:pt x="10008" y="12126"/>
                    <a:pt x="10588" y="10779"/>
                    <a:pt x="10556" y="9296"/>
                  </a:cubicBezTo>
                  <a:cubicBezTo>
                    <a:pt x="10507" y="7120"/>
                    <a:pt x="9132" y="5271"/>
                    <a:pt x="7221" y="4511"/>
                  </a:cubicBezTo>
                  <a:cubicBezTo>
                    <a:pt x="7000" y="4421"/>
                    <a:pt x="6851" y="4207"/>
                    <a:pt x="6851" y="3966"/>
                  </a:cubicBezTo>
                  <a:lnTo>
                    <a:pt x="6851" y="1"/>
                  </a:lnTo>
                  <a:close/>
                </a:path>
              </a:pathLst>
            </a:custGeom>
            <a:solidFill>
              <a:srgbClr val="E4F5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0"/>
            <p:cNvSpPr/>
            <p:nvPr/>
          </p:nvSpPr>
          <p:spPr>
            <a:xfrm>
              <a:off x="6425408" y="3946960"/>
              <a:ext cx="214501" cy="421582"/>
            </a:xfrm>
            <a:custGeom>
              <a:avLst/>
              <a:gdLst/>
              <a:ahLst/>
              <a:cxnLst/>
              <a:rect l="l" t="t" r="r" b="b"/>
              <a:pathLst>
                <a:path w="6880" h="13522" extrusionOk="0">
                  <a:moveTo>
                    <a:pt x="0" y="1"/>
                  </a:moveTo>
                  <a:lnTo>
                    <a:pt x="0" y="531"/>
                  </a:lnTo>
                  <a:lnTo>
                    <a:pt x="1622" y="531"/>
                  </a:lnTo>
                  <a:cubicBezTo>
                    <a:pt x="2034" y="531"/>
                    <a:pt x="2367" y="864"/>
                    <a:pt x="2367" y="1276"/>
                  </a:cubicBezTo>
                  <a:lnTo>
                    <a:pt x="2367" y="4498"/>
                  </a:lnTo>
                  <a:cubicBezTo>
                    <a:pt x="2367" y="4738"/>
                    <a:pt x="2514" y="4952"/>
                    <a:pt x="2737" y="5042"/>
                  </a:cubicBezTo>
                  <a:cubicBezTo>
                    <a:pt x="4646" y="5802"/>
                    <a:pt x="6021" y="7651"/>
                    <a:pt x="6070" y="9826"/>
                  </a:cubicBezTo>
                  <a:cubicBezTo>
                    <a:pt x="6103" y="11252"/>
                    <a:pt x="5568" y="12556"/>
                    <a:pt x="4675" y="13521"/>
                  </a:cubicBezTo>
                  <a:cubicBezTo>
                    <a:pt x="4927" y="13439"/>
                    <a:pt x="5158" y="13297"/>
                    <a:pt x="5346" y="13105"/>
                  </a:cubicBezTo>
                  <a:cubicBezTo>
                    <a:pt x="6300" y="12126"/>
                    <a:pt x="6880" y="10779"/>
                    <a:pt x="6848" y="9296"/>
                  </a:cubicBezTo>
                  <a:cubicBezTo>
                    <a:pt x="6799" y="7120"/>
                    <a:pt x="5424" y="5271"/>
                    <a:pt x="3513" y="4511"/>
                  </a:cubicBezTo>
                  <a:cubicBezTo>
                    <a:pt x="3292" y="4421"/>
                    <a:pt x="3143" y="4207"/>
                    <a:pt x="3143" y="3966"/>
                  </a:cubicBezTo>
                  <a:lnTo>
                    <a:pt x="3143" y="1"/>
                  </a:lnTo>
                  <a:close/>
                </a:path>
              </a:pathLst>
            </a:custGeom>
            <a:solidFill>
              <a:srgbClr val="D2EF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0"/>
            <p:cNvSpPr/>
            <p:nvPr/>
          </p:nvSpPr>
          <p:spPr>
            <a:xfrm>
              <a:off x="6309798" y="4175592"/>
              <a:ext cx="330170" cy="195483"/>
            </a:xfrm>
            <a:custGeom>
              <a:avLst/>
              <a:gdLst/>
              <a:ahLst/>
              <a:cxnLst/>
              <a:rect l="l" t="t" r="r" b="b"/>
              <a:pathLst>
                <a:path w="10590" h="6270" extrusionOk="0">
                  <a:moveTo>
                    <a:pt x="2796" y="1"/>
                  </a:moveTo>
                  <a:cubicBezTo>
                    <a:pt x="1289" y="1"/>
                    <a:pt x="193" y="669"/>
                    <a:pt x="193" y="669"/>
                  </a:cubicBezTo>
                  <a:cubicBezTo>
                    <a:pt x="68" y="1119"/>
                    <a:pt x="0" y="1591"/>
                    <a:pt x="0" y="2081"/>
                  </a:cubicBezTo>
                  <a:cubicBezTo>
                    <a:pt x="0" y="3520"/>
                    <a:pt x="576" y="4822"/>
                    <a:pt x="1509" y="5775"/>
                  </a:cubicBezTo>
                  <a:cubicBezTo>
                    <a:pt x="1820" y="6093"/>
                    <a:pt x="2248" y="6269"/>
                    <a:pt x="2693" y="6269"/>
                  </a:cubicBezTo>
                  <a:lnTo>
                    <a:pt x="7866" y="6269"/>
                  </a:lnTo>
                  <a:cubicBezTo>
                    <a:pt x="8312" y="6269"/>
                    <a:pt x="8740" y="6089"/>
                    <a:pt x="9054" y="5769"/>
                  </a:cubicBezTo>
                  <a:cubicBezTo>
                    <a:pt x="10009" y="4792"/>
                    <a:pt x="10589" y="3443"/>
                    <a:pt x="10557" y="1960"/>
                  </a:cubicBezTo>
                  <a:cubicBezTo>
                    <a:pt x="10544" y="1390"/>
                    <a:pt x="10442" y="844"/>
                    <a:pt x="10261" y="332"/>
                  </a:cubicBezTo>
                  <a:cubicBezTo>
                    <a:pt x="10258" y="333"/>
                    <a:pt x="9069" y="1259"/>
                    <a:pt x="7442" y="1259"/>
                  </a:cubicBezTo>
                  <a:cubicBezTo>
                    <a:pt x="6777" y="1259"/>
                    <a:pt x="6039" y="1104"/>
                    <a:pt x="5279" y="669"/>
                  </a:cubicBezTo>
                  <a:cubicBezTo>
                    <a:pt x="4406" y="168"/>
                    <a:pt x="3549" y="1"/>
                    <a:pt x="2796" y="1"/>
                  </a:cubicBezTo>
                  <a:close/>
                </a:path>
              </a:pathLst>
            </a:custGeom>
            <a:solidFill>
              <a:srgbClr val="9AD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0"/>
            <p:cNvSpPr/>
            <p:nvPr/>
          </p:nvSpPr>
          <p:spPr>
            <a:xfrm>
              <a:off x="6570980" y="4186131"/>
              <a:ext cx="68933" cy="182451"/>
            </a:xfrm>
            <a:custGeom>
              <a:avLst/>
              <a:gdLst/>
              <a:ahLst/>
              <a:cxnLst/>
              <a:rect l="l" t="t" r="r" b="b"/>
              <a:pathLst>
                <a:path w="2211" h="5852" extrusionOk="0">
                  <a:moveTo>
                    <a:pt x="1878" y="0"/>
                  </a:moveTo>
                  <a:cubicBezTo>
                    <a:pt x="1878" y="0"/>
                    <a:pt x="1579" y="233"/>
                    <a:pt x="1076" y="464"/>
                  </a:cubicBezTo>
                  <a:cubicBezTo>
                    <a:pt x="1271" y="993"/>
                    <a:pt x="1384" y="1564"/>
                    <a:pt x="1395" y="2157"/>
                  </a:cubicBezTo>
                  <a:cubicBezTo>
                    <a:pt x="1429" y="3582"/>
                    <a:pt x="894" y="4886"/>
                    <a:pt x="0" y="5852"/>
                  </a:cubicBezTo>
                  <a:cubicBezTo>
                    <a:pt x="32" y="5842"/>
                    <a:pt x="62" y="5831"/>
                    <a:pt x="91" y="5820"/>
                  </a:cubicBezTo>
                  <a:cubicBezTo>
                    <a:pt x="93" y="5820"/>
                    <a:pt x="93" y="5818"/>
                    <a:pt x="94" y="5818"/>
                  </a:cubicBezTo>
                  <a:cubicBezTo>
                    <a:pt x="185" y="5782"/>
                    <a:pt x="274" y="5739"/>
                    <a:pt x="357" y="5685"/>
                  </a:cubicBezTo>
                  <a:cubicBezTo>
                    <a:pt x="359" y="5684"/>
                    <a:pt x="360" y="5684"/>
                    <a:pt x="362" y="5683"/>
                  </a:cubicBezTo>
                  <a:cubicBezTo>
                    <a:pt x="386" y="5668"/>
                    <a:pt x="409" y="5652"/>
                    <a:pt x="433" y="5635"/>
                  </a:cubicBezTo>
                  <a:cubicBezTo>
                    <a:pt x="440" y="5631"/>
                    <a:pt x="446" y="5626"/>
                    <a:pt x="453" y="5620"/>
                  </a:cubicBezTo>
                  <a:cubicBezTo>
                    <a:pt x="470" y="5609"/>
                    <a:pt x="489" y="5594"/>
                    <a:pt x="506" y="5580"/>
                  </a:cubicBezTo>
                  <a:cubicBezTo>
                    <a:pt x="514" y="5574"/>
                    <a:pt x="521" y="5567"/>
                    <a:pt x="531" y="5561"/>
                  </a:cubicBezTo>
                  <a:cubicBezTo>
                    <a:pt x="548" y="5547"/>
                    <a:pt x="564" y="5532"/>
                    <a:pt x="581" y="5518"/>
                  </a:cubicBezTo>
                  <a:cubicBezTo>
                    <a:pt x="589" y="5512"/>
                    <a:pt x="596" y="5505"/>
                    <a:pt x="600" y="5500"/>
                  </a:cubicBezTo>
                  <a:cubicBezTo>
                    <a:pt x="625" y="5479"/>
                    <a:pt x="647" y="5459"/>
                    <a:pt x="668" y="5435"/>
                  </a:cubicBezTo>
                  <a:cubicBezTo>
                    <a:pt x="1631" y="4455"/>
                    <a:pt x="2211" y="3108"/>
                    <a:pt x="2179" y="1625"/>
                  </a:cubicBezTo>
                  <a:cubicBezTo>
                    <a:pt x="2179" y="1590"/>
                    <a:pt x="2176" y="1554"/>
                    <a:pt x="2174" y="1519"/>
                  </a:cubicBezTo>
                  <a:cubicBezTo>
                    <a:pt x="2174" y="1509"/>
                    <a:pt x="2173" y="1498"/>
                    <a:pt x="2173" y="1488"/>
                  </a:cubicBezTo>
                  <a:cubicBezTo>
                    <a:pt x="2170" y="1463"/>
                    <a:pt x="2170" y="1438"/>
                    <a:pt x="2169" y="1415"/>
                  </a:cubicBezTo>
                  <a:cubicBezTo>
                    <a:pt x="2169" y="1402"/>
                    <a:pt x="2167" y="1391"/>
                    <a:pt x="2167" y="1379"/>
                  </a:cubicBezTo>
                  <a:cubicBezTo>
                    <a:pt x="2166" y="1357"/>
                    <a:pt x="2163" y="1333"/>
                    <a:pt x="2161" y="1311"/>
                  </a:cubicBezTo>
                  <a:cubicBezTo>
                    <a:pt x="2160" y="1300"/>
                    <a:pt x="2160" y="1287"/>
                    <a:pt x="2159" y="1274"/>
                  </a:cubicBezTo>
                  <a:lnTo>
                    <a:pt x="2153" y="1209"/>
                  </a:lnTo>
                  <a:cubicBezTo>
                    <a:pt x="2151" y="1196"/>
                    <a:pt x="2148" y="1184"/>
                    <a:pt x="2148" y="1172"/>
                  </a:cubicBezTo>
                  <a:cubicBezTo>
                    <a:pt x="2147" y="1151"/>
                    <a:pt x="2144" y="1129"/>
                    <a:pt x="2141" y="1106"/>
                  </a:cubicBezTo>
                  <a:cubicBezTo>
                    <a:pt x="2140" y="1094"/>
                    <a:pt x="2138" y="1081"/>
                    <a:pt x="2137" y="1071"/>
                  </a:cubicBezTo>
                  <a:cubicBezTo>
                    <a:pt x="2133" y="1048"/>
                    <a:pt x="2131" y="1026"/>
                    <a:pt x="2127" y="1005"/>
                  </a:cubicBezTo>
                  <a:lnTo>
                    <a:pt x="2122" y="971"/>
                  </a:lnTo>
                  <a:cubicBezTo>
                    <a:pt x="2118" y="948"/>
                    <a:pt x="2115" y="925"/>
                    <a:pt x="2111" y="904"/>
                  </a:cubicBezTo>
                  <a:cubicBezTo>
                    <a:pt x="2109" y="892"/>
                    <a:pt x="2108" y="883"/>
                    <a:pt x="2107" y="873"/>
                  </a:cubicBezTo>
                  <a:cubicBezTo>
                    <a:pt x="2102" y="849"/>
                    <a:pt x="2099" y="825"/>
                    <a:pt x="2094" y="802"/>
                  </a:cubicBezTo>
                  <a:cubicBezTo>
                    <a:pt x="2091" y="794"/>
                    <a:pt x="2089" y="782"/>
                    <a:pt x="2088" y="773"/>
                  </a:cubicBezTo>
                  <a:cubicBezTo>
                    <a:pt x="2082" y="750"/>
                    <a:pt x="2079" y="724"/>
                    <a:pt x="2073" y="701"/>
                  </a:cubicBezTo>
                  <a:cubicBezTo>
                    <a:pt x="2072" y="692"/>
                    <a:pt x="2070" y="682"/>
                    <a:pt x="2067" y="675"/>
                  </a:cubicBezTo>
                  <a:lnTo>
                    <a:pt x="2052" y="600"/>
                  </a:lnTo>
                  <a:cubicBezTo>
                    <a:pt x="2050" y="593"/>
                    <a:pt x="2049" y="584"/>
                    <a:pt x="2046" y="577"/>
                  </a:cubicBezTo>
                  <a:cubicBezTo>
                    <a:pt x="2041" y="551"/>
                    <a:pt x="2034" y="523"/>
                    <a:pt x="2028" y="499"/>
                  </a:cubicBezTo>
                  <a:cubicBezTo>
                    <a:pt x="2027" y="492"/>
                    <a:pt x="2024" y="486"/>
                    <a:pt x="2023" y="479"/>
                  </a:cubicBezTo>
                  <a:cubicBezTo>
                    <a:pt x="2015" y="451"/>
                    <a:pt x="2010" y="425"/>
                    <a:pt x="2002" y="399"/>
                  </a:cubicBezTo>
                  <a:lnTo>
                    <a:pt x="1998" y="383"/>
                  </a:lnTo>
                  <a:cubicBezTo>
                    <a:pt x="1991" y="356"/>
                    <a:pt x="1984" y="327"/>
                    <a:pt x="1974" y="299"/>
                  </a:cubicBezTo>
                  <a:cubicBezTo>
                    <a:pt x="1972" y="295"/>
                    <a:pt x="1972" y="291"/>
                    <a:pt x="1971" y="288"/>
                  </a:cubicBezTo>
                  <a:cubicBezTo>
                    <a:pt x="1962" y="259"/>
                    <a:pt x="1955" y="230"/>
                    <a:pt x="1945" y="201"/>
                  </a:cubicBezTo>
                  <a:cubicBezTo>
                    <a:pt x="1943" y="197"/>
                    <a:pt x="1943" y="194"/>
                    <a:pt x="1942" y="189"/>
                  </a:cubicBezTo>
                  <a:cubicBezTo>
                    <a:pt x="1933" y="159"/>
                    <a:pt x="1923" y="130"/>
                    <a:pt x="1913" y="100"/>
                  </a:cubicBezTo>
                  <a:cubicBezTo>
                    <a:pt x="1913" y="97"/>
                    <a:pt x="1911" y="95"/>
                    <a:pt x="1911" y="94"/>
                  </a:cubicBezTo>
                  <a:cubicBezTo>
                    <a:pt x="1900" y="61"/>
                    <a:pt x="1890" y="30"/>
                    <a:pt x="1878" y="0"/>
                  </a:cubicBezTo>
                  <a:close/>
                </a:path>
              </a:pathLst>
            </a:custGeom>
            <a:solidFill>
              <a:srgbClr val="86D3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0"/>
            <p:cNvSpPr/>
            <p:nvPr/>
          </p:nvSpPr>
          <p:spPr>
            <a:xfrm>
              <a:off x="6577060" y="4236858"/>
              <a:ext cx="21201" cy="21232"/>
            </a:xfrm>
            <a:custGeom>
              <a:avLst/>
              <a:gdLst/>
              <a:ahLst/>
              <a:cxnLst/>
              <a:rect l="l" t="t" r="r" b="b"/>
              <a:pathLst>
                <a:path w="680" h="681" extrusionOk="0">
                  <a:moveTo>
                    <a:pt x="340" y="1"/>
                  </a:moveTo>
                  <a:cubicBezTo>
                    <a:pt x="152" y="1"/>
                    <a:pt x="0" y="153"/>
                    <a:pt x="0" y="340"/>
                  </a:cubicBezTo>
                  <a:cubicBezTo>
                    <a:pt x="0" y="528"/>
                    <a:pt x="152" y="680"/>
                    <a:pt x="340" y="680"/>
                  </a:cubicBezTo>
                  <a:cubicBezTo>
                    <a:pt x="528" y="680"/>
                    <a:pt x="680" y="528"/>
                    <a:pt x="680" y="340"/>
                  </a:cubicBezTo>
                  <a:cubicBezTo>
                    <a:pt x="680" y="153"/>
                    <a:pt x="528" y="1"/>
                    <a:pt x="340" y="1"/>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0"/>
            <p:cNvSpPr/>
            <p:nvPr/>
          </p:nvSpPr>
          <p:spPr>
            <a:xfrm>
              <a:off x="6524992" y="4314835"/>
              <a:ext cx="18519" cy="18519"/>
            </a:xfrm>
            <a:custGeom>
              <a:avLst/>
              <a:gdLst/>
              <a:ahLst/>
              <a:cxnLst/>
              <a:rect l="l" t="t" r="r" b="b"/>
              <a:pathLst>
                <a:path w="594" h="594" extrusionOk="0">
                  <a:moveTo>
                    <a:pt x="300" y="1"/>
                  </a:moveTo>
                  <a:cubicBezTo>
                    <a:pt x="299" y="1"/>
                    <a:pt x="298" y="1"/>
                    <a:pt x="297" y="1"/>
                  </a:cubicBezTo>
                  <a:cubicBezTo>
                    <a:pt x="135" y="1"/>
                    <a:pt x="1" y="135"/>
                    <a:pt x="1" y="297"/>
                  </a:cubicBezTo>
                  <a:cubicBezTo>
                    <a:pt x="1" y="460"/>
                    <a:pt x="134" y="593"/>
                    <a:pt x="297" y="593"/>
                  </a:cubicBezTo>
                  <a:cubicBezTo>
                    <a:pt x="461" y="593"/>
                    <a:pt x="594" y="462"/>
                    <a:pt x="594" y="297"/>
                  </a:cubicBezTo>
                  <a:cubicBezTo>
                    <a:pt x="594" y="133"/>
                    <a:pt x="463" y="1"/>
                    <a:pt x="300" y="1"/>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0"/>
            <p:cNvSpPr/>
            <p:nvPr/>
          </p:nvSpPr>
          <p:spPr>
            <a:xfrm>
              <a:off x="6374929" y="4223919"/>
              <a:ext cx="18488" cy="18488"/>
            </a:xfrm>
            <a:custGeom>
              <a:avLst/>
              <a:gdLst/>
              <a:ahLst/>
              <a:cxnLst/>
              <a:rect l="l" t="t" r="r" b="b"/>
              <a:pathLst>
                <a:path w="593" h="593" extrusionOk="0">
                  <a:moveTo>
                    <a:pt x="296" y="1"/>
                  </a:moveTo>
                  <a:cubicBezTo>
                    <a:pt x="133" y="1"/>
                    <a:pt x="0" y="132"/>
                    <a:pt x="0" y="297"/>
                  </a:cubicBezTo>
                  <a:cubicBezTo>
                    <a:pt x="0" y="461"/>
                    <a:pt x="135" y="592"/>
                    <a:pt x="296" y="592"/>
                  </a:cubicBezTo>
                  <a:cubicBezTo>
                    <a:pt x="460" y="592"/>
                    <a:pt x="593" y="461"/>
                    <a:pt x="593" y="297"/>
                  </a:cubicBezTo>
                  <a:cubicBezTo>
                    <a:pt x="593" y="132"/>
                    <a:pt x="461" y="1"/>
                    <a:pt x="296" y="1"/>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0"/>
            <p:cNvSpPr/>
            <p:nvPr/>
          </p:nvSpPr>
          <p:spPr>
            <a:xfrm>
              <a:off x="6405329" y="4314835"/>
              <a:ext cx="18519" cy="18519"/>
            </a:xfrm>
            <a:custGeom>
              <a:avLst/>
              <a:gdLst/>
              <a:ahLst/>
              <a:cxnLst/>
              <a:rect l="l" t="t" r="r" b="b"/>
              <a:pathLst>
                <a:path w="594" h="594" extrusionOk="0">
                  <a:moveTo>
                    <a:pt x="300" y="1"/>
                  </a:moveTo>
                  <a:cubicBezTo>
                    <a:pt x="299" y="1"/>
                    <a:pt x="298" y="1"/>
                    <a:pt x="297" y="1"/>
                  </a:cubicBezTo>
                  <a:cubicBezTo>
                    <a:pt x="135" y="1"/>
                    <a:pt x="1" y="135"/>
                    <a:pt x="1" y="297"/>
                  </a:cubicBezTo>
                  <a:cubicBezTo>
                    <a:pt x="1" y="460"/>
                    <a:pt x="134" y="593"/>
                    <a:pt x="297" y="593"/>
                  </a:cubicBezTo>
                  <a:cubicBezTo>
                    <a:pt x="461" y="593"/>
                    <a:pt x="594" y="462"/>
                    <a:pt x="594" y="297"/>
                  </a:cubicBezTo>
                  <a:cubicBezTo>
                    <a:pt x="594" y="133"/>
                    <a:pt x="462" y="1"/>
                    <a:pt x="300" y="1"/>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0"/>
            <p:cNvSpPr/>
            <p:nvPr/>
          </p:nvSpPr>
          <p:spPr>
            <a:xfrm>
              <a:off x="6459517" y="4243406"/>
              <a:ext cx="22323" cy="22323"/>
            </a:xfrm>
            <a:custGeom>
              <a:avLst/>
              <a:gdLst/>
              <a:ahLst/>
              <a:cxnLst/>
              <a:rect l="l" t="t" r="r" b="b"/>
              <a:pathLst>
                <a:path w="716" h="716" extrusionOk="0">
                  <a:moveTo>
                    <a:pt x="358" y="0"/>
                  </a:moveTo>
                  <a:cubicBezTo>
                    <a:pt x="161" y="0"/>
                    <a:pt x="0" y="161"/>
                    <a:pt x="0" y="359"/>
                  </a:cubicBezTo>
                  <a:cubicBezTo>
                    <a:pt x="0" y="555"/>
                    <a:pt x="161" y="716"/>
                    <a:pt x="358" y="716"/>
                  </a:cubicBezTo>
                  <a:cubicBezTo>
                    <a:pt x="554" y="716"/>
                    <a:pt x="716" y="555"/>
                    <a:pt x="716" y="359"/>
                  </a:cubicBezTo>
                  <a:cubicBezTo>
                    <a:pt x="716" y="161"/>
                    <a:pt x="554" y="0"/>
                    <a:pt x="358" y="0"/>
                  </a:cubicBezTo>
                  <a:close/>
                </a:path>
              </a:pathLst>
            </a:custGeom>
            <a:solidFill>
              <a:srgbClr val="52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40"/>
          <p:cNvGrpSpPr/>
          <p:nvPr/>
        </p:nvGrpSpPr>
        <p:grpSpPr>
          <a:xfrm>
            <a:off x="7456589" y="3420368"/>
            <a:ext cx="265576" cy="463928"/>
            <a:chOff x="7564328" y="3907177"/>
            <a:chExt cx="265576" cy="463928"/>
          </a:xfrm>
        </p:grpSpPr>
        <p:sp>
          <p:nvSpPr>
            <p:cNvPr id="1687" name="Google Shape;1687;p40"/>
            <p:cNvSpPr/>
            <p:nvPr/>
          </p:nvSpPr>
          <p:spPr>
            <a:xfrm>
              <a:off x="7564328" y="3907177"/>
              <a:ext cx="113330" cy="463921"/>
            </a:xfrm>
            <a:custGeom>
              <a:avLst/>
              <a:gdLst/>
              <a:ahLst/>
              <a:cxnLst/>
              <a:rect l="l" t="t" r="r" b="b"/>
              <a:pathLst>
                <a:path w="3635" h="14880" extrusionOk="0">
                  <a:moveTo>
                    <a:pt x="220" y="0"/>
                  </a:moveTo>
                  <a:cubicBezTo>
                    <a:pt x="99" y="0"/>
                    <a:pt x="1" y="99"/>
                    <a:pt x="1" y="219"/>
                  </a:cubicBezTo>
                  <a:cubicBezTo>
                    <a:pt x="1" y="1249"/>
                    <a:pt x="910" y="1763"/>
                    <a:pt x="1711" y="2214"/>
                  </a:cubicBezTo>
                  <a:cubicBezTo>
                    <a:pt x="2475" y="2646"/>
                    <a:pt x="3198" y="3055"/>
                    <a:pt x="3198" y="3830"/>
                  </a:cubicBezTo>
                  <a:cubicBezTo>
                    <a:pt x="3198" y="4605"/>
                    <a:pt x="2475" y="5014"/>
                    <a:pt x="1711" y="5444"/>
                  </a:cubicBezTo>
                  <a:cubicBezTo>
                    <a:pt x="908" y="5897"/>
                    <a:pt x="1" y="6410"/>
                    <a:pt x="1" y="7439"/>
                  </a:cubicBezTo>
                  <a:cubicBezTo>
                    <a:pt x="1" y="8470"/>
                    <a:pt x="910" y="8983"/>
                    <a:pt x="1711" y="9434"/>
                  </a:cubicBezTo>
                  <a:cubicBezTo>
                    <a:pt x="2475" y="9866"/>
                    <a:pt x="3198" y="10276"/>
                    <a:pt x="3198" y="11050"/>
                  </a:cubicBezTo>
                  <a:cubicBezTo>
                    <a:pt x="3198" y="11825"/>
                    <a:pt x="2475" y="12234"/>
                    <a:pt x="1711" y="12665"/>
                  </a:cubicBezTo>
                  <a:cubicBezTo>
                    <a:pt x="908" y="13118"/>
                    <a:pt x="1" y="13631"/>
                    <a:pt x="1" y="14660"/>
                  </a:cubicBezTo>
                  <a:cubicBezTo>
                    <a:pt x="1" y="14781"/>
                    <a:pt x="99" y="14880"/>
                    <a:pt x="220" y="14880"/>
                  </a:cubicBezTo>
                  <a:cubicBezTo>
                    <a:pt x="340" y="14880"/>
                    <a:pt x="439" y="14781"/>
                    <a:pt x="439" y="14660"/>
                  </a:cubicBezTo>
                  <a:cubicBezTo>
                    <a:pt x="439" y="13885"/>
                    <a:pt x="1161" y="13477"/>
                    <a:pt x="1926" y="13045"/>
                  </a:cubicBezTo>
                  <a:cubicBezTo>
                    <a:pt x="2728" y="12593"/>
                    <a:pt x="3635" y="12080"/>
                    <a:pt x="3635" y="11050"/>
                  </a:cubicBezTo>
                  <a:cubicBezTo>
                    <a:pt x="3635" y="10020"/>
                    <a:pt x="2725" y="9506"/>
                    <a:pt x="1926" y="9055"/>
                  </a:cubicBezTo>
                  <a:cubicBezTo>
                    <a:pt x="1161" y="8623"/>
                    <a:pt x="439" y="8216"/>
                    <a:pt x="439" y="7439"/>
                  </a:cubicBezTo>
                  <a:cubicBezTo>
                    <a:pt x="439" y="6665"/>
                    <a:pt x="1161" y="6257"/>
                    <a:pt x="1926" y="5825"/>
                  </a:cubicBezTo>
                  <a:cubicBezTo>
                    <a:pt x="2728" y="5372"/>
                    <a:pt x="3635" y="4859"/>
                    <a:pt x="3635" y="3830"/>
                  </a:cubicBezTo>
                  <a:cubicBezTo>
                    <a:pt x="3635" y="2799"/>
                    <a:pt x="2725" y="2286"/>
                    <a:pt x="1926" y="1835"/>
                  </a:cubicBezTo>
                  <a:cubicBezTo>
                    <a:pt x="1161" y="1403"/>
                    <a:pt x="439" y="995"/>
                    <a:pt x="439" y="219"/>
                  </a:cubicBezTo>
                  <a:cubicBezTo>
                    <a:pt x="439" y="99"/>
                    <a:pt x="340" y="0"/>
                    <a:pt x="220"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0"/>
            <p:cNvSpPr/>
            <p:nvPr/>
          </p:nvSpPr>
          <p:spPr>
            <a:xfrm>
              <a:off x="7564421" y="3907208"/>
              <a:ext cx="113299" cy="199100"/>
            </a:xfrm>
            <a:custGeom>
              <a:avLst/>
              <a:gdLst/>
              <a:ahLst/>
              <a:cxnLst/>
              <a:rect l="l" t="t" r="r" b="b"/>
              <a:pathLst>
                <a:path w="3634" h="6386" extrusionOk="0">
                  <a:moveTo>
                    <a:pt x="3415" y="1"/>
                  </a:moveTo>
                  <a:cubicBezTo>
                    <a:pt x="3293" y="1"/>
                    <a:pt x="3197" y="99"/>
                    <a:pt x="3197" y="221"/>
                  </a:cubicBezTo>
                  <a:cubicBezTo>
                    <a:pt x="3197" y="995"/>
                    <a:pt x="2474" y="1403"/>
                    <a:pt x="1709" y="1835"/>
                  </a:cubicBezTo>
                  <a:cubicBezTo>
                    <a:pt x="907" y="2288"/>
                    <a:pt x="0" y="2801"/>
                    <a:pt x="0" y="3830"/>
                  </a:cubicBezTo>
                  <a:cubicBezTo>
                    <a:pt x="0" y="4861"/>
                    <a:pt x="908" y="5374"/>
                    <a:pt x="1709" y="5825"/>
                  </a:cubicBezTo>
                  <a:cubicBezTo>
                    <a:pt x="1998" y="5990"/>
                    <a:pt x="2296" y="6158"/>
                    <a:pt x="2542" y="6343"/>
                  </a:cubicBezTo>
                  <a:cubicBezTo>
                    <a:pt x="2582" y="6372"/>
                    <a:pt x="2627" y="6386"/>
                    <a:pt x="2672" y="6386"/>
                  </a:cubicBezTo>
                  <a:cubicBezTo>
                    <a:pt x="2737" y="6386"/>
                    <a:pt x="2805" y="6354"/>
                    <a:pt x="2848" y="6299"/>
                  </a:cubicBezTo>
                  <a:cubicBezTo>
                    <a:pt x="2920" y="6202"/>
                    <a:pt x="2900" y="6065"/>
                    <a:pt x="2805" y="5993"/>
                  </a:cubicBezTo>
                  <a:cubicBezTo>
                    <a:pt x="2534" y="5790"/>
                    <a:pt x="2224" y="5615"/>
                    <a:pt x="1924" y="5446"/>
                  </a:cubicBezTo>
                  <a:cubicBezTo>
                    <a:pt x="1160" y="5014"/>
                    <a:pt x="437" y="4605"/>
                    <a:pt x="437" y="3830"/>
                  </a:cubicBezTo>
                  <a:cubicBezTo>
                    <a:pt x="437" y="3055"/>
                    <a:pt x="1160" y="2646"/>
                    <a:pt x="1924" y="2216"/>
                  </a:cubicBezTo>
                  <a:cubicBezTo>
                    <a:pt x="2727" y="1763"/>
                    <a:pt x="3633" y="1250"/>
                    <a:pt x="3633" y="221"/>
                  </a:cubicBezTo>
                  <a:cubicBezTo>
                    <a:pt x="3633" y="99"/>
                    <a:pt x="3536" y="1"/>
                    <a:pt x="3415"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0"/>
            <p:cNvSpPr/>
            <p:nvPr/>
          </p:nvSpPr>
          <p:spPr>
            <a:xfrm>
              <a:off x="7564328" y="4107000"/>
              <a:ext cx="113330" cy="264105"/>
            </a:xfrm>
            <a:custGeom>
              <a:avLst/>
              <a:gdLst/>
              <a:ahLst/>
              <a:cxnLst/>
              <a:rect l="l" t="t" r="r" b="b"/>
              <a:pathLst>
                <a:path w="3635" h="8471" extrusionOk="0">
                  <a:moveTo>
                    <a:pt x="3148" y="1"/>
                  </a:moveTo>
                  <a:cubicBezTo>
                    <a:pt x="3103" y="1"/>
                    <a:pt x="3058" y="15"/>
                    <a:pt x="3019" y="43"/>
                  </a:cubicBezTo>
                  <a:cubicBezTo>
                    <a:pt x="2921" y="115"/>
                    <a:pt x="2902" y="250"/>
                    <a:pt x="2971" y="348"/>
                  </a:cubicBezTo>
                  <a:cubicBezTo>
                    <a:pt x="3123" y="553"/>
                    <a:pt x="3198" y="777"/>
                    <a:pt x="3198" y="1030"/>
                  </a:cubicBezTo>
                  <a:cubicBezTo>
                    <a:pt x="3198" y="1807"/>
                    <a:pt x="2475" y="2214"/>
                    <a:pt x="1711" y="2646"/>
                  </a:cubicBezTo>
                  <a:cubicBezTo>
                    <a:pt x="908" y="3097"/>
                    <a:pt x="1" y="3611"/>
                    <a:pt x="1" y="4641"/>
                  </a:cubicBezTo>
                  <a:cubicBezTo>
                    <a:pt x="1" y="5671"/>
                    <a:pt x="910" y="6184"/>
                    <a:pt x="1711" y="6636"/>
                  </a:cubicBezTo>
                  <a:cubicBezTo>
                    <a:pt x="2475" y="7068"/>
                    <a:pt x="3198" y="7476"/>
                    <a:pt x="3198" y="8251"/>
                  </a:cubicBezTo>
                  <a:cubicBezTo>
                    <a:pt x="3198" y="8372"/>
                    <a:pt x="3295" y="8471"/>
                    <a:pt x="3416" y="8471"/>
                  </a:cubicBezTo>
                  <a:cubicBezTo>
                    <a:pt x="3538" y="8471"/>
                    <a:pt x="3635" y="8372"/>
                    <a:pt x="3633" y="8251"/>
                  </a:cubicBezTo>
                  <a:cubicBezTo>
                    <a:pt x="3633" y="7222"/>
                    <a:pt x="2724" y="6709"/>
                    <a:pt x="1923" y="6256"/>
                  </a:cubicBezTo>
                  <a:cubicBezTo>
                    <a:pt x="1160" y="5825"/>
                    <a:pt x="437" y="5416"/>
                    <a:pt x="437" y="4641"/>
                  </a:cubicBezTo>
                  <a:cubicBezTo>
                    <a:pt x="437" y="3867"/>
                    <a:pt x="1160" y="3457"/>
                    <a:pt x="1923" y="3025"/>
                  </a:cubicBezTo>
                  <a:cubicBezTo>
                    <a:pt x="2725" y="2574"/>
                    <a:pt x="3633" y="2061"/>
                    <a:pt x="3633" y="1030"/>
                  </a:cubicBezTo>
                  <a:cubicBezTo>
                    <a:pt x="3633" y="688"/>
                    <a:pt x="3531" y="370"/>
                    <a:pt x="3324" y="89"/>
                  </a:cubicBezTo>
                  <a:cubicBezTo>
                    <a:pt x="3281" y="31"/>
                    <a:pt x="3215" y="1"/>
                    <a:pt x="3148"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0"/>
            <p:cNvSpPr/>
            <p:nvPr/>
          </p:nvSpPr>
          <p:spPr>
            <a:xfrm>
              <a:off x="7569722" y="3998904"/>
              <a:ext cx="102480" cy="13687"/>
            </a:xfrm>
            <a:custGeom>
              <a:avLst/>
              <a:gdLst/>
              <a:ahLst/>
              <a:cxnLst/>
              <a:rect l="l" t="t" r="r" b="b"/>
              <a:pathLst>
                <a:path w="3287" h="439" extrusionOk="0">
                  <a:moveTo>
                    <a:pt x="221" y="0"/>
                  </a:moveTo>
                  <a:cubicBezTo>
                    <a:pt x="99" y="0"/>
                    <a:pt x="1" y="98"/>
                    <a:pt x="1" y="218"/>
                  </a:cubicBezTo>
                  <a:cubicBezTo>
                    <a:pt x="1" y="340"/>
                    <a:pt x="99" y="438"/>
                    <a:pt x="221" y="438"/>
                  </a:cubicBezTo>
                  <a:lnTo>
                    <a:pt x="3068" y="438"/>
                  </a:lnTo>
                  <a:cubicBezTo>
                    <a:pt x="3188" y="438"/>
                    <a:pt x="3287" y="340"/>
                    <a:pt x="3287" y="218"/>
                  </a:cubicBezTo>
                  <a:cubicBezTo>
                    <a:pt x="3287" y="97"/>
                    <a:pt x="3188" y="0"/>
                    <a:pt x="3068"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0"/>
            <p:cNvSpPr/>
            <p:nvPr/>
          </p:nvSpPr>
          <p:spPr>
            <a:xfrm>
              <a:off x="7564328" y="4132348"/>
              <a:ext cx="113330" cy="13687"/>
            </a:xfrm>
            <a:custGeom>
              <a:avLst/>
              <a:gdLst/>
              <a:ahLst/>
              <a:cxnLst/>
              <a:rect l="l" t="t" r="r" b="b"/>
              <a:pathLst>
                <a:path w="3635" h="439" extrusionOk="0">
                  <a:moveTo>
                    <a:pt x="220" y="1"/>
                  </a:moveTo>
                  <a:cubicBezTo>
                    <a:pt x="99" y="1"/>
                    <a:pt x="1" y="99"/>
                    <a:pt x="1" y="220"/>
                  </a:cubicBezTo>
                  <a:cubicBezTo>
                    <a:pt x="1" y="340"/>
                    <a:pt x="99" y="439"/>
                    <a:pt x="220" y="439"/>
                  </a:cubicBezTo>
                  <a:lnTo>
                    <a:pt x="3416" y="439"/>
                  </a:lnTo>
                  <a:cubicBezTo>
                    <a:pt x="3538" y="439"/>
                    <a:pt x="3635" y="340"/>
                    <a:pt x="3635" y="220"/>
                  </a:cubicBezTo>
                  <a:cubicBezTo>
                    <a:pt x="3635" y="99"/>
                    <a:pt x="3538" y="1"/>
                    <a:pt x="3416" y="1"/>
                  </a:cubicBezTo>
                  <a:close/>
                </a:path>
              </a:pathLst>
            </a:custGeom>
            <a:solidFill>
              <a:srgbClr val="F9C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0"/>
            <p:cNvSpPr/>
            <p:nvPr/>
          </p:nvSpPr>
          <p:spPr>
            <a:xfrm>
              <a:off x="7569722" y="4040215"/>
              <a:ext cx="102480" cy="13687"/>
            </a:xfrm>
            <a:custGeom>
              <a:avLst/>
              <a:gdLst/>
              <a:ahLst/>
              <a:cxnLst/>
              <a:rect l="l" t="t" r="r" b="b"/>
              <a:pathLst>
                <a:path w="3287" h="439" extrusionOk="0">
                  <a:moveTo>
                    <a:pt x="221" y="1"/>
                  </a:moveTo>
                  <a:cubicBezTo>
                    <a:pt x="99" y="1"/>
                    <a:pt x="1" y="99"/>
                    <a:pt x="1" y="221"/>
                  </a:cubicBezTo>
                  <a:cubicBezTo>
                    <a:pt x="1" y="342"/>
                    <a:pt x="99" y="439"/>
                    <a:pt x="221" y="439"/>
                  </a:cubicBezTo>
                  <a:lnTo>
                    <a:pt x="3068" y="439"/>
                  </a:lnTo>
                  <a:cubicBezTo>
                    <a:pt x="3188" y="439"/>
                    <a:pt x="3287" y="342"/>
                    <a:pt x="3287" y="221"/>
                  </a:cubicBezTo>
                  <a:cubicBezTo>
                    <a:pt x="3287" y="99"/>
                    <a:pt x="3188" y="1"/>
                    <a:pt x="3068"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0"/>
            <p:cNvSpPr/>
            <p:nvPr/>
          </p:nvSpPr>
          <p:spPr>
            <a:xfrm>
              <a:off x="7569722" y="4224418"/>
              <a:ext cx="102480" cy="13656"/>
            </a:xfrm>
            <a:custGeom>
              <a:avLst/>
              <a:gdLst/>
              <a:ahLst/>
              <a:cxnLst/>
              <a:rect l="l" t="t" r="r" b="b"/>
              <a:pathLst>
                <a:path w="3287" h="438" extrusionOk="0">
                  <a:moveTo>
                    <a:pt x="221" y="1"/>
                  </a:moveTo>
                  <a:cubicBezTo>
                    <a:pt x="99" y="1"/>
                    <a:pt x="1" y="98"/>
                    <a:pt x="1" y="219"/>
                  </a:cubicBezTo>
                  <a:cubicBezTo>
                    <a:pt x="1" y="340"/>
                    <a:pt x="99" y="437"/>
                    <a:pt x="221" y="437"/>
                  </a:cubicBezTo>
                  <a:lnTo>
                    <a:pt x="3068" y="437"/>
                  </a:lnTo>
                  <a:cubicBezTo>
                    <a:pt x="3188" y="437"/>
                    <a:pt x="3287" y="340"/>
                    <a:pt x="3287" y="219"/>
                  </a:cubicBezTo>
                  <a:cubicBezTo>
                    <a:pt x="3287" y="98"/>
                    <a:pt x="3188" y="1"/>
                    <a:pt x="3068" y="1"/>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0"/>
            <p:cNvSpPr/>
            <p:nvPr/>
          </p:nvSpPr>
          <p:spPr>
            <a:xfrm>
              <a:off x="7569722" y="4265760"/>
              <a:ext cx="102480" cy="13687"/>
            </a:xfrm>
            <a:custGeom>
              <a:avLst/>
              <a:gdLst/>
              <a:ahLst/>
              <a:cxnLst/>
              <a:rect l="l" t="t" r="r" b="b"/>
              <a:pathLst>
                <a:path w="3287" h="439" extrusionOk="0">
                  <a:moveTo>
                    <a:pt x="221" y="0"/>
                  </a:moveTo>
                  <a:cubicBezTo>
                    <a:pt x="99" y="0"/>
                    <a:pt x="1" y="99"/>
                    <a:pt x="1" y="220"/>
                  </a:cubicBezTo>
                  <a:cubicBezTo>
                    <a:pt x="1" y="340"/>
                    <a:pt x="99" y="438"/>
                    <a:pt x="221" y="438"/>
                  </a:cubicBezTo>
                  <a:lnTo>
                    <a:pt x="3068" y="438"/>
                  </a:lnTo>
                  <a:cubicBezTo>
                    <a:pt x="3188" y="438"/>
                    <a:pt x="3287" y="340"/>
                    <a:pt x="3287" y="220"/>
                  </a:cubicBezTo>
                  <a:cubicBezTo>
                    <a:pt x="3287" y="99"/>
                    <a:pt x="3188" y="0"/>
                    <a:pt x="3068"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0"/>
            <p:cNvSpPr/>
            <p:nvPr/>
          </p:nvSpPr>
          <p:spPr>
            <a:xfrm>
              <a:off x="7716573" y="3907177"/>
              <a:ext cx="113330" cy="463921"/>
            </a:xfrm>
            <a:custGeom>
              <a:avLst/>
              <a:gdLst/>
              <a:ahLst/>
              <a:cxnLst/>
              <a:rect l="l" t="t" r="r" b="b"/>
              <a:pathLst>
                <a:path w="3635" h="14880" extrusionOk="0">
                  <a:moveTo>
                    <a:pt x="219" y="0"/>
                  </a:moveTo>
                  <a:cubicBezTo>
                    <a:pt x="97" y="0"/>
                    <a:pt x="1" y="99"/>
                    <a:pt x="1" y="219"/>
                  </a:cubicBezTo>
                  <a:cubicBezTo>
                    <a:pt x="1" y="1249"/>
                    <a:pt x="910" y="1763"/>
                    <a:pt x="1709" y="2214"/>
                  </a:cubicBezTo>
                  <a:cubicBezTo>
                    <a:pt x="2474" y="2646"/>
                    <a:pt x="3197" y="3055"/>
                    <a:pt x="3197" y="3830"/>
                  </a:cubicBezTo>
                  <a:cubicBezTo>
                    <a:pt x="3197" y="4605"/>
                    <a:pt x="2474" y="5014"/>
                    <a:pt x="1709" y="5444"/>
                  </a:cubicBezTo>
                  <a:cubicBezTo>
                    <a:pt x="907" y="5897"/>
                    <a:pt x="1" y="6410"/>
                    <a:pt x="1" y="7439"/>
                  </a:cubicBezTo>
                  <a:cubicBezTo>
                    <a:pt x="1" y="8470"/>
                    <a:pt x="910" y="8983"/>
                    <a:pt x="1709" y="9434"/>
                  </a:cubicBezTo>
                  <a:cubicBezTo>
                    <a:pt x="2474" y="9866"/>
                    <a:pt x="3197" y="10276"/>
                    <a:pt x="3197" y="11050"/>
                  </a:cubicBezTo>
                  <a:cubicBezTo>
                    <a:pt x="3197" y="11825"/>
                    <a:pt x="2474" y="12234"/>
                    <a:pt x="1709" y="12665"/>
                  </a:cubicBezTo>
                  <a:cubicBezTo>
                    <a:pt x="907" y="13118"/>
                    <a:pt x="1" y="13631"/>
                    <a:pt x="1" y="14660"/>
                  </a:cubicBezTo>
                  <a:cubicBezTo>
                    <a:pt x="1" y="14781"/>
                    <a:pt x="97" y="14880"/>
                    <a:pt x="219" y="14880"/>
                  </a:cubicBezTo>
                  <a:cubicBezTo>
                    <a:pt x="339" y="14880"/>
                    <a:pt x="436" y="14781"/>
                    <a:pt x="437" y="14660"/>
                  </a:cubicBezTo>
                  <a:cubicBezTo>
                    <a:pt x="437" y="13885"/>
                    <a:pt x="1160" y="13477"/>
                    <a:pt x="1925" y="13045"/>
                  </a:cubicBezTo>
                  <a:cubicBezTo>
                    <a:pt x="2727" y="12593"/>
                    <a:pt x="3635" y="12080"/>
                    <a:pt x="3635" y="11050"/>
                  </a:cubicBezTo>
                  <a:cubicBezTo>
                    <a:pt x="3635" y="10020"/>
                    <a:pt x="2726" y="9506"/>
                    <a:pt x="1925" y="9055"/>
                  </a:cubicBezTo>
                  <a:cubicBezTo>
                    <a:pt x="1160" y="8623"/>
                    <a:pt x="437" y="8216"/>
                    <a:pt x="437" y="7439"/>
                  </a:cubicBezTo>
                  <a:cubicBezTo>
                    <a:pt x="437" y="6665"/>
                    <a:pt x="1160" y="6257"/>
                    <a:pt x="1925" y="5825"/>
                  </a:cubicBezTo>
                  <a:cubicBezTo>
                    <a:pt x="2727" y="5372"/>
                    <a:pt x="3635" y="4859"/>
                    <a:pt x="3635" y="3830"/>
                  </a:cubicBezTo>
                  <a:cubicBezTo>
                    <a:pt x="3635" y="2799"/>
                    <a:pt x="2726" y="2286"/>
                    <a:pt x="1925" y="1835"/>
                  </a:cubicBezTo>
                  <a:cubicBezTo>
                    <a:pt x="1160" y="1403"/>
                    <a:pt x="437" y="995"/>
                    <a:pt x="437" y="219"/>
                  </a:cubicBezTo>
                  <a:cubicBezTo>
                    <a:pt x="437" y="99"/>
                    <a:pt x="340" y="0"/>
                    <a:pt x="219" y="0"/>
                  </a:cubicBezTo>
                  <a:close/>
                </a:path>
              </a:pathLst>
            </a:custGeom>
            <a:solidFill>
              <a:srgbClr val="FD6B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0"/>
            <p:cNvSpPr/>
            <p:nvPr/>
          </p:nvSpPr>
          <p:spPr>
            <a:xfrm>
              <a:off x="7741110" y="3907208"/>
              <a:ext cx="88794" cy="84865"/>
            </a:xfrm>
            <a:custGeom>
              <a:avLst/>
              <a:gdLst/>
              <a:ahLst/>
              <a:cxnLst/>
              <a:rect l="l" t="t" r="r" b="b"/>
              <a:pathLst>
                <a:path w="2848" h="2722" extrusionOk="0">
                  <a:moveTo>
                    <a:pt x="2628" y="1"/>
                  </a:moveTo>
                  <a:cubicBezTo>
                    <a:pt x="2507" y="1"/>
                    <a:pt x="2410" y="99"/>
                    <a:pt x="2410" y="219"/>
                  </a:cubicBezTo>
                  <a:cubicBezTo>
                    <a:pt x="2410" y="995"/>
                    <a:pt x="1687" y="1403"/>
                    <a:pt x="922" y="1835"/>
                  </a:cubicBezTo>
                  <a:cubicBezTo>
                    <a:pt x="652" y="1989"/>
                    <a:pt x="370" y="2148"/>
                    <a:pt x="120" y="2325"/>
                  </a:cubicBezTo>
                  <a:cubicBezTo>
                    <a:pt x="23" y="2393"/>
                    <a:pt x="0" y="2531"/>
                    <a:pt x="69" y="2629"/>
                  </a:cubicBezTo>
                  <a:cubicBezTo>
                    <a:pt x="111" y="2688"/>
                    <a:pt x="178" y="2721"/>
                    <a:pt x="247" y="2721"/>
                  </a:cubicBezTo>
                  <a:cubicBezTo>
                    <a:pt x="291" y="2721"/>
                    <a:pt x="334" y="2708"/>
                    <a:pt x="373" y="2681"/>
                  </a:cubicBezTo>
                  <a:cubicBezTo>
                    <a:pt x="604" y="2516"/>
                    <a:pt x="876" y="2363"/>
                    <a:pt x="1138" y="2214"/>
                  </a:cubicBezTo>
                  <a:cubicBezTo>
                    <a:pt x="1940" y="1763"/>
                    <a:pt x="2848" y="1250"/>
                    <a:pt x="2848" y="219"/>
                  </a:cubicBezTo>
                  <a:cubicBezTo>
                    <a:pt x="2848" y="99"/>
                    <a:pt x="2749" y="1"/>
                    <a:pt x="2628"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0"/>
            <p:cNvSpPr/>
            <p:nvPr/>
          </p:nvSpPr>
          <p:spPr>
            <a:xfrm>
              <a:off x="7716541" y="3993354"/>
              <a:ext cx="113268" cy="377747"/>
            </a:xfrm>
            <a:custGeom>
              <a:avLst/>
              <a:gdLst/>
              <a:ahLst/>
              <a:cxnLst/>
              <a:rect l="l" t="t" r="r" b="b"/>
              <a:pathLst>
                <a:path w="3633" h="12116" extrusionOk="0">
                  <a:moveTo>
                    <a:pt x="510" y="1"/>
                  </a:moveTo>
                  <a:cubicBezTo>
                    <a:pt x="445" y="1"/>
                    <a:pt x="381" y="30"/>
                    <a:pt x="337" y="86"/>
                  </a:cubicBezTo>
                  <a:cubicBezTo>
                    <a:pt x="110" y="381"/>
                    <a:pt x="0" y="700"/>
                    <a:pt x="0" y="1066"/>
                  </a:cubicBezTo>
                  <a:cubicBezTo>
                    <a:pt x="0" y="2095"/>
                    <a:pt x="908" y="2608"/>
                    <a:pt x="1709" y="3061"/>
                  </a:cubicBezTo>
                  <a:cubicBezTo>
                    <a:pt x="2474" y="3493"/>
                    <a:pt x="3196" y="3901"/>
                    <a:pt x="3196" y="4675"/>
                  </a:cubicBezTo>
                  <a:cubicBezTo>
                    <a:pt x="3196" y="5452"/>
                    <a:pt x="2474" y="5859"/>
                    <a:pt x="1709" y="6291"/>
                  </a:cubicBezTo>
                  <a:cubicBezTo>
                    <a:pt x="907" y="6742"/>
                    <a:pt x="0" y="7256"/>
                    <a:pt x="0" y="8286"/>
                  </a:cubicBezTo>
                  <a:cubicBezTo>
                    <a:pt x="0" y="9316"/>
                    <a:pt x="908" y="9829"/>
                    <a:pt x="1709" y="10281"/>
                  </a:cubicBezTo>
                  <a:cubicBezTo>
                    <a:pt x="2474" y="10713"/>
                    <a:pt x="3196" y="11121"/>
                    <a:pt x="3196" y="11896"/>
                  </a:cubicBezTo>
                  <a:cubicBezTo>
                    <a:pt x="3196" y="12017"/>
                    <a:pt x="3293" y="12116"/>
                    <a:pt x="3415" y="12116"/>
                  </a:cubicBezTo>
                  <a:cubicBezTo>
                    <a:pt x="3536" y="12116"/>
                    <a:pt x="3633" y="12017"/>
                    <a:pt x="3631" y="11894"/>
                  </a:cubicBezTo>
                  <a:cubicBezTo>
                    <a:pt x="3631" y="10864"/>
                    <a:pt x="2722" y="10352"/>
                    <a:pt x="1923" y="9900"/>
                  </a:cubicBezTo>
                  <a:cubicBezTo>
                    <a:pt x="1158" y="9467"/>
                    <a:pt x="435" y="9060"/>
                    <a:pt x="435" y="8285"/>
                  </a:cubicBezTo>
                  <a:cubicBezTo>
                    <a:pt x="435" y="7509"/>
                    <a:pt x="1158" y="7101"/>
                    <a:pt x="1923" y="6669"/>
                  </a:cubicBezTo>
                  <a:cubicBezTo>
                    <a:pt x="2725" y="6218"/>
                    <a:pt x="3631" y="5705"/>
                    <a:pt x="3631" y="4674"/>
                  </a:cubicBezTo>
                  <a:cubicBezTo>
                    <a:pt x="3631" y="3645"/>
                    <a:pt x="2722" y="3131"/>
                    <a:pt x="1923" y="2679"/>
                  </a:cubicBezTo>
                  <a:cubicBezTo>
                    <a:pt x="1158" y="2247"/>
                    <a:pt x="435" y="1839"/>
                    <a:pt x="435" y="1064"/>
                  </a:cubicBezTo>
                  <a:cubicBezTo>
                    <a:pt x="435" y="800"/>
                    <a:pt x="516" y="567"/>
                    <a:pt x="682" y="352"/>
                  </a:cubicBezTo>
                  <a:cubicBezTo>
                    <a:pt x="755" y="256"/>
                    <a:pt x="739" y="120"/>
                    <a:pt x="643" y="47"/>
                  </a:cubicBezTo>
                  <a:cubicBezTo>
                    <a:pt x="603" y="16"/>
                    <a:pt x="556" y="1"/>
                    <a:pt x="510"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0"/>
            <p:cNvSpPr/>
            <p:nvPr/>
          </p:nvSpPr>
          <p:spPr>
            <a:xfrm>
              <a:off x="7716541" y="4018141"/>
              <a:ext cx="113268" cy="13687"/>
            </a:xfrm>
            <a:custGeom>
              <a:avLst/>
              <a:gdLst/>
              <a:ahLst/>
              <a:cxnLst/>
              <a:rect l="l" t="t" r="r" b="b"/>
              <a:pathLst>
                <a:path w="3633" h="439" extrusionOk="0">
                  <a:moveTo>
                    <a:pt x="218" y="0"/>
                  </a:moveTo>
                  <a:cubicBezTo>
                    <a:pt x="97" y="0"/>
                    <a:pt x="0" y="99"/>
                    <a:pt x="0" y="220"/>
                  </a:cubicBezTo>
                  <a:cubicBezTo>
                    <a:pt x="0" y="342"/>
                    <a:pt x="97" y="438"/>
                    <a:pt x="218" y="438"/>
                  </a:cubicBezTo>
                  <a:lnTo>
                    <a:pt x="3415" y="438"/>
                  </a:lnTo>
                  <a:cubicBezTo>
                    <a:pt x="3536" y="438"/>
                    <a:pt x="3633" y="343"/>
                    <a:pt x="3633" y="220"/>
                  </a:cubicBezTo>
                  <a:cubicBezTo>
                    <a:pt x="3633" y="99"/>
                    <a:pt x="3536" y="0"/>
                    <a:pt x="3415" y="0"/>
                  </a:cubicBezTo>
                  <a:close/>
                </a:path>
              </a:pathLst>
            </a:custGeom>
            <a:solidFill>
              <a:srgbClr val="F9CB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0"/>
            <p:cNvSpPr/>
            <p:nvPr/>
          </p:nvSpPr>
          <p:spPr>
            <a:xfrm>
              <a:off x="7716541" y="4244621"/>
              <a:ext cx="113268" cy="13687"/>
            </a:xfrm>
            <a:custGeom>
              <a:avLst/>
              <a:gdLst/>
              <a:ahLst/>
              <a:cxnLst/>
              <a:rect l="l" t="t" r="r" b="b"/>
              <a:pathLst>
                <a:path w="3633" h="439" extrusionOk="0">
                  <a:moveTo>
                    <a:pt x="218" y="0"/>
                  </a:moveTo>
                  <a:cubicBezTo>
                    <a:pt x="97" y="0"/>
                    <a:pt x="0" y="99"/>
                    <a:pt x="0" y="220"/>
                  </a:cubicBezTo>
                  <a:cubicBezTo>
                    <a:pt x="0" y="342"/>
                    <a:pt x="97" y="438"/>
                    <a:pt x="218" y="438"/>
                  </a:cubicBezTo>
                  <a:lnTo>
                    <a:pt x="3415" y="438"/>
                  </a:lnTo>
                  <a:cubicBezTo>
                    <a:pt x="3536" y="438"/>
                    <a:pt x="3633" y="343"/>
                    <a:pt x="3633" y="220"/>
                  </a:cubicBezTo>
                  <a:cubicBezTo>
                    <a:pt x="3633" y="99"/>
                    <a:pt x="3536" y="0"/>
                    <a:pt x="3415" y="0"/>
                  </a:cubicBezTo>
                  <a:close/>
                </a:path>
              </a:pathLst>
            </a:custGeom>
            <a:solidFill>
              <a:srgbClr val="A5D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0"/>
            <p:cNvSpPr/>
            <p:nvPr/>
          </p:nvSpPr>
          <p:spPr>
            <a:xfrm>
              <a:off x="7721998" y="4111645"/>
              <a:ext cx="102418" cy="13687"/>
            </a:xfrm>
            <a:custGeom>
              <a:avLst/>
              <a:gdLst/>
              <a:ahLst/>
              <a:cxnLst/>
              <a:rect l="l" t="t" r="r" b="b"/>
              <a:pathLst>
                <a:path w="3285" h="439" extrusionOk="0">
                  <a:moveTo>
                    <a:pt x="218" y="1"/>
                  </a:moveTo>
                  <a:cubicBezTo>
                    <a:pt x="97" y="1"/>
                    <a:pt x="0" y="99"/>
                    <a:pt x="0" y="221"/>
                  </a:cubicBezTo>
                  <a:cubicBezTo>
                    <a:pt x="0" y="342"/>
                    <a:pt x="97" y="439"/>
                    <a:pt x="218" y="439"/>
                  </a:cubicBezTo>
                  <a:lnTo>
                    <a:pt x="3066" y="439"/>
                  </a:lnTo>
                  <a:cubicBezTo>
                    <a:pt x="3186" y="439"/>
                    <a:pt x="3284" y="342"/>
                    <a:pt x="3284" y="221"/>
                  </a:cubicBezTo>
                  <a:cubicBezTo>
                    <a:pt x="3284" y="99"/>
                    <a:pt x="3188" y="1"/>
                    <a:pt x="3066"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0"/>
            <p:cNvSpPr/>
            <p:nvPr/>
          </p:nvSpPr>
          <p:spPr>
            <a:xfrm>
              <a:off x="7721998" y="4152988"/>
              <a:ext cx="102418" cy="13656"/>
            </a:xfrm>
            <a:custGeom>
              <a:avLst/>
              <a:gdLst/>
              <a:ahLst/>
              <a:cxnLst/>
              <a:rect l="l" t="t" r="r" b="b"/>
              <a:pathLst>
                <a:path w="3285" h="438" extrusionOk="0">
                  <a:moveTo>
                    <a:pt x="218" y="1"/>
                  </a:moveTo>
                  <a:cubicBezTo>
                    <a:pt x="97" y="1"/>
                    <a:pt x="0" y="97"/>
                    <a:pt x="0" y="219"/>
                  </a:cubicBezTo>
                  <a:cubicBezTo>
                    <a:pt x="0" y="340"/>
                    <a:pt x="97" y="437"/>
                    <a:pt x="218" y="437"/>
                  </a:cubicBezTo>
                  <a:lnTo>
                    <a:pt x="3066" y="437"/>
                  </a:lnTo>
                  <a:cubicBezTo>
                    <a:pt x="3186" y="437"/>
                    <a:pt x="3283" y="340"/>
                    <a:pt x="3284" y="219"/>
                  </a:cubicBezTo>
                  <a:cubicBezTo>
                    <a:pt x="3284" y="97"/>
                    <a:pt x="3188" y="1"/>
                    <a:pt x="3066"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 name="Google Shape;1702;p40"/>
          <p:cNvGrpSpPr/>
          <p:nvPr/>
        </p:nvGrpSpPr>
        <p:grpSpPr>
          <a:xfrm>
            <a:off x="6780237" y="3420418"/>
            <a:ext cx="430531" cy="463828"/>
            <a:chOff x="6885478" y="3907270"/>
            <a:chExt cx="430531" cy="463828"/>
          </a:xfrm>
        </p:grpSpPr>
        <p:sp>
          <p:nvSpPr>
            <p:cNvPr id="1703" name="Google Shape;1703;p40"/>
            <p:cNvSpPr/>
            <p:nvPr/>
          </p:nvSpPr>
          <p:spPr>
            <a:xfrm>
              <a:off x="6968662" y="3967164"/>
              <a:ext cx="279600" cy="266755"/>
            </a:xfrm>
            <a:custGeom>
              <a:avLst/>
              <a:gdLst/>
              <a:ahLst/>
              <a:cxnLst/>
              <a:rect l="l" t="t" r="r" b="b"/>
              <a:pathLst>
                <a:path w="8968" h="8556" extrusionOk="0">
                  <a:moveTo>
                    <a:pt x="1337" y="1"/>
                  </a:moveTo>
                  <a:cubicBezTo>
                    <a:pt x="599" y="1"/>
                    <a:pt x="1" y="599"/>
                    <a:pt x="1" y="1336"/>
                  </a:cubicBezTo>
                  <a:cubicBezTo>
                    <a:pt x="1" y="2073"/>
                    <a:pt x="599" y="2672"/>
                    <a:pt x="1337" y="2672"/>
                  </a:cubicBezTo>
                  <a:cubicBezTo>
                    <a:pt x="841" y="2672"/>
                    <a:pt x="409" y="2942"/>
                    <a:pt x="177" y="3344"/>
                  </a:cubicBezTo>
                  <a:cubicBezTo>
                    <a:pt x="333" y="3867"/>
                    <a:pt x="448" y="4443"/>
                    <a:pt x="526" y="5067"/>
                  </a:cubicBezTo>
                  <a:cubicBezTo>
                    <a:pt x="750" y="5239"/>
                    <a:pt x="1032" y="5342"/>
                    <a:pt x="1337" y="5342"/>
                  </a:cubicBezTo>
                  <a:cubicBezTo>
                    <a:pt x="1055" y="5342"/>
                    <a:pt x="795" y="5429"/>
                    <a:pt x="579" y="5578"/>
                  </a:cubicBezTo>
                  <a:cubicBezTo>
                    <a:pt x="638" y="6258"/>
                    <a:pt x="657" y="6991"/>
                    <a:pt x="634" y="7812"/>
                  </a:cubicBezTo>
                  <a:cubicBezTo>
                    <a:pt x="640" y="8324"/>
                    <a:pt x="2782" y="8556"/>
                    <a:pt x="4848" y="8556"/>
                  </a:cubicBezTo>
                  <a:cubicBezTo>
                    <a:pt x="6733" y="8556"/>
                    <a:pt x="8554" y="8363"/>
                    <a:pt x="8632" y="8013"/>
                  </a:cubicBezTo>
                  <a:cubicBezTo>
                    <a:pt x="8773" y="7804"/>
                    <a:pt x="8874" y="7438"/>
                    <a:pt x="8968" y="7046"/>
                  </a:cubicBezTo>
                  <a:lnTo>
                    <a:pt x="8671" y="5998"/>
                  </a:lnTo>
                  <a:cubicBezTo>
                    <a:pt x="8781" y="5803"/>
                    <a:pt x="8845" y="5579"/>
                    <a:pt x="8845" y="5340"/>
                  </a:cubicBezTo>
                  <a:cubicBezTo>
                    <a:pt x="8845" y="4603"/>
                    <a:pt x="8246" y="4005"/>
                    <a:pt x="7509" y="4005"/>
                  </a:cubicBezTo>
                  <a:cubicBezTo>
                    <a:pt x="8246" y="4005"/>
                    <a:pt x="8845" y="3406"/>
                    <a:pt x="8845" y="2669"/>
                  </a:cubicBezTo>
                  <a:cubicBezTo>
                    <a:pt x="8845" y="1933"/>
                    <a:pt x="8246" y="1335"/>
                    <a:pt x="7509" y="1335"/>
                  </a:cubicBezTo>
                  <a:lnTo>
                    <a:pt x="6360" y="1436"/>
                  </a:lnTo>
                  <a:lnTo>
                    <a:pt x="3997" y="1480"/>
                  </a:lnTo>
                  <a:lnTo>
                    <a:pt x="3997" y="1480"/>
                  </a:lnTo>
                  <a:cubicBezTo>
                    <a:pt x="4633" y="1456"/>
                    <a:pt x="5244" y="975"/>
                    <a:pt x="5575" y="485"/>
                  </a:cubicBezTo>
                  <a:lnTo>
                    <a:pt x="1337" y="1"/>
                  </a:lnTo>
                  <a:close/>
                </a:path>
              </a:pathLst>
            </a:custGeom>
            <a:solidFill>
              <a:srgbClr val="FF96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0"/>
            <p:cNvSpPr/>
            <p:nvPr/>
          </p:nvSpPr>
          <p:spPr>
            <a:xfrm>
              <a:off x="6977018" y="4119159"/>
              <a:ext cx="225787" cy="26969"/>
            </a:xfrm>
            <a:custGeom>
              <a:avLst/>
              <a:gdLst/>
              <a:ahLst/>
              <a:cxnLst/>
              <a:rect l="l" t="t" r="r" b="b"/>
              <a:pathLst>
                <a:path w="7242" h="865" extrusionOk="0">
                  <a:moveTo>
                    <a:pt x="258" y="1"/>
                  </a:moveTo>
                  <a:cubicBezTo>
                    <a:pt x="190" y="1"/>
                    <a:pt x="122" y="31"/>
                    <a:pt x="78" y="90"/>
                  </a:cubicBezTo>
                  <a:cubicBezTo>
                    <a:pt x="0" y="191"/>
                    <a:pt x="21" y="334"/>
                    <a:pt x="120" y="409"/>
                  </a:cubicBezTo>
                  <a:cubicBezTo>
                    <a:pt x="392" y="617"/>
                    <a:pt x="716" y="730"/>
                    <a:pt x="1060" y="731"/>
                  </a:cubicBezTo>
                  <a:cubicBezTo>
                    <a:pt x="2030" y="820"/>
                    <a:pt x="3016" y="864"/>
                    <a:pt x="4010" y="864"/>
                  </a:cubicBezTo>
                  <a:cubicBezTo>
                    <a:pt x="5008" y="864"/>
                    <a:pt x="6014" y="820"/>
                    <a:pt x="7024" y="731"/>
                  </a:cubicBezTo>
                  <a:cubicBezTo>
                    <a:pt x="7149" y="718"/>
                    <a:pt x="7241" y="609"/>
                    <a:pt x="7230" y="484"/>
                  </a:cubicBezTo>
                  <a:cubicBezTo>
                    <a:pt x="7219" y="365"/>
                    <a:pt x="7118" y="277"/>
                    <a:pt x="7001" y="277"/>
                  </a:cubicBezTo>
                  <a:cubicBezTo>
                    <a:pt x="6995" y="277"/>
                    <a:pt x="6989" y="277"/>
                    <a:pt x="6982" y="278"/>
                  </a:cubicBezTo>
                  <a:cubicBezTo>
                    <a:pt x="5988" y="366"/>
                    <a:pt x="4995" y="411"/>
                    <a:pt x="4011" y="411"/>
                  </a:cubicBezTo>
                  <a:cubicBezTo>
                    <a:pt x="3027" y="411"/>
                    <a:pt x="2052" y="366"/>
                    <a:pt x="1092" y="278"/>
                  </a:cubicBezTo>
                  <a:cubicBezTo>
                    <a:pt x="1085" y="276"/>
                    <a:pt x="1077" y="276"/>
                    <a:pt x="1070" y="276"/>
                  </a:cubicBezTo>
                  <a:cubicBezTo>
                    <a:pt x="824" y="276"/>
                    <a:pt x="593" y="198"/>
                    <a:pt x="398" y="48"/>
                  </a:cubicBezTo>
                  <a:cubicBezTo>
                    <a:pt x="356" y="16"/>
                    <a:pt x="307" y="1"/>
                    <a:pt x="258" y="1"/>
                  </a:cubicBezTo>
                  <a:close/>
                </a:path>
              </a:pathLst>
            </a:custGeom>
            <a:solidFill>
              <a:srgbClr val="FA7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0"/>
            <p:cNvSpPr/>
            <p:nvPr/>
          </p:nvSpPr>
          <p:spPr>
            <a:xfrm>
              <a:off x="6966168" y="4041306"/>
              <a:ext cx="236949" cy="35168"/>
            </a:xfrm>
            <a:custGeom>
              <a:avLst/>
              <a:gdLst/>
              <a:ahLst/>
              <a:cxnLst/>
              <a:rect l="l" t="t" r="r" b="b"/>
              <a:pathLst>
                <a:path w="7600" h="1128" extrusionOk="0">
                  <a:moveTo>
                    <a:pt x="7348" y="0"/>
                  </a:moveTo>
                  <a:cubicBezTo>
                    <a:pt x="7331" y="0"/>
                    <a:pt x="7313" y="2"/>
                    <a:pt x="7296" y="6"/>
                  </a:cubicBezTo>
                  <a:cubicBezTo>
                    <a:pt x="6449" y="207"/>
                    <a:pt x="5549" y="307"/>
                    <a:pt x="4582" y="307"/>
                  </a:cubicBezTo>
                  <a:cubicBezTo>
                    <a:pt x="3612" y="307"/>
                    <a:pt x="2575" y="207"/>
                    <a:pt x="1456" y="5"/>
                  </a:cubicBezTo>
                  <a:cubicBezTo>
                    <a:pt x="1444" y="3"/>
                    <a:pt x="1430" y="0"/>
                    <a:pt x="1417" y="0"/>
                  </a:cubicBezTo>
                  <a:cubicBezTo>
                    <a:pt x="860" y="0"/>
                    <a:pt x="340" y="303"/>
                    <a:pt x="61" y="787"/>
                  </a:cubicBezTo>
                  <a:cubicBezTo>
                    <a:pt x="0" y="895"/>
                    <a:pt x="38" y="1034"/>
                    <a:pt x="146" y="1098"/>
                  </a:cubicBezTo>
                  <a:cubicBezTo>
                    <a:pt x="182" y="1119"/>
                    <a:pt x="223" y="1128"/>
                    <a:pt x="260" y="1128"/>
                  </a:cubicBezTo>
                  <a:cubicBezTo>
                    <a:pt x="340" y="1128"/>
                    <a:pt x="415" y="1088"/>
                    <a:pt x="457" y="1015"/>
                  </a:cubicBezTo>
                  <a:cubicBezTo>
                    <a:pt x="651" y="676"/>
                    <a:pt x="1010" y="463"/>
                    <a:pt x="1398" y="456"/>
                  </a:cubicBezTo>
                  <a:cubicBezTo>
                    <a:pt x="2538" y="660"/>
                    <a:pt x="3598" y="763"/>
                    <a:pt x="4591" y="763"/>
                  </a:cubicBezTo>
                  <a:cubicBezTo>
                    <a:pt x="5591" y="763"/>
                    <a:pt x="6523" y="659"/>
                    <a:pt x="7401" y="451"/>
                  </a:cubicBezTo>
                  <a:cubicBezTo>
                    <a:pt x="7524" y="423"/>
                    <a:pt x="7599" y="300"/>
                    <a:pt x="7570" y="177"/>
                  </a:cubicBezTo>
                  <a:cubicBezTo>
                    <a:pt x="7546" y="71"/>
                    <a:pt x="7452" y="0"/>
                    <a:pt x="7348" y="0"/>
                  </a:cubicBezTo>
                  <a:close/>
                </a:path>
              </a:pathLst>
            </a:custGeom>
            <a:solidFill>
              <a:srgbClr val="FA7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0"/>
            <p:cNvSpPr/>
            <p:nvPr/>
          </p:nvSpPr>
          <p:spPr>
            <a:xfrm>
              <a:off x="7010036" y="4088885"/>
              <a:ext cx="226598" cy="23352"/>
            </a:xfrm>
            <a:custGeom>
              <a:avLst/>
              <a:gdLst/>
              <a:ahLst/>
              <a:cxnLst/>
              <a:rect l="l" t="t" r="r" b="b"/>
              <a:pathLst>
                <a:path w="7268" h="749" extrusionOk="0">
                  <a:moveTo>
                    <a:pt x="249" y="1"/>
                  </a:moveTo>
                  <a:cubicBezTo>
                    <a:pt x="142" y="1"/>
                    <a:pt x="46" y="77"/>
                    <a:pt x="26" y="185"/>
                  </a:cubicBezTo>
                  <a:cubicBezTo>
                    <a:pt x="1" y="307"/>
                    <a:pt x="82" y="426"/>
                    <a:pt x="205" y="452"/>
                  </a:cubicBezTo>
                  <a:cubicBezTo>
                    <a:pt x="1150" y="638"/>
                    <a:pt x="2128" y="730"/>
                    <a:pt x="3133" y="730"/>
                  </a:cubicBezTo>
                  <a:cubicBezTo>
                    <a:pt x="4132" y="730"/>
                    <a:pt x="5156" y="639"/>
                    <a:pt x="6200" y="455"/>
                  </a:cubicBezTo>
                  <a:cubicBezTo>
                    <a:pt x="6448" y="461"/>
                    <a:pt x="6679" y="545"/>
                    <a:pt x="6872" y="698"/>
                  </a:cubicBezTo>
                  <a:cubicBezTo>
                    <a:pt x="6915" y="732"/>
                    <a:pt x="6964" y="748"/>
                    <a:pt x="7015" y="748"/>
                  </a:cubicBezTo>
                  <a:cubicBezTo>
                    <a:pt x="7081" y="748"/>
                    <a:pt x="7149" y="719"/>
                    <a:pt x="7190" y="663"/>
                  </a:cubicBezTo>
                  <a:cubicBezTo>
                    <a:pt x="7268" y="566"/>
                    <a:pt x="7252" y="422"/>
                    <a:pt x="7154" y="344"/>
                  </a:cubicBezTo>
                  <a:cubicBezTo>
                    <a:pt x="6879" y="122"/>
                    <a:pt x="6532" y="2"/>
                    <a:pt x="6181" y="2"/>
                  </a:cubicBezTo>
                  <a:cubicBezTo>
                    <a:pt x="6168" y="2"/>
                    <a:pt x="6153" y="4"/>
                    <a:pt x="6140" y="5"/>
                  </a:cubicBezTo>
                  <a:cubicBezTo>
                    <a:pt x="5118" y="186"/>
                    <a:pt x="4114" y="276"/>
                    <a:pt x="3138" y="276"/>
                  </a:cubicBezTo>
                  <a:cubicBezTo>
                    <a:pt x="2161" y="276"/>
                    <a:pt x="1210" y="186"/>
                    <a:pt x="293" y="5"/>
                  </a:cubicBezTo>
                  <a:cubicBezTo>
                    <a:pt x="278" y="2"/>
                    <a:pt x="263" y="1"/>
                    <a:pt x="249" y="1"/>
                  </a:cubicBezTo>
                  <a:close/>
                </a:path>
              </a:pathLst>
            </a:custGeom>
            <a:solidFill>
              <a:srgbClr val="FA7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0"/>
            <p:cNvSpPr/>
            <p:nvPr/>
          </p:nvSpPr>
          <p:spPr>
            <a:xfrm>
              <a:off x="7008477" y="4005015"/>
              <a:ext cx="226598" cy="23352"/>
            </a:xfrm>
            <a:custGeom>
              <a:avLst/>
              <a:gdLst/>
              <a:ahLst/>
              <a:cxnLst/>
              <a:rect l="l" t="t" r="r" b="b"/>
              <a:pathLst>
                <a:path w="7268" h="749" extrusionOk="0">
                  <a:moveTo>
                    <a:pt x="247" y="0"/>
                  </a:moveTo>
                  <a:cubicBezTo>
                    <a:pt x="141" y="0"/>
                    <a:pt x="45" y="77"/>
                    <a:pt x="25" y="184"/>
                  </a:cubicBezTo>
                  <a:cubicBezTo>
                    <a:pt x="0" y="307"/>
                    <a:pt x="81" y="426"/>
                    <a:pt x="204" y="452"/>
                  </a:cubicBezTo>
                  <a:cubicBezTo>
                    <a:pt x="1150" y="637"/>
                    <a:pt x="2128" y="730"/>
                    <a:pt x="3132" y="730"/>
                  </a:cubicBezTo>
                  <a:cubicBezTo>
                    <a:pt x="4131" y="730"/>
                    <a:pt x="5155" y="638"/>
                    <a:pt x="6199" y="455"/>
                  </a:cubicBezTo>
                  <a:cubicBezTo>
                    <a:pt x="6448" y="460"/>
                    <a:pt x="6679" y="543"/>
                    <a:pt x="6871" y="698"/>
                  </a:cubicBezTo>
                  <a:cubicBezTo>
                    <a:pt x="6915" y="731"/>
                    <a:pt x="6964" y="748"/>
                    <a:pt x="7014" y="748"/>
                  </a:cubicBezTo>
                  <a:cubicBezTo>
                    <a:pt x="7081" y="748"/>
                    <a:pt x="7146" y="716"/>
                    <a:pt x="7189" y="663"/>
                  </a:cubicBezTo>
                  <a:cubicBezTo>
                    <a:pt x="7267" y="565"/>
                    <a:pt x="7251" y="420"/>
                    <a:pt x="7153" y="343"/>
                  </a:cubicBezTo>
                  <a:cubicBezTo>
                    <a:pt x="6878" y="122"/>
                    <a:pt x="6531" y="1"/>
                    <a:pt x="6180" y="1"/>
                  </a:cubicBezTo>
                  <a:cubicBezTo>
                    <a:pt x="6167" y="1"/>
                    <a:pt x="6153" y="4"/>
                    <a:pt x="6140" y="5"/>
                  </a:cubicBezTo>
                  <a:cubicBezTo>
                    <a:pt x="5117" y="186"/>
                    <a:pt x="4114" y="276"/>
                    <a:pt x="3137" y="276"/>
                  </a:cubicBezTo>
                  <a:cubicBezTo>
                    <a:pt x="2160" y="276"/>
                    <a:pt x="1210" y="186"/>
                    <a:pt x="292" y="5"/>
                  </a:cubicBezTo>
                  <a:cubicBezTo>
                    <a:pt x="277" y="2"/>
                    <a:pt x="262" y="0"/>
                    <a:pt x="247" y="0"/>
                  </a:cubicBezTo>
                  <a:close/>
                </a:path>
              </a:pathLst>
            </a:custGeom>
            <a:solidFill>
              <a:srgbClr val="FA7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0"/>
            <p:cNvSpPr/>
            <p:nvPr/>
          </p:nvSpPr>
          <p:spPr>
            <a:xfrm>
              <a:off x="7010130" y="4156916"/>
              <a:ext cx="231056" cy="36041"/>
            </a:xfrm>
            <a:custGeom>
              <a:avLst/>
              <a:gdLst/>
              <a:ahLst/>
              <a:cxnLst/>
              <a:rect l="l" t="t" r="r" b="b"/>
              <a:pathLst>
                <a:path w="7411" h="1156" extrusionOk="0">
                  <a:moveTo>
                    <a:pt x="7159" y="1"/>
                  </a:moveTo>
                  <a:cubicBezTo>
                    <a:pt x="7097" y="1"/>
                    <a:pt x="7036" y="25"/>
                    <a:pt x="6992" y="73"/>
                  </a:cubicBezTo>
                  <a:cubicBezTo>
                    <a:pt x="6782" y="300"/>
                    <a:pt x="6486" y="430"/>
                    <a:pt x="6179" y="430"/>
                  </a:cubicBezTo>
                  <a:cubicBezTo>
                    <a:pt x="6165" y="430"/>
                    <a:pt x="6150" y="430"/>
                    <a:pt x="6136" y="433"/>
                  </a:cubicBezTo>
                  <a:cubicBezTo>
                    <a:pt x="5213" y="611"/>
                    <a:pt x="4274" y="700"/>
                    <a:pt x="3305" y="700"/>
                  </a:cubicBezTo>
                  <a:cubicBezTo>
                    <a:pt x="2334" y="700"/>
                    <a:pt x="1333" y="611"/>
                    <a:pt x="287" y="431"/>
                  </a:cubicBezTo>
                  <a:cubicBezTo>
                    <a:pt x="274" y="429"/>
                    <a:pt x="260" y="428"/>
                    <a:pt x="247" y="428"/>
                  </a:cubicBezTo>
                  <a:cubicBezTo>
                    <a:pt x="137" y="428"/>
                    <a:pt x="42" y="505"/>
                    <a:pt x="23" y="618"/>
                  </a:cubicBezTo>
                  <a:cubicBezTo>
                    <a:pt x="1" y="740"/>
                    <a:pt x="85" y="858"/>
                    <a:pt x="209" y="879"/>
                  </a:cubicBezTo>
                  <a:cubicBezTo>
                    <a:pt x="1280" y="1063"/>
                    <a:pt x="2307" y="1155"/>
                    <a:pt x="3304" y="1155"/>
                  </a:cubicBezTo>
                  <a:cubicBezTo>
                    <a:pt x="4296" y="1155"/>
                    <a:pt x="5257" y="1066"/>
                    <a:pt x="6202" y="882"/>
                  </a:cubicBezTo>
                  <a:cubicBezTo>
                    <a:pt x="6627" y="878"/>
                    <a:pt x="7038" y="694"/>
                    <a:pt x="7327" y="382"/>
                  </a:cubicBezTo>
                  <a:cubicBezTo>
                    <a:pt x="7411" y="289"/>
                    <a:pt x="7407" y="145"/>
                    <a:pt x="7314" y="61"/>
                  </a:cubicBezTo>
                  <a:cubicBezTo>
                    <a:pt x="7270" y="21"/>
                    <a:pt x="7214" y="1"/>
                    <a:pt x="7159" y="1"/>
                  </a:cubicBezTo>
                  <a:close/>
                </a:path>
              </a:pathLst>
            </a:custGeom>
            <a:solidFill>
              <a:srgbClr val="FA7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0"/>
            <p:cNvSpPr/>
            <p:nvPr/>
          </p:nvSpPr>
          <p:spPr>
            <a:xfrm>
              <a:off x="6976550" y="3967164"/>
              <a:ext cx="166083" cy="37943"/>
            </a:xfrm>
            <a:custGeom>
              <a:avLst/>
              <a:gdLst/>
              <a:ahLst/>
              <a:cxnLst/>
              <a:rect l="l" t="t" r="r" b="b"/>
              <a:pathLst>
                <a:path w="5327" h="1217" extrusionOk="0">
                  <a:moveTo>
                    <a:pt x="1087" y="1"/>
                  </a:moveTo>
                  <a:cubicBezTo>
                    <a:pt x="638" y="1"/>
                    <a:pt x="244" y="222"/>
                    <a:pt x="1" y="557"/>
                  </a:cubicBezTo>
                  <a:cubicBezTo>
                    <a:pt x="182" y="492"/>
                    <a:pt x="369" y="460"/>
                    <a:pt x="556" y="460"/>
                  </a:cubicBezTo>
                  <a:cubicBezTo>
                    <a:pt x="787" y="460"/>
                    <a:pt x="1018" y="509"/>
                    <a:pt x="1237" y="606"/>
                  </a:cubicBezTo>
                  <a:cubicBezTo>
                    <a:pt x="2152" y="1012"/>
                    <a:pt x="3056" y="1216"/>
                    <a:pt x="3971" y="1216"/>
                  </a:cubicBezTo>
                  <a:cubicBezTo>
                    <a:pt x="4184" y="1216"/>
                    <a:pt x="4397" y="1205"/>
                    <a:pt x="4611" y="1183"/>
                  </a:cubicBezTo>
                  <a:cubicBezTo>
                    <a:pt x="4864" y="1015"/>
                    <a:pt x="5163" y="723"/>
                    <a:pt x="5326" y="485"/>
                  </a:cubicBezTo>
                  <a:lnTo>
                    <a:pt x="1087" y="1"/>
                  </a:lnTo>
                  <a:close/>
                </a:path>
              </a:pathLst>
            </a:custGeom>
            <a:solidFill>
              <a:srgbClr val="FA7A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0"/>
            <p:cNvSpPr/>
            <p:nvPr/>
          </p:nvSpPr>
          <p:spPr>
            <a:xfrm>
              <a:off x="6885478" y="3907301"/>
              <a:ext cx="430530" cy="463796"/>
            </a:xfrm>
            <a:custGeom>
              <a:avLst/>
              <a:gdLst/>
              <a:ahLst/>
              <a:cxnLst/>
              <a:rect l="l" t="t" r="r" b="b"/>
              <a:pathLst>
                <a:path w="13809" h="14876" extrusionOk="0">
                  <a:moveTo>
                    <a:pt x="10345" y="1"/>
                  </a:moveTo>
                  <a:cubicBezTo>
                    <a:pt x="9860" y="1"/>
                    <a:pt x="9375" y="101"/>
                    <a:pt x="8927" y="300"/>
                  </a:cubicBezTo>
                  <a:cubicBezTo>
                    <a:pt x="8248" y="601"/>
                    <a:pt x="7579" y="751"/>
                    <a:pt x="6910" y="751"/>
                  </a:cubicBezTo>
                  <a:cubicBezTo>
                    <a:pt x="6241" y="751"/>
                    <a:pt x="5572" y="601"/>
                    <a:pt x="4894" y="300"/>
                  </a:cubicBezTo>
                  <a:cubicBezTo>
                    <a:pt x="4445" y="101"/>
                    <a:pt x="3959" y="2"/>
                    <a:pt x="3475" y="2"/>
                  </a:cubicBezTo>
                  <a:cubicBezTo>
                    <a:pt x="3042" y="2"/>
                    <a:pt x="2610" y="81"/>
                    <a:pt x="2205" y="241"/>
                  </a:cubicBezTo>
                  <a:cubicBezTo>
                    <a:pt x="1354" y="576"/>
                    <a:pt x="690" y="1221"/>
                    <a:pt x="334" y="2058"/>
                  </a:cubicBezTo>
                  <a:cubicBezTo>
                    <a:pt x="314" y="2103"/>
                    <a:pt x="297" y="2150"/>
                    <a:pt x="278" y="2197"/>
                  </a:cubicBezTo>
                  <a:cubicBezTo>
                    <a:pt x="0" y="2932"/>
                    <a:pt x="90" y="3777"/>
                    <a:pt x="521" y="4455"/>
                  </a:cubicBezTo>
                  <a:cubicBezTo>
                    <a:pt x="840" y="4961"/>
                    <a:pt x="1064" y="5555"/>
                    <a:pt x="1218" y="6207"/>
                  </a:cubicBezTo>
                  <a:lnTo>
                    <a:pt x="1401" y="7262"/>
                  </a:lnTo>
                  <a:cubicBezTo>
                    <a:pt x="1585" y="8799"/>
                    <a:pt x="1478" y="10507"/>
                    <a:pt x="1330" y="12002"/>
                  </a:cubicBezTo>
                  <a:cubicBezTo>
                    <a:pt x="1281" y="12501"/>
                    <a:pt x="1647" y="12946"/>
                    <a:pt x="2146" y="12996"/>
                  </a:cubicBezTo>
                  <a:cubicBezTo>
                    <a:pt x="2175" y="12999"/>
                    <a:pt x="2205" y="13001"/>
                    <a:pt x="2234" y="13001"/>
                  </a:cubicBezTo>
                  <a:cubicBezTo>
                    <a:pt x="2697" y="13001"/>
                    <a:pt x="3091" y="12650"/>
                    <a:pt x="3139" y="12181"/>
                  </a:cubicBezTo>
                  <a:cubicBezTo>
                    <a:pt x="3328" y="10260"/>
                    <a:pt x="3361" y="8757"/>
                    <a:pt x="3246" y="7454"/>
                  </a:cubicBezTo>
                  <a:cubicBezTo>
                    <a:pt x="3100" y="5813"/>
                    <a:pt x="2709" y="4514"/>
                    <a:pt x="2055" y="3480"/>
                  </a:cubicBezTo>
                  <a:cubicBezTo>
                    <a:pt x="1929" y="3279"/>
                    <a:pt x="1900" y="3045"/>
                    <a:pt x="1979" y="2837"/>
                  </a:cubicBezTo>
                  <a:cubicBezTo>
                    <a:pt x="1988" y="2814"/>
                    <a:pt x="1997" y="2789"/>
                    <a:pt x="2008" y="2766"/>
                  </a:cubicBezTo>
                  <a:cubicBezTo>
                    <a:pt x="2170" y="2382"/>
                    <a:pt x="2478" y="2085"/>
                    <a:pt x="2871" y="1929"/>
                  </a:cubicBezTo>
                  <a:cubicBezTo>
                    <a:pt x="3067" y="1852"/>
                    <a:pt x="3272" y="1814"/>
                    <a:pt x="3476" y="1814"/>
                  </a:cubicBezTo>
                  <a:cubicBezTo>
                    <a:pt x="3707" y="1814"/>
                    <a:pt x="3939" y="1863"/>
                    <a:pt x="4158" y="1961"/>
                  </a:cubicBezTo>
                  <a:cubicBezTo>
                    <a:pt x="5071" y="2366"/>
                    <a:pt x="5991" y="2568"/>
                    <a:pt x="6911" y="2568"/>
                  </a:cubicBezTo>
                  <a:cubicBezTo>
                    <a:pt x="7831" y="2568"/>
                    <a:pt x="8750" y="2366"/>
                    <a:pt x="9664" y="1961"/>
                  </a:cubicBezTo>
                  <a:cubicBezTo>
                    <a:pt x="9883" y="1863"/>
                    <a:pt x="10114" y="1815"/>
                    <a:pt x="10344" y="1815"/>
                  </a:cubicBezTo>
                  <a:cubicBezTo>
                    <a:pt x="10550" y="1815"/>
                    <a:pt x="10755" y="1853"/>
                    <a:pt x="10951" y="1929"/>
                  </a:cubicBezTo>
                  <a:cubicBezTo>
                    <a:pt x="11344" y="2085"/>
                    <a:pt x="11652" y="2383"/>
                    <a:pt x="11814" y="2766"/>
                  </a:cubicBezTo>
                  <a:cubicBezTo>
                    <a:pt x="11821" y="2782"/>
                    <a:pt x="11828" y="2801"/>
                    <a:pt x="11835" y="2817"/>
                  </a:cubicBezTo>
                  <a:cubicBezTo>
                    <a:pt x="11941" y="3083"/>
                    <a:pt x="11958" y="3381"/>
                    <a:pt x="11892" y="3677"/>
                  </a:cubicBezTo>
                  <a:cubicBezTo>
                    <a:pt x="11572" y="5094"/>
                    <a:pt x="11462" y="6705"/>
                    <a:pt x="11553" y="8605"/>
                  </a:cubicBezTo>
                  <a:cubicBezTo>
                    <a:pt x="11611" y="9773"/>
                    <a:pt x="10968" y="10844"/>
                    <a:pt x="9917" y="11334"/>
                  </a:cubicBezTo>
                  <a:cubicBezTo>
                    <a:pt x="9898" y="11343"/>
                    <a:pt x="9881" y="11350"/>
                    <a:pt x="9865" y="11359"/>
                  </a:cubicBezTo>
                  <a:cubicBezTo>
                    <a:pt x="9116" y="11736"/>
                    <a:pt x="8748" y="12599"/>
                    <a:pt x="8963" y="13410"/>
                  </a:cubicBezTo>
                  <a:lnTo>
                    <a:pt x="9132" y="14047"/>
                  </a:lnTo>
                  <a:cubicBezTo>
                    <a:pt x="9187" y="14251"/>
                    <a:pt x="9265" y="14451"/>
                    <a:pt x="9366" y="14634"/>
                  </a:cubicBezTo>
                  <a:cubicBezTo>
                    <a:pt x="9449" y="14786"/>
                    <a:pt x="9521" y="14870"/>
                    <a:pt x="9707" y="14876"/>
                  </a:cubicBezTo>
                  <a:lnTo>
                    <a:pt x="9722" y="14876"/>
                  </a:lnTo>
                  <a:cubicBezTo>
                    <a:pt x="9995" y="14876"/>
                    <a:pt x="10128" y="14581"/>
                    <a:pt x="10228" y="14381"/>
                  </a:cubicBezTo>
                  <a:lnTo>
                    <a:pt x="10661" y="13015"/>
                  </a:lnTo>
                  <a:cubicBezTo>
                    <a:pt x="10661" y="12999"/>
                    <a:pt x="10670" y="12986"/>
                    <a:pt x="10685" y="12979"/>
                  </a:cubicBezTo>
                  <a:cubicBezTo>
                    <a:pt x="12409" y="12175"/>
                    <a:pt x="13462" y="10425"/>
                    <a:pt x="13368" y="8517"/>
                  </a:cubicBezTo>
                  <a:cubicBezTo>
                    <a:pt x="13284" y="6783"/>
                    <a:pt x="13379" y="5331"/>
                    <a:pt x="13662" y="4079"/>
                  </a:cubicBezTo>
                  <a:cubicBezTo>
                    <a:pt x="13808" y="3428"/>
                    <a:pt x="13762" y="2763"/>
                    <a:pt x="13527" y="2158"/>
                  </a:cubicBezTo>
                  <a:cubicBezTo>
                    <a:pt x="13514" y="2123"/>
                    <a:pt x="13501" y="2091"/>
                    <a:pt x="13486" y="2056"/>
                  </a:cubicBezTo>
                  <a:cubicBezTo>
                    <a:pt x="13129" y="1219"/>
                    <a:pt x="12467" y="575"/>
                    <a:pt x="11616" y="241"/>
                  </a:cubicBezTo>
                  <a:cubicBezTo>
                    <a:pt x="11210" y="81"/>
                    <a:pt x="10777" y="1"/>
                    <a:pt x="10345" y="1"/>
                  </a:cubicBezTo>
                  <a:close/>
                </a:path>
              </a:pathLst>
            </a:custGeom>
            <a:solidFill>
              <a:srgbClr val="FD70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0"/>
            <p:cNvSpPr/>
            <p:nvPr/>
          </p:nvSpPr>
          <p:spPr>
            <a:xfrm>
              <a:off x="6924732" y="3989893"/>
              <a:ext cx="65597" cy="321752"/>
            </a:xfrm>
            <a:custGeom>
              <a:avLst/>
              <a:gdLst/>
              <a:ahLst/>
              <a:cxnLst/>
              <a:rect l="l" t="t" r="r" b="b"/>
              <a:pathLst>
                <a:path w="2104" h="10320" extrusionOk="0">
                  <a:moveTo>
                    <a:pt x="807" y="0"/>
                  </a:moveTo>
                  <a:lnTo>
                    <a:pt x="807" y="0"/>
                  </a:lnTo>
                  <a:cubicBezTo>
                    <a:pt x="492" y="166"/>
                    <a:pt x="246" y="432"/>
                    <a:pt x="108" y="760"/>
                  </a:cubicBezTo>
                  <a:cubicBezTo>
                    <a:pt x="99" y="785"/>
                    <a:pt x="87" y="808"/>
                    <a:pt x="79" y="831"/>
                  </a:cubicBezTo>
                  <a:cubicBezTo>
                    <a:pt x="1" y="1039"/>
                    <a:pt x="28" y="1274"/>
                    <a:pt x="154" y="1475"/>
                  </a:cubicBezTo>
                  <a:cubicBezTo>
                    <a:pt x="809" y="2507"/>
                    <a:pt x="1197" y="3806"/>
                    <a:pt x="1345" y="5448"/>
                  </a:cubicBezTo>
                  <a:cubicBezTo>
                    <a:pt x="1462" y="6751"/>
                    <a:pt x="1429" y="8254"/>
                    <a:pt x="1238" y="10175"/>
                  </a:cubicBezTo>
                  <a:cubicBezTo>
                    <a:pt x="1234" y="10226"/>
                    <a:pt x="1223" y="10272"/>
                    <a:pt x="1212" y="10320"/>
                  </a:cubicBezTo>
                  <a:cubicBezTo>
                    <a:pt x="1568" y="10226"/>
                    <a:pt x="1844" y="9918"/>
                    <a:pt x="1881" y="9531"/>
                  </a:cubicBezTo>
                  <a:cubicBezTo>
                    <a:pt x="2072" y="7610"/>
                    <a:pt x="2104" y="6106"/>
                    <a:pt x="1988" y="4804"/>
                  </a:cubicBezTo>
                  <a:cubicBezTo>
                    <a:pt x="1841" y="3163"/>
                    <a:pt x="1450" y="1863"/>
                    <a:pt x="797" y="831"/>
                  </a:cubicBezTo>
                  <a:cubicBezTo>
                    <a:pt x="671" y="630"/>
                    <a:pt x="642" y="396"/>
                    <a:pt x="722" y="188"/>
                  </a:cubicBezTo>
                  <a:cubicBezTo>
                    <a:pt x="731" y="165"/>
                    <a:pt x="739" y="142"/>
                    <a:pt x="751" y="117"/>
                  </a:cubicBezTo>
                  <a:cubicBezTo>
                    <a:pt x="767" y="78"/>
                    <a:pt x="787" y="38"/>
                    <a:pt x="807" y="0"/>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0"/>
            <p:cNvSpPr/>
            <p:nvPr/>
          </p:nvSpPr>
          <p:spPr>
            <a:xfrm>
              <a:off x="6908924" y="3907270"/>
              <a:ext cx="407085" cy="385292"/>
            </a:xfrm>
            <a:custGeom>
              <a:avLst/>
              <a:gdLst/>
              <a:ahLst/>
              <a:cxnLst/>
              <a:rect l="l" t="t" r="r" b="b"/>
              <a:pathLst>
                <a:path w="13057" h="12358" extrusionOk="0">
                  <a:moveTo>
                    <a:pt x="9593" y="0"/>
                  </a:moveTo>
                  <a:cubicBezTo>
                    <a:pt x="9108" y="0"/>
                    <a:pt x="8623" y="100"/>
                    <a:pt x="8175" y="300"/>
                  </a:cubicBezTo>
                  <a:cubicBezTo>
                    <a:pt x="7496" y="600"/>
                    <a:pt x="6827" y="751"/>
                    <a:pt x="6158" y="751"/>
                  </a:cubicBezTo>
                  <a:cubicBezTo>
                    <a:pt x="5489" y="751"/>
                    <a:pt x="4820" y="600"/>
                    <a:pt x="4142" y="300"/>
                  </a:cubicBezTo>
                  <a:cubicBezTo>
                    <a:pt x="3693" y="101"/>
                    <a:pt x="3207" y="1"/>
                    <a:pt x="2723" y="1"/>
                  </a:cubicBezTo>
                  <a:cubicBezTo>
                    <a:pt x="2290" y="1"/>
                    <a:pt x="1858" y="81"/>
                    <a:pt x="1453" y="240"/>
                  </a:cubicBezTo>
                  <a:cubicBezTo>
                    <a:pt x="866" y="472"/>
                    <a:pt x="369" y="850"/>
                    <a:pt x="0" y="1336"/>
                  </a:cubicBezTo>
                  <a:cubicBezTo>
                    <a:pt x="244" y="1152"/>
                    <a:pt x="516" y="999"/>
                    <a:pt x="810" y="882"/>
                  </a:cubicBezTo>
                  <a:cubicBezTo>
                    <a:pt x="1215" y="722"/>
                    <a:pt x="1647" y="642"/>
                    <a:pt x="2079" y="642"/>
                  </a:cubicBezTo>
                  <a:cubicBezTo>
                    <a:pt x="2564" y="642"/>
                    <a:pt x="3049" y="743"/>
                    <a:pt x="3498" y="943"/>
                  </a:cubicBezTo>
                  <a:cubicBezTo>
                    <a:pt x="4177" y="1244"/>
                    <a:pt x="4846" y="1394"/>
                    <a:pt x="5515" y="1394"/>
                  </a:cubicBezTo>
                  <a:cubicBezTo>
                    <a:pt x="6184" y="1394"/>
                    <a:pt x="6853" y="1244"/>
                    <a:pt x="7532" y="943"/>
                  </a:cubicBezTo>
                  <a:cubicBezTo>
                    <a:pt x="7980" y="744"/>
                    <a:pt x="8466" y="644"/>
                    <a:pt x="8952" y="644"/>
                  </a:cubicBezTo>
                  <a:cubicBezTo>
                    <a:pt x="9384" y="644"/>
                    <a:pt x="9816" y="723"/>
                    <a:pt x="10220" y="882"/>
                  </a:cubicBezTo>
                  <a:cubicBezTo>
                    <a:pt x="11072" y="1219"/>
                    <a:pt x="11734" y="1864"/>
                    <a:pt x="12091" y="2699"/>
                  </a:cubicBezTo>
                  <a:cubicBezTo>
                    <a:pt x="12105" y="2732"/>
                    <a:pt x="12117" y="2766"/>
                    <a:pt x="12131" y="2800"/>
                  </a:cubicBezTo>
                  <a:cubicBezTo>
                    <a:pt x="12368" y="3406"/>
                    <a:pt x="12416" y="4071"/>
                    <a:pt x="12267" y="4722"/>
                  </a:cubicBezTo>
                  <a:cubicBezTo>
                    <a:pt x="11984" y="5975"/>
                    <a:pt x="11888" y="7426"/>
                    <a:pt x="11972" y="9161"/>
                  </a:cubicBezTo>
                  <a:cubicBezTo>
                    <a:pt x="12030" y="10351"/>
                    <a:pt x="11644" y="11481"/>
                    <a:pt x="10924" y="12357"/>
                  </a:cubicBezTo>
                  <a:cubicBezTo>
                    <a:pt x="12047" y="11435"/>
                    <a:pt x="12691" y="10025"/>
                    <a:pt x="12616" y="8518"/>
                  </a:cubicBezTo>
                  <a:cubicBezTo>
                    <a:pt x="12532" y="6784"/>
                    <a:pt x="12627" y="5332"/>
                    <a:pt x="12910" y="4078"/>
                  </a:cubicBezTo>
                  <a:cubicBezTo>
                    <a:pt x="13056" y="3428"/>
                    <a:pt x="13010" y="2763"/>
                    <a:pt x="12775" y="2157"/>
                  </a:cubicBezTo>
                  <a:cubicBezTo>
                    <a:pt x="12763" y="2122"/>
                    <a:pt x="12749" y="2091"/>
                    <a:pt x="12734" y="2056"/>
                  </a:cubicBezTo>
                  <a:cubicBezTo>
                    <a:pt x="12377" y="1219"/>
                    <a:pt x="11715" y="574"/>
                    <a:pt x="10864" y="240"/>
                  </a:cubicBezTo>
                  <a:cubicBezTo>
                    <a:pt x="10458" y="80"/>
                    <a:pt x="10025" y="0"/>
                    <a:pt x="9593" y="0"/>
                  </a:cubicBezTo>
                  <a:close/>
                </a:path>
              </a:pathLst>
            </a:custGeom>
            <a:solidFill>
              <a:srgbClr val="FC5A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40"/>
          <p:cNvGrpSpPr/>
          <p:nvPr/>
        </p:nvGrpSpPr>
        <p:grpSpPr>
          <a:xfrm>
            <a:off x="1425643" y="3420879"/>
            <a:ext cx="466865" cy="462905"/>
            <a:chOff x="1205062" y="3907738"/>
            <a:chExt cx="466865" cy="462905"/>
          </a:xfrm>
        </p:grpSpPr>
        <p:sp>
          <p:nvSpPr>
            <p:cNvPr id="1714" name="Google Shape;1714;p40"/>
            <p:cNvSpPr/>
            <p:nvPr/>
          </p:nvSpPr>
          <p:spPr>
            <a:xfrm>
              <a:off x="1236615" y="3937638"/>
              <a:ext cx="403655" cy="403063"/>
            </a:xfrm>
            <a:custGeom>
              <a:avLst/>
              <a:gdLst/>
              <a:ahLst/>
              <a:cxnLst/>
              <a:rect l="l" t="t" r="r" b="b"/>
              <a:pathLst>
                <a:path w="12947" h="12928" extrusionOk="0">
                  <a:moveTo>
                    <a:pt x="6624" y="1"/>
                  </a:moveTo>
                  <a:cubicBezTo>
                    <a:pt x="6217" y="1"/>
                    <a:pt x="5845" y="455"/>
                    <a:pt x="5449" y="523"/>
                  </a:cubicBezTo>
                  <a:cubicBezTo>
                    <a:pt x="5406" y="530"/>
                    <a:pt x="5363" y="533"/>
                    <a:pt x="5318" y="533"/>
                  </a:cubicBezTo>
                  <a:cubicBezTo>
                    <a:pt x="5022" y="533"/>
                    <a:pt x="4686" y="391"/>
                    <a:pt x="4391" y="391"/>
                  </a:cubicBezTo>
                  <a:cubicBezTo>
                    <a:pt x="4307" y="391"/>
                    <a:pt x="4227" y="402"/>
                    <a:pt x="4152" y="431"/>
                  </a:cubicBezTo>
                  <a:cubicBezTo>
                    <a:pt x="3772" y="579"/>
                    <a:pt x="3600" y="1150"/>
                    <a:pt x="3253" y="1368"/>
                  </a:cubicBezTo>
                  <a:cubicBezTo>
                    <a:pt x="2909" y="1585"/>
                    <a:pt x="2319" y="1494"/>
                    <a:pt x="2020" y="1777"/>
                  </a:cubicBezTo>
                  <a:cubicBezTo>
                    <a:pt x="1728" y="2055"/>
                    <a:pt x="1787" y="2650"/>
                    <a:pt x="1549" y="2987"/>
                  </a:cubicBezTo>
                  <a:cubicBezTo>
                    <a:pt x="1317" y="3317"/>
                    <a:pt x="738" y="3458"/>
                    <a:pt x="567" y="3839"/>
                  </a:cubicBezTo>
                  <a:cubicBezTo>
                    <a:pt x="398" y="4220"/>
                    <a:pt x="681" y="4746"/>
                    <a:pt x="593" y="5138"/>
                  </a:cubicBezTo>
                  <a:cubicBezTo>
                    <a:pt x="502" y="5543"/>
                    <a:pt x="22" y="5896"/>
                    <a:pt x="11" y="6300"/>
                  </a:cubicBezTo>
                  <a:cubicBezTo>
                    <a:pt x="0" y="6712"/>
                    <a:pt x="464" y="7088"/>
                    <a:pt x="534" y="7489"/>
                  </a:cubicBezTo>
                  <a:cubicBezTo>
                    <a:pt x="603" y="7892"/>
                    <a:pt x="292" y="8404"/>
                    <a:pt x="441" y="8784"/>
                  </a:cubicBezTo>
                  <a:cubicBezTo>
                    <a:pt x="590" y="9166"/>
                    <a:pt x="1161" y="9338"/>
                    <a:pt x="1379" y="9685"/>
                  </a:cubicBezTo>
                  <a:cubicBezTo>
                    <a:pt x="1596" y="10027"/>
                    <a:pt x="1504" y="10618"/>
                    <a:pt x="1787" y="10916"/>
                  </a:cubicBezTo>
                  <a:cubicBezTo>
                    <a:pt x="2066" y="11210"/>
                    <a:pt x="2660" y="11150"/>
                    <a:pt x="2999" y="11389"/>
                  </a:cubicBezTo>
                  <a:cubicBezTo>
                    <a:pt x="3327" y="11620"/>
                    <a:pt x="3468" y="12200"/>
                    <a:pt x="3848" y="12370"/>
                  </a:cubicBezTo>
                  <a:cubicBezTo>
                    <a:pt x="3940" y="12411"/>
                    <a:pt x="4039" y="12425"/>
                    <a:pt x="4143" y="12425"/>
                  </a:cubicBezTo>
                  <a:cubicBezTo>
                    <a:pt x="4413" y="12425"/>
                    <a:pt x="4712" y="12327"/>
                    <a:pt x="4976" y="12327"/>
                  </a:cubicBezTo>
                  <a:cubicBezTo>
                    <a:pt x="5035" y="12327"/>
                    <a:pt x="5093" y="12332"/>
                    <a:pt x="5148" y="12344"/>
                  </a:cubicBezTo>
                  <a:cubicBezTo>
                    <a:pt x="5553" y="12435"/>
                    <a:pt x="5906" y="12915"/>
                    <a:pt x="6310" y="12927"/>
                  </a:cubicBezTo>
                  <a:cubicBezTo>
                    <a:pt x="6315" y="12927"/>
                    <a:pt x="6319" y="12927"/>
                    <a:pt x="6324" y="12927"/>
                  </a:cubicBezTo>
                  <a:cubicBezTo>
                    <a:pt x="6730" y="12927"/>
                    <a:pt x="7102" y="12472"/>
                    <a:pt x="7500" y="12404"/>
                  </a:cubicBezTo>
                  <a:cubicBezTo>
                    <a:pt x="7542" y="12396"/>
                    <a:pt x="7585" y="12393"/>
                    <a:pt x="7628" y="12393"/>
                  </a:cubicBezTo>
                  <a:cubicBezTo>
                    <a:pt x="7924" y="12393"/>
                    <a:pt x="8261" y="12536"/>
                    <a:pt x="8558" y="12536"/>
                  </a:cubicBezTo>
                  <a:cubicBezTo>
                    <a:pt x="8641" y="12536"/>
                    <a:pt x="8720" y="12525"/>
                    <a:pt x="8795" y="12496"/>
                  </a:cubicBezTo>
                  <a:cubicBezTo>
                    <a:pt x="9177" y="12349"/>
                    <a:pt x="9347" y="11778"/>
                    <a:pt x="9694" y="11558"/>
                  </a:cubicBezTo>
                  <a:cubicBezTo>
                    <a:pt x="10038" y="11341"/>
                    <a:pt x="10630" y="11434"/>
                    <a:pt x="10927" y="11150"/>
                  </a:cubicBezTo>
                  <a:cubicBezTo>
                    <a:pt x="11219" y="10871"/>
                    <a:pt x="11160" y="10277"/>
                    <a:pt x="11399" y="9939"/>
                  </a:cubicBezTo>
                  <a:cubicBezTo>
                    <a:pt x="11630" y="9611"/>
                    <a:pt x="12210" y="9469"/>
                    <a:pt x="12380" y="9089"/>
                  </a:cubicBezTo>
                  <a:cubicBezTo>
                    <a:pt x="12549" y="8709"/>
                    <a:pt x="12266" y="8183"/>
                    <a:pt x="12354" y="7789"/>
                  </a:cubicBezTo>
                  <a:cubicBezTo>
                    <a:pt x="12445" y="7385"/>
                    <a:pt x="12925" y="7032"/>
                    <a:pt x="12937" y="6627"/>
                  </a:cubicBezTo>
                  <a:cubicBezTo>
                    <a:pt x="12947" y="6215"/>
                    <a:pt x="12483" y="5839"/>
                    <a:pt x="12413" y="5439"/>
                  </a:cubicBezTo>
                  <a:cubicBezTo>
                    <a:pt x="12344" y="5036"/>
                    <a:pt x="12655" y="4524"/>
                    <a:pt x="12506" y="4142"/>
                  </a:cubicBezTo>
                  <a:cubicBezTo>
                    <a:pt x="12359" y="3762"/>
                    <a:pt x="11788" y="3590"/>
                    <a:pt x="11568" y="3243"/>
                  </a:cubicBezTo>
                  <a:cubicBezTo>
                    <a:pt x="11351" y="2899"/>
                    <a:pt x="11443" y="2309"/>
                    <a:pt x="11160" y="2010"/>
                  </a:cubicBezTo>
                  <a:cubicBezTo>
                    <a:pt x="10881" y="1718"/>
                    <a:pt x="10287" y="1777"/>
                    <a:pt x="9949" y="1539"/>
                  </a:cubicBezTo>
                  <a:cubicBezTo>
                    <a:pt x="9621" y="1307"/>
                    <a:pt x="9479" y="728"/>
                    <a:pt x="9099" y="557"/>
                  </a:cubicBezTo>
                  <a:cubicBezTo>
                    <a:pt x="9008" y="517"/>
                    <a:pt x="8908" y="502"/>
                    <a:pt x="8804" y="502"/>
                  </a:cubicBezTo>
                  <a:cubicBezTo>
                    <a:pt x="8535" y="502"/>
                    <a:pt x="8235" y="601"/>
                    <a:pt x="7972" y="601"/>
                  </a:cubicBezTo>
                  <a:cubicBezTo>
                    <a:pt x="7912" y="601"/>
                    <a:pt x="7854" y="596"/>
                    <a:pt x="7799" y="583"/>
                  </a:cubicBezTo>
                  <a:cubicBezTo>
                    <a:pt x="7394" y="492"/>
                    <a:pt x="7042" y="12"/>
                    <a:pt x="6637" y="1"/>
                  </a:cubicBezTo>
                  <a:cubicBezTo>
                    <a:pt x="6633" y="1"/>
                    <a:pt x="6628" y="1"/>
                    <a:pt x="6624" y="1"/>
                  </a:cubicBezTo>
                  <a:close/>
                </a:path>
              </a:pathLst>
            </a:custGeom>
            <a:solidFill>
              <a:srgbClr val="E3E3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0"/>
            <p:cNvSpPr/>
            <p:nvPr/>
          </p:nvSpPr>
          <p:spPr>
            <a:xfrm>
              <a:off x="1398463" y="3993073"/>
              <a:ext cx="241813" cy="347660"/>
            </a:xfrm>
            <a:custGeom>
              <a:avLst/>
              <a:gdLst/>
              <a:ahLst/>
              <a:cxnLst/>
              <a:rect l="l" t="t" r="r" b="b"/>
              <a:pathLst>
                <a:path w="7756" h="11151" extrusionOk="0">
                  <a:moveTo>
                    <a:pt x="5485" y="1"/>
                  </a:moveTo>
                  <a:cubicBezTo>
                    <a:pt x="5817" y="880"/>
                    <a:pt x="5998" y="1832"/>
                    <a:pt x="5998" y="2827"/>
                  </a:cubicBezTo>
                  <a:cubicBezTo>
                    <a:pt x="5998" y="6555"/>
                    <a:pt x="3450" y="9689"/>
                    <a:pt x="0" y="10579"/>
                  </a:cubicBezTo>
                  <a:cubicBezTo>
                    <a:pt x="385" y="10695"/>
                    <a:pt x="728" y="11139"/>
                    <a:pt x="1118" y="11150"/>
                  </a:cubicBezTo>
                  <a:cubicBezTo>
                    <a:pt x="1122" y="11150"/>
                    <a:pt x="1127" y="11151"/>
                    <a:pt x="1131" y="11151"/>
                  </a:cubicBezTo>
                  <a:cubicBezTo>
                    <a:pt x="1538" y="11151"/>
                    <a:pt x="1910" y="10696"/>
                    <a:pt x="2306" y="10628"/>
                  </a:cubicBezTo>
                  <a:cubicBezTo>
                    <a:pt x="2349" y="10621"/>
                    <a:pt x="2392" y="10618"/>
                    <a:pt x="2437" y="10618"/>
                  </a:cubicBezTo>
                  <a:cubicBezTo>
                    <a:pt x="2732" y="10618"/>
                    <a:pt x="3068" y="10760"/>
                    <a:pt x="3363" y="10760"/>
                  </a:cubicBezTo>
                  <a:cubicBezTo>
                    <a:pt x="3446" y="10760"/>
                    <a:pt x="3526" y="10749"/>
                    <a:pt x="3601" y="10720"/>
                  </a:cubicBezTo>
                  <a:cubicBezTo>
                    <a:pt x="3983" y="10574"/>
                    <a:pt x="4155" y="10001"/>
                    <a:pt x="4502" y="9783"/>
                  </a:cubicBezTo>
                  <a:cubicBezTo>
                    <a:pt x="4846" y="9566"/>
                    <a:pt x="5436" y="9657"/>
                    <a:pt x="5734" y="9374"/>
                  </a:cubicBezTo>
                  <a:cubicBezTo>
                    <a:pt x="6027" y="9096"/>
                    <a:pt x="5968" y="8501"/>
                    <a:pt x="6206" y="8164"/>
                  </a:cubicBezTo>
                  <a:cubicBezTo>
                    <a:pt x="6438" y="7834"/>
                    <a:pt x="7017" y="7694"/>
                    <a:pt x="7186" y="7312"/>
                  </a:cubicBezTo>
                  <a:cubicBezTo>
                    <a:pt x="7358" y="6931"/>
                    <a:pt x="7075" y="6405"/>
                    <a:pt x="7163" y="6013"/>
                  </a:cubicBezTo>
                  <a:cubicBezTo>
                    <a:pt x="7256" y="5610"/>
                    <a:pt x="7737" y="5255"/>
                    <a:pt x="7746" y="4851"/>
                  </a:cubicBezTo>
                  <a:cubicBezTo>
                    <a:pt x="7756" y="4439"/>
                    <a:pt x="7292" y="4063"/>
                    <a:pt x="7222" y="3662"/>
                  </a:cubicBezTo>
                  <a:cubicBezTo>
                    <a:pt x="7153" y="3259"/>
                    <a:pt x="7461" y="2747"/>
                    <a:pt x="7315" y="2367"/>
                  </a:cubicBezTo>
                  <a:cubicBezTo>
                    <a:pt x="7169" y="1985"/>
                    <a:pt x="6597" y="1813"/>
                    <a:pt x="6377" y="1467"/>
                  </a:cubicBezTo>
                  <a:cubicBezTo>
                    <a:pt x="6160" y="1124"/>
                    <a:pt x="6252" y="533"/>
                    <a:pt x="5969" y="235"/>
                  </a:cubicBezTo>
                  <a:cubicBezTo>
                    <a:pt x="5849" y="109"/>
                    <a:pt x="5674" y="48"/>
                    <a:pt x="5485" y="1"/>
                  </a:cubicBezTo>
                  <a:close/>
                </a:path>
              </a:pathLst>
            </a:custGeom>
            <a:solidFill>
              <a:srgbClr val="C5C5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0"/>
            <p:cNvSpPr/>
            <p:nvPr/>
          </p:nvSpPr>
          <p:spPr>
            <a:xfrm>
              <a:off x="1401830" y="4081184"/>
              <a:ext cx="168826" cy="182482"/>
            </a:xfrm>
            <a:custGeom>
              <a:avLst/>
              <a:gdLst/>
              <a:ahLst/>
              <a:cxnLst/>
              <a:rect l="l" t="t" r="r" b="b"/>
              <a:pathLst>
                <a:path w="5415" h="5853" extrusionOk="0">
                  <a:moveTo>
                    <a:pt x="3872" y="1"/>
                  </a:moveTo>
                  <a:cubicBezTo>
                    <a:pt x="3617" y="1"/>
                    <a:pt x="3385" y="126"/>
                    <a:pt x="3324" y="404"/>
                  </a:cubicBezTo>
                  <a:cubicBezTo>
                    <a:pt x="2964" y="2056"/>
                    <a:pt x="2124" y="3064"/>
                    <a:pt x="909" y="4327"/>
                  </a:cubicBezTo>
                  <a:cubicBezTo>
                    <a:pt x="0" y="5271"/>
                    <a:pt x="581" y="5852"/>
                    <a:pt x="1577" y="5852"/>
                  </a:cubicBezTo>
                  <a:cubicBezTo>
                    <a:pt x="2512" y="5852"/>
                    <a:pt x="3813" y="5340"/>
                    <a:pt x="4593" y="4132"/>
                  </a:cubicBezTo>
                  <a:cubicBezTo>
                    <a:pt x="5414" y="2859"/>
                    <a:pt x="4943" y="1410"/>
                    <a:pt x="4641" y="518"/>
                  </a:cubicBezTo>
                  <a:cubicBezTo>
                    <a:pt x="4531" y="189"/>
                    <a:pt x="4184" y="1"/>
                    <a:pt x="3872"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0"/>
            <p:cNvSpPr/>
            <p:nvPr/>
          </p:nvSpPr>
          <p:spPr>
            <a:xfrm>
              <a:off x="1416047" y="4082088"/>
              <a:ext cx="154703" cy="181578"/>
            </a:xfrm>
            <a:custGeom>
              <a:avLst/>
              <a:gdLst/>
              <a:ahLst/>
              <a:cxnLst/>
              <a:rect l="l" t="t" r="r" b="b"/>
              <a:pathLst>
                <a:path w="4962" h="5824" extrusionOk="0">
                  <a:moveTo>
                    <a:pt x="3631" y="1"/>
                  </a:moveTo>
                  <a:lnTo>
                    <a:pt x="3631" y="1"/>
                  </a:lnTo>
                  <a:cubicBezTo>
                    <a:pt x="3931" y="900"/>
                    <a:pt x="4338" y="2288"/>
                    <a:pt x="3546" y="3512"/>
                  </a:cubicBezTo>
                  <a:cubicBezTo>
                    <a:pt x="2765" y="4719"/>
                    <a:pt x="1466" y="5233"/>
                    <a:pt x="531" y="5233"/>
                  </a:cubicBezTo>
                  <a:cubicBezTo>
                    <a:pt x="335" y="5233"/>
                    <a:pt x="156" y="5210"/>
                    <a:pt x="0" y="5167"/>
                  </a:cubicBezTo>
                  <a:lnTo>
                    <a:pt x="0" y="5167"/>
                  </a:lnTo>
                  <a:cubicBezTo>
                    <a:pt x="17" y="5585"/>
                    <a:pt x="484" y="5824"/>
                    <a:pt x="1121" y="5824"/>
                  </a:cubicBezTo>
                  <a:cubicBezTo>
                    <a:pt x="2056" y="5824"/>
                    <a:pt x="3357" y="5311"/>
                    <a:pt x="4137" y="4103"/>
                  </a:cubicBezTo>
                  <a:cubicBezTo>
                    <a:pt x="4961" y="2831"/>
                    <a:pt x="4489" y="1381"/>
                    <a:pt x="4188" y="489"/>
                  </a:cubicBezTo>
                  <a:cubicBezTo>
                    <a:pt x="4101" y="235"/>
                    <a:pt x="3873" y="64"/>
                    <a:pt x="3631" y="1"/>
                  </a:cubicBezTo>
                  <a:close/>
                </a:path>
              </a:pathLst>
            </a:custGeom>
            <a:solidFill>
              <a:srgbClr val="7DCF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0"/>
            <p:cNvSpPr/>
            <p:nvPr/>
          </p:nvSpPr>
          <p:spPr>
            <a:xfrm>
              <a:off x="1340907" y="4046170"/>
              <a:ext cx="89324" cy="89324"/>
            </a:xfrm>
            <a:custGeom>
              <a:avLst/>
              <a:gdLst/>
              <a:ahLst/>
              <a:cxnLst/>
              <a:rect l="l" t="t" r="r" b="b"/>
              <a:pathLst>
                <a:path w="2865" h="2865" extrusionOk="0">
                  <a:moveTo>
                    <a:pt x="1588" y="0"/>
                  </a:moveTo>
                  <a:cubicBezTo>
                    <a:pt x="1082" y="0"/>
                    <a:pt x="535" y="403"/>
                    <a:pt x="311" y="906"/>
                  </a:cubicBezTo>
                  <a:cubicBezTo>
                    <a:pt x="0" y="1605"/>
                    <a:pt x="314" y="2423"/>
                    <a:pt x="1014" y="2734"/>
                  </a:cubicBezTo>
                  <a:cubicBezTo>
                    <a:pt x="1210" y="2821"/>
                    <a:pt x="1443" y="2865"/>
                    <a:pt x="1675" y="2865"/>
                  </a:cubicBezTo>
                  <a:cubicBezTo>
                    <a:pt x="2271" y="2865"/>
                    <a:pt x="2864" y="2582"/>
                    <a:pt x="2842" y="2032"/>
                  </a:cubicBezTo>
                  <a:cubicBezTo>
                    <a:pt x="2818" y="1390"/>
                    <a:pt x="2558" y="563"/>
                    <a:pt x="2140" y="203"/>
                  </a:cubicBezTo>
                  <a:cubicBezTo>
                    <a:pt x="1977" y="62"/>
                    <a:pt x="1786" y="0"/>
                    <a:pt x="1588"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0"/>
            <p:cNvSpPr/>
            <p:nvPr/>
          </p:nvSpPr>
          <p:spPr>
            <a:xfrm>
              <a:off x="1350697" y="4047168"/>
              <a:ext cx="79534" cy="88326"/>
            </a:xfrm>
            <a:custGeom>
              <a:avLst/>
              <a:gdLst/>
              <a:ahLst/>
              <a:cxnLst/>
              <a:rect l="l" t="t" r="r" b="b"/>
              <a:pathLst>
                <a:path w="2551" h="2833" extrusionOk="0">
                  <a:moveTo>
                    <a:pt x="1511" y="0"/>
                  </a:moveTo>
                  <a:cubicBezTo>
                    <a:pt x="1704" y="395"/>
                    <a:pt x="1820" y="889"/>
                    <a:pt x="1836" y="1307"/>
                  </a:cubicBezTo>
                  <a:cubicBezTo>
                    <a:pt x="1858" y="1857"/>
                    <a:pt x="1264" y="2140"/>
                    <a:pt x="669" y="2140"/>
                  </a:cubicBezTo>
                  <a:cubicBezTo>
                    <a:pt x="437" y="2140"/>
                    <a:pt x="204" y="2097"/>
                    <a:pt x="7" y="2010"/>
                  </a:cubicBezTo>
                  <a:cubicBezTo>
                    <a:pt x="6" y="2008"/>
                    <a:pt x="3" y="2008"/>
                    <a:pt x="0" y="2007"/>
                  </a:cubicBezTo>
                  <a:lnTo>
                    <a:pt x="0" y="2007"/>
                  </a:lnTo>
                  <a:cubicBezTo>
                    <a:pt x="136" y="2306"/>
                    <a:pt x="376" y="2559"/>
                    <a:pt x="700" y="2702"/>
                  </a:cubicBezTo>
                  <a:cubicBezTo>
                    <a:pt x="896" y="2789"/>
                    <a:pt x="1129" y="2833"/>
                    <a:pt x="1361" y="2833"/>
                  </a:cubicBezTo>
                  <a:cubicBezTo>
                    <a:pt x="1957" y="2833"/>
                    <a:pt x="2550" y="2550"/>
                    <a:pt x="2528" y="2000"/>
                  </a:cubicBezTo>
                  <a:cubicBezTo>
                    <a:pt x="2504" y="1358"/>
                    <a:pt x="2244" y="531"/>
                    <a:pt x="1826" y="171"/>
                  </a:cubicBezTo>
                  <a:cubicBezTo>
                    <a:pt x="1730" y="87"/>
                    <a:pt x="1623" y="34"/>
                    <a:pt x="1511" y="0"/>
                  </a:cubicBezTo>
                  <a:close/>
                </a:path>
              </a:pathLst>
            </a:custGeom>
            <a:solidFill>
              <a:srgbClr val="7DCF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0"/>
            <p:cNvSpPr/>
            <p:nvPr/>
          </p:nvSpPr>
          <p:spPr>
            <a:xfrm>
              <a:off x="1504470" y="3912259"/>
              <a:ext cx="45176" cy="53750"/>
            </a:xfrm>
            <a:custGeom>
              <a:avLst/>
              <a:gdLst/>
              <a:ahLst/>
              <a:cxnLst/>
              <a:rect l="l" t="t" r="r" b="b"/>
              <a:pathLst>
                <a:path w="1449" h="1724" extrusionOk="0">
                  <a:moveTo>
                    <a:pt x="906" y="1"/>
                  </a:moveTo>
                  <a:cubicBezTo>
                    <a:pt x="722" y="1"/>
                    <a:pt x="546" y="107"/>
                    <a:pt x="466" y="286"/>
                  </a:cubicBezTo>
                  <a:lnTo>
                    <a:pt x="0" y="1335"/>
                  </a:lnTo>
                  <a:cubicBezTo>
                    <a:pt x="74" y="1325"/>
                    <a:pt x="146" y="1318"/>
                    <a:pt x="217" y="1318"/>
                  </a:cubicBezTo>
                  <a:cubicBezTo>
                    <a:pt x="319" y="1318"/>
                    <a:pt x="418" y="1333"/>
                    <a:pt x="508" y="1374"/>
                  </a:cubicBezTo>
                  <a:cubicBezTo>
                    <a:pt x="660" y="1441"/>
                    <a:pt x="774" y="1574"/>
                    <a:pt x="876" y="1724"/>
                  </a:cubicBezTo>
                  <a:lnTo>
                    <a:pt x="1342" y="674"/>
                  </a:lnTo>
                  <a:cubicBezTo>
                    <a:pt x="1449" y="432"/>
                    <a:pt x="1340" y="150"/>
                    <a:pt x="1099" y="41"/>
                  </a:cubicBezTo>
                  <a:cubicBezTo>
                    <a:pt x="1036" y="14"/>
                    <a:pt x="970" y="1"/>
                    <a:pt x="906"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0"/>
            <p:cNvSpPr/>
            <p:nvPr/>
          </p:nvSpPr>
          <p:spPr>
            <a:xfrm>
              <a:off x="1616057" y="4040932"/>
              <a:ext cx="55870" cy="41809"/>
            </a:xfrm>
            <a:custGeom>
              <a:avLst/>
              <a:gdLst/>
              <a:ahLst/>
              <a:cxnLst/>
              <a:rect l="l" t="t" r="r" b="b"/>
              <a:pathLst>
                <a:path w="1792" h="1341" extrusionOk="0">
                  <a:moveTo>
                    <a:pt x="1248" y="0"/>
                  </a:moveTo>
                  <a:cubicBezTo>
                    <a:pt x="1190" y="0"/>
                    <a:pt x="1132" y="11"/>
                    <a:pt x="1075" y="33"/>
                  </a:cubicBezTo>
                  <a:lnTo>
                    <a:pt x="1" y="446"/>
                  </a:lnTo>
                  <a:cubicBezTo>
                    <a:pt x="148" y="557"/>
                    <a:pt x="277" y="677"/>
                    <a:pt x="336" y="832"/>
                  </a:cubicBezTo>
                  <a:cubicBezTo>
                    <a:pt x="397" y="985"/>
                    <a:pt x="379" y="1160"/>
                    <a:pt x="346" y="1341"/>
                  </a:cubicBezTo>
                  <a:lnTo>
                    <a:pt x="1420" y="928"/>
                  </a:lnTo>
                  <a:cubicBezTo>
                    <a:pt x="1669" y="832"/>
                    <a:pt x="1792" y="555"/>
                    <a:pt x="1695" y="307"/>
                  </a:cubicBezTo>
                  <a:cubicBezTo>
                    <a:pt x="1621" y="117"/>
                    <a:pt x="1441" y="0"/>
                    <a:pt x="1248"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0"/>
            <p:cNvSpPr/>
            <p:nvPr/>
          </p:nvSpPr>
          <p:spPr>
            <a:xfrm>
              <a:off x="1611630" y="4205212"/>
              <a:ext cx="55839" cy="43150"/>
            </a:xfrm>
            <a:custGeom>
              <a:avLst/>
              <a:gdLst/>
              <a:ahLst/>
              <a:cxnLst/>
              <a:rect l="l" t="t" r="r" b="b"/>
              <a:pathLst>
                <a:path w="1791" h="1384" extrusionOk="0">
                  <a:moveTo>
                    <a:pt x="390" y="1"/>
                  </a:moveTo>
                  <a:lnTo>
                    <a:pt x="390" y="1"/>
                  </a:lnTo>
                  <a:cubicBezTo>
                    <a:pt x="413" y="182"/>
                    <a:pt x="419" y="357"/>
                    <a:pt x="352" y="508"/>
                  </a:cubicBezTo>
                  <a:cubicBezTo>
                    <a:pt x="286" y="660"/>
                    <a:pt x="151" y="774"/>
                    <a:pt x="1" y="877"/>
                  </a:cubicBezTo>
                  <a:lnTo>
                    <a:pt x="1052" y="1342"/>
                  </a:lnTo>
                  <a:cubicBezTo>
                    <a:pt x="1115" y="1370"/>
                    <a:pt x="1181" y="1384"/>
                    <a:pt x="1246" y="1384"/>
                  </a:cubicBezTo>
                  <a:cubicBezTo>
                    <a:pt x="1429" y="1384"/>
                    <a:pt x="1603" y="1278"/>
                    <a:pt x="1684" y="1100"/>
                  </a:cubicBezTo>
                  <a:cubicBezTo>
                    <a:pt x="1791" y="857"/>
                    <a:pt x="1682" y="573"/>
                    <a:pt x="1439" y="466"/>
                  </a:cubicBezTo>
                  <a:lnTo>
                    <a:pt x="390" y="1"/>
                  </a:ln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0"/>
            <p:cNvSpPr/>
            <p:nvPr/>
          </p:nvSpPr>
          <p:spPr>
            <a:xfrm>
              <a:off x="1494898" y="4316831"/>
              <a:ext cx="43867" cy="53812"/>
            </a:xfrm>
            <a:custGeom>
              <a:avLst/>
              <a:gdLst/>
              <a:ahLst/>
              <a:cxnLst/>
              <a:rect l="l" t="t" r="r" b="b"/>
              <a:pathLst>
                <a:path w="1407" h="1726" extrusionOk="0">
                  <a:moveTo>
                    <a:pt x="896" y="0"/>
                  </a:moveTo>
                  <a:cubicBezTo>
                    <a:pt x="786" y="146"/>
                    <a:pt x="664" y="275"/>
                    <a:pt x="511" y="334"/>
                  </a:cubicBezTo>
                  <a:cubicBezTo>
                    <a:pt x="438" y="363"/>
                    <a:pt x="358" y="374"/>
                    <a:pt x="276" y="374"/>
                  </a:cubicBezTo>
                  <a:cubicBezTo>
                    <a:pt x="187" y="374"/>
                    <a:pt x="95" y="361"/>
                    <a:pt x="1" y="343"/>
                  </a:cubicBezTo>
                  <a:lnTo>
                    <a:pt x="1" y="343"/>
                  </a:lnTo>
                  <a:lnTo>
                    <a:pt x="416" y="1418"/>
                  </a:lnTo>
                  <a:cubicBezTo>
                    <a:pt x="489" y="1609"/>
                    <a:pt x="670" y="1725"/>
                    <a:pt x="862" y="1725"/>
                  </a:cubicBezTo>
                  <a:cubicBezTo>
                    <a:pt x="919" y="1725"/>
                    <a:pt x="978" y="1715"/>
                    <a:pt x="1034" y="1693"/>
                  </a:cubicBezTo>
                  <a:cubicBezTo>
                    <a:pt x="1283" y="1598"/>
                    <a:pt x="1406" y="1320"/>
                    <a:pt x="1309" y="1073"/>
                  </a:cubicBezTo>
                  <a:lnTo>
                    <a:pt x="896" y="0"/>
                  </a:ln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0"/>
            <p:cNvSpPr/>
            <p:nvPr/>
          </p:nvSpPr>
          <p:spPr>
            <a:xfrm>
              <a:off x="1327251" y="4312372"/>
              <a:ext cx="45239" cy="53750"/>
            </a:xfrm>
            <a:custGeom>
              <a:avLst/>
              <a:gdLst/>
              <a:ahLst/>
              <a:cxnLst/>
              <a:rect l="l" t="t" r="r" b="b"/>
              <a:pathLst>
                <a:path w="1451" h="1724" extrusionOk="0">
                  <a:moveTo>
                    <a:pt x="574" y="0"/>
                  </a:moveTo>
                  <a:lnTo>
                    <a:pt x="107" y="1050"/>
                  </a:lnTo>
                  <a:cubicBezTo>
                    <a:pt x="0" y="1292"/>
                    <a:pt x="109" y="1574"/>
                    <a:pt x="352" y="1683"/>
                  </a:cubicBezTo>
                  <a:cubicBezTo>
                    <a:pt x="415" y="1711"/>
                    <a:pt x="481" y="1724"/>
                    <a:pt x="545" y="1724"/>
                  </a:cubicBezTo>
                  <a:cubicBezTo>
                    <a:pt x="729" y="1724"/>
                    <a:pt x="903" y="1618"/>
                    <a:pt x="983" y="1438"/>
                  </a:cubicBezTo>
                  <a:lnTo>
                    <a:pt x="1450" y="389"/>
                  </a:lnTo>
                  <a:lnTo>
                    <a:pt x="1450" y="389"/>
                  </a:lnTo>
                  <a:cubicBezTo>
                    <a:pt x="1376" y="399"/>
                    <a:pt x="1303" y="406"/>
                    <a:pt x="1233" y="406"/>
                  </a:cubicBezTo>
                  <a:cubicBezTo>
                    <a:pt x="1130" y="406"/>
                    <a:pt x="1033" y="391"/>
                    <a:pt x="943" y="351"/>
                  </a:cubicBezTo>
                  <a:cubicBezTo>
                    <a:pt x="791" y="283"/>
                    <a:pt x="677" y="150"/>
                    <a:pt x="574"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0"/>
            <p:cNvSpPr/>
            <p:nvPr/>
          </p:nvSpPr>
          <p:spPr>
            <a:xfrm>
              <a:off x="1205062" y="4195640"/>
              <a:ext cx="55870" cy="41809"/>
            </a:xfrm>
            <a:custGeom>
              <a:avLst/>
              <a:gdLst/>
              <a:ahLst/>
              <a:cxnLst/>
              <a:rect l="l" t="t" r="r" b="b"/>
              <a:pathLst>
                <a:path w="1792" h="1341" extrusionOk="0">
                  <a:moveTo>
                    <a:pt x="1446" y="0"/>
                  </a:moveTo>
                  <a:lnTo>
                    <a:pt x="371" y="414"/>
                  </a:lnTo>
                  <a:cubicBezTo>
                    <a:pt x="123" y="510"/>
                    <a:pt x="1" y="786"/>
                    <a:pt x="96" y="1034"/>
                  </a:cubicBezTo>
                  <a:cubicBezTo>
                    <a:pt x="171" y="1224"/>
                    <a:pt x="351" y="1341"/>
                    <a:pt x="544" y="1341"/>
                  </a:cubicBezTo>
                  <a:cubicBezTo>
                    <a:pt x="601" y="1341"/>
                    <a:pt x="659" y="1330"/>
                    <a:pt x="716" y="1308"/>
                  </a:cubicBezTo>
                  <a:lnTo>
                    <a:pt x="1792" y="895"/>
                  </a:lnTo>
                  <a:cubicBezTo>
                    <a:pt x="1641" y="782"/>
                    <a:pt x="1513" y="664"/>
                    <a:pt x="1455" y="510"/>
                  </a:cubicBezTo>
                  <a:cubicBezTo>
                    <a:pt x="1395" y="356"/>
                    <a:pt x="1411" y="181"/>
                    <a:pt x="1446"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0"/>
            <p:cNvSpPr/>
            <p:nvPr/>
          </p:nvSpPr>
          <p:spPr>
            <a:xfrm>
              <a:off x="1209489" y="4030020"/>
              <a:ext cx="55777" cy="43181"/>
            </a:xfrm>
            <a:custGeom>
              <a:avLst/>
              <a:gdLst/>
              <a:ahLst/>
              <a:cxnLst/>
              <a:rect l="l" t="t" r="r" b="b"/>
              <a:pathLst>
                <a:path w="1789" h="1385" extrusionOk="0">
                  <a:moveTo>
                    <a:pt x="544" y="0"/>
                  </a:moveTo>
                  <a:cubicBezTo>
                    <a:pt x="361" y="0"/>
                    <a:pt x="186" y="106"/>
                    <a:pt x="106" y="286"/>
                  </a:cubicBezTo>
                  <a:cubicBezTo>
                    <a:pt x="0" y="527"/>
                    <a:pt x="109" y="809"/>
                    <a:pt x="350" y="918"/>
                  </a:cubicBezTo>
                  <a:lnTo>
                    <a:pt x="1399" y="1384"/>
                  </a:lnTo>
                  <a:cubicBezTo>
                    <a:pt x="1376" y="1204"/>
                    <a:pt x="1371" y="1030"/>
                    <a:pt x="1439" y="876"/>
                  </a:cubicBezTo>
                  <a:cubicBezTo>
                    <a:pt x="1505" y="724"/>
                    <a:pt x="1638" y="611"/>
                    <a:pt x="1788" y="507"/>
                  </a:cubicBezTo>
                  <a:lnTo>
                    <a:pt x="739" y="42"/>
                  </a:lnTo>
                  <a:cubicBezTo>
                    <a:pt x="675" y="14"/>
                    <a:pt x="609" y="0"/>
                    <a:pt x="544" y="0"/>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0"/>
            <p:cNvSpPr/>
            <p:nvPr/>
          </p:nvSpPr>
          <p:spPr>
            <a:xfrm>
              <a:off x="1338257" y="3907738"/>
              <a:ext cx="43773" cy="53812"/>
            </a:xfrm>
            <a:custGeom>
              <a:avLst/>
              <a:gdLst/>
              <a:ahLst/>
              <a:cxnLst/>
              <a:rect l="l" t="t" r="r" b="b"/>
              <a:pathLst>
                <a:path w="1404" h="1726" extrusionOk="0">
                  <a:moveTo>
                    <a:pt x="544" y="1"/>
                  </a:moveTo>
                  <a:cubicBezTo>
                    <a:pt x="486" y="1"/>
                    <a:pt x="427" y="11"/>
                    <a:pt x="370" y="33"/>
                  </a:cubicBezTo>
                  <a:cubicBezTo>
                    <a:pt x="123" y="128"/>
                    <a:pt x="0" y="406"/>
                    <a:pt x="96" y="653"/>
                  </a:cubicBezTo>
                  <a:lnTo>
                    <a:pt x="510" y="1726"/>
                  </a:lnTo>
                  <a:cubicBezTo>
                    <a:pt x="620" y="1580"/>
                    <a:pt x="742" y="1451"/>
                    <a:pt x="895" y="1392"/>
                  </a:cubicBezTo>
                  <a:cubicBezTo>
                    <a:pt x="969" y="1363"/>
                    <a:pt x="1047" y="1352"/>
                    <a:pt x="1129" y="1352"/>
                  </a:cubicBezTo>
                  <a:cubicBezTo>
                    <a:pt x="1218" y="1352"/>
                    <a:pt x="1310" y="1365"/>
                    <a:pt x="1404" y="1383"/>
                  </a:cubicBezTo>
                  <a:lnTo>
                    <a:pt x="990" y="308"/>
                  </a:lnTo>
                  <a:cubicBezTo>
                    <a:pt x="917" y="117"/>
                    <a:pt x="736" y="1"/>
                    <a:pt x="544" y="1"/>
                  </a:cubicBezTo>
                  <a:close/>
                </a:path>
              </a:pathLst>
            </a:custGeom>
            <a:solidFill>
              <a:srgbClr val="94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38"/>
        <p:cNvGrpSpPr/>
        <p:nvPr/>
      </p:nvGrpSpPr>
      <p:grpSpPr>
        <a:xfrm>
          <a:off x="0" y="0"/>
          <a:ext cx="0" cy="0"/>
          <a:chOff x="0" y="0"/>
          <a:chExt cx="0" cy="0"/>
        </a:xfrm>
      </p:grpSpPr>
      <p:sp>
        <p:nvSpPr>
          <p:cNvPr id="1739" name="Google Shape;1739;p42"/>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740" name="Google Shape;1740;p42"/>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741" name="Google Shape;1741;p42"/>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chemeClr val="lt1"/>
                </a:solidFill>
                <a:latin typeface="Arial"/>
                <a:ea typeface="Arial"/>
                <a:cs typeface="Arial"/>
                <a:sym typeface="Arial"/>
              </a:rPr>
              <a:t>Saira Condensed</a:t>
            </a:r>
            <a:endParaRPr b="1">
              <a:solidFill>
                <a:schemeClr val="lt1"/>
              </a:solidFill>
              <a:latin typeface="Arial"/>
              <a:ea typeface="Arial"/>
              <a:cs typeface="Arial"/>
              <a:sym typeface="Arial"/>
            </a:endParaRPr>
          </a:p>
          <a:p>
            <a:pPr marL="0" lvl="0" indent="0" algn="ctr" rtl="0">
              <a:spcBef>
                <a:spcPts val="0"/>
              </a:spcBef>
              <a:spcAft>
                <a:spcPts val="0"/>
              </a:spcAft>
              <a:buNone/>
            </a:pPr>
            <a:r>
              <a:rPr lang="es" b="1">
                <a:solidFill>
                  <a:schemeClr val="lt1"/>
                </a:solidFill>
                <a:latin typeface="Arial"/>
                <a:ea typeface="Arial"/>
                <a:cs typeface="Arial"/>
                <a:sym typeface="Arial"/>
              </a:rPr>
              <a:t>(</a:t>
            </a:r>
            <a:r>
              <a:rPr lang="es">
                <a:solidFill>
                  <a:schemeClr val="lt1"/>
                </a:solidFill>
                <a:uFill>
                  <a:noFill/>
                </a:uFill>
                <a:latin typeface="Arial"/>
                <a:ea typeface="Arial"/>
                <a:cs typeface="Arial"/>
                <a:sym typeface="Arial"/>
                <a:hlinkClick r:id="rId3"/>
              </a:rPr>
              <a:t>https://fonts.google.com/specimen/Saira+Condensed</a:t>
            </a:r>
            <a:r>
              <a:rPr lang="es">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s" b="1">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s" b="1">
                <a:solidFill>
                  <a:schemeClr val="lt1"/>
                </a:solidFill>
                <a:latin typeface="Arial"/>
                <a:ea typeface="Arial"/>
                <a:cs typeface="Arial"/>
                <a:sym typeface="Arial"/>
              </a:rPr>
              <a:t>(</a:t>
            </a:r>
            <a:r>
              <a:rPr lang="es">
                <a:solidFill>
                  <a:schemeClr val="lt1"/>
                </a:solidFill>
                <a:uFill>
                  <a:noFill/>
                </a:uFill>
                <a:latin typeface="Arial"/>
                <a:ea typeface="Arial"/>
                <a:cs typeface="Arial"/>
                <a:sym typeface="Arial"/>
                <a:hlinkClick r:id="rId4"/>
              </a:rPr>
              <a:t>https://fonts.google.com/specimen/Lato</a:t>
            </a:r>
            <a:r>
              <a:rPr lang="es">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grpSp>
        <p:nvGrpSpPr>
          <p:cNvPr id="1742" name="Google Shape;1742;p42"/>
          <p:cNvGrpSpPr/>
          <p:nvPr/>
        </p:nvGrpSpPr>
        <p:grpSpPr>
          <a:xfrm>
            <a:off x="2583563" y="3498875"/>
            <a:ext cx="3976875" cy="754200"/>
            <a:chOff x="2052655" y="3498875"/>
            <a:chExt cx="3976875" cy="754200"/>
          </a:xfrm>
        </p:grpSpPr>
        <p:sp>
          <p:nvSpPr>
            <p:cNvPr id="1743" name="Google Shape;1743;p42"/>
            <p:cNvSpPr/>
            <p:nvPr/>
          </p:nvSpPr>
          <p:spPr>
            <a:xfrm>
              <a:off x="3114480" y="3498875"/>
              <a:ext cx="791400" cy="754200"/>
            </a:xfrm>
            <a:prstGeom prst="roundRect">
              <a:avLst>
                <a:gd name="adj" fmla="val 16667"/>
              </a:avLst>
            </a:prstGeom>
            <a:solidFill>
              <a:srgbClr val="FC4A1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2"/>
            <p:cNvSpPr/>
            <p:nvPr/>
          </p:nvSpPr>
          <p:spPr>
            <a:xfrm>
              <a:off x="4176300" y="3498875"/>
              <a:ext cx="791400" cy="754200"/>
            </a:xfrm>
            <a:prstGeom prst="roundRect">
              <a:avLst>
                <a:gd name="adj" fmla="val 16667"/>
              </a:avLst>
            </a:prstGeom>
            <a:solidFill>
              <a:srgbClr val="4ABDA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2"/>
            <p:cNvSpPr/>
            <p:nvPr/>
          </p:nvSpPr>
          <p:spPr>
            <a:xfrm>
              <a:off x="5238120" y="3498875"/>
              <a:ext cx="791400" cy="754200"/>
            </a:xfrm>
            <a:prstGeom prst="roundRect">
              <a:avLst>
                <a:gd name="adj" fmla="val 16667"/>
              </a:avLst>
            </a:prstGeom>
            <a:solidFill>
              <a:srgbClr val="3838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2"/>
            <p:cNvSpPr/>
            <p:nvPr/>
          </p:nvSpPr>
          <p:spPr>
            <a:xfrm>
              <a:off x="2052655" y="3498875"/>
              <a:ext cx="791400" cy="754200"/>
            </a:xfrm>
            <a:prstGeom prst="roundRect">
              <a:avLst>
                <a:gd name="adj" fmla="val 16667"/>
              </a:avLst>
            </a:prstGeom>
            <a:solidFill>
              <a:srgbClr val="F7B7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2"/>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#fc4a1a</a:t>
              </a:r>
              <a:endParaRPr sz="1000">
                <a:solidFill>
                  <a:srgbClr val="FFFFFF"/>
                </a:solidFill>
              </a:endParaRPr>
            </a:p>
          </p:txBody>
        </p:sp>
        <p:sp>
          <p:nvSpPr>
            <p:cNvPr id="1748" name="Google Shape;1748;p42"/>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#4abdac</a:t>
              </a:r>
              <a:endParaRPr sz="1000">
                <a:solidFill>
                  <a:srgbClr val="FFFFFF"/>
                </a:solidFill>
              </a:endParaRPr>
            </a:p>
          </p:txBody>
        </p:sp>
        <p:sp>
          <p:nvSpPr>
            <p:cNvPr id="1749" name="Google Shape;1749;p42"/>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#383838</a:t>
              </a:r>
              <a:endParaRPr sz="1000">
                <a:solidFill>
                  <a:srgbClr val="FFFFFF"/>
                </a:solidFill>
              </a:endParaRPr>
            </a:p>
          </p:txBody>
        </p:sp>
        <p:sp>
          <p:nvSpPr>
            <p:cNvPr id="1750" name="Google Shape;1750;p42"/>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rPr>
                <a:t>#f7b733</a:t>
              </a:r>
              <a:endParaRPr sz="1000">
                <a:solidFill>
                  <a:srgbClr val="FFFFFF"/>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54"/>
        <p:cNvGrpSpPr/>
        <p:nvPr/>
      </p:nvGrpSpPr>
      <p:grpSpPr>
        <a:xfrm>
          <a:off x="0" y="0"/>
          <a:ext cx="0" cy="0"/>
          <a:chOff x="0" y="0"/>
          <a:chExt cx="0" cy="0"/>
        </a:xfrm>
      </p:grpSpPr>
      <p:sp>
        <p:nvSpPr>
          <p:cNvPr id="1755" name="Google Shape;1755;p4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1756" name="Google Shape;1756;p43"/>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100">
                <a:solidFill>
                  <a:srgbClr val="FFFFFF"/>
                </a:solidFill>
                <a:latin typeface="Arial"/>
                <a:ea typeface="Arial"/>
                <a:cs typeface="Arial"/>
                <a:sym typeface="Arial"/>
              </a:rPr>
              <a:t>You can easily</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resize</a:t>
            </a:r>
            <a:r>
              <a:rPr lang="es" sz="1100">
                <a:solidFill>
                  <a:srgbClr val="435D74"/>
                </a:solidFill>
                <a:latin typeface="Arial"/>
                <a:ea typeface="Arial"/>
                <a:cs typeface="Arial"/>
                <a:sym typeface="Arial"/>
              </a:rPr>
              <a:t> </a:t>
            </a:r>
            <a:r>
              <a:rPr lang="es" sz="1100">
                <a:solidFill>
                  <a:srgbClr val="FFFFFF"/>
                </a:solidFill>
                <a:latin typeface="Arial"/>
                <a:ea typeface="Arial"/>
                <a:cs typeface="Arial"/>
                <a:sym typeface="Arial"/>
              </a:rPr>
              <a:t>these resources, keeping the quality. To</a:t>
            </a:r>
            <a:r>
              <a:rPr lang="es" sz="1100">
                <a:solidFill>
                  <a:srgbClr val="435D74"/>
                </a:solidFill>
                <a:latin typeface="Arial"/>
                <a:ea typeface="Arial"/>
                <a:cs typeface="Arial"/>
                <a:sym typeface="Arial"/>
              </a:rPr>
              <a:t> </a:t>
            </a:r>
            <a:r>
              <a:rPr lang="es" sz="1100">
                <a:solidFill>
                  <a:srgbClr val="869FB2"/>
                </a:solidFill>
                <a:latin typeface="Arial"/>
                <a:ea typeface="Arial"/>
                <a:cs typeface="Arial"/>
                <a:sym typeface="Arial"/>
              </a:rPr>
              <a:t>change the color</a:t>
            </a:r>
            <a:r>
              <a:rPr lang="es"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1757" name="Google Shape;1757;p43"/>
          <p:cNvGrpSpPr/>
          <p:nvPr/>
        </p:nvGrpSpPr>
        <p:grpSpPr>
          <a:xfrm>
            <a:off x="3241227" y="3813430"/>
            <a:ext cx="509388" cy="508710"/>
            <a:chOff x="3514800" y="5145975"/>
            <a:chExt cx="233525" cy="233225"/>
          </a:xfrm>
        </p:grpSpPr>
        <p:sp>
          <p:nvSpPr>
            <p:cNvPr id="1758" name="Google Shape;1758;p43"/>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3"/>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3"/>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3"/>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3"/>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3"/>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3"/>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3"/>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3"/>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3"/>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3"/>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3"/>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3"/>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43"/>
          <p:cNvGrpSpPr/>
          <p:nvPr/>
        </p:nvGrpSpPr>
        <p:grpSpPr>
          <a:xfrm>
            <a:off x="3930816" y="2321361"/>
            <a:ext cx="474294" cy="551291"/>
            <a:chOff x="4727025" y="1332775"/>
            <a:chExt cx="59900" cy="69625"/>
          </a:xfrm>
        </p:grpSpPr>
        <p:sp>
          <p:nvSpPr>
            <p:cNvPr id="1772" name="Google Shape;1772;p43"/>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3"/>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4" name="Google Shape;1774;p43"/>
          <p:cNvGrpSpPr/>
          <p:nvPr/>
        </p:nvGrpSpPr>
        <p:grpSpPr>
          <a:xfrm>
            <a:off x="4544472" y="2318491"/>
            <a:ext cx="555653" cy="557031"/>
            <a:chOff x="4820425" y="1329900"/>
            <a:chExt cx="70175" cy="70350"/>
          </a:xfrm>
        </p:grpSpPr>
        <p:sp>
          <p:nvSpPr>
            <p:cNvPr id="1775" name="Google Shape;1775;p43"/>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3"/>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3"/>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3"/>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9" name="Google Shape;1779;p43"/>
          <p:cNvGrpSpPr/>
          <p:nvPr/>
        </p:nvGrpSpPr>
        <p:grpSpPr>
          <a:xfrm>
            <a:off x="5236315" y="2330071"/>
            <a:ext cx="582574" cy="533871"/>
            <a:chOff x="4903200" y="1331525"/>
            <a:chExt cx="73575" cy="67425"/>
          </a:xfrm>
        </p:grpSpPr>
        <p:sp>
          <p:nvSpPr>
            <p:cNvPr id="1780" name="Google Shape;1780;p43"/>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3"/>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43"/>
          <p:cNvGrpSpPr/>
          <p:nvPr/>
        </p:nvGrpSpPr>
        <p:grpSpPr>
          <a:xfrm>
            <a:off x="3871628" y="3071012"/>
            <a:ext cx="592670" cy="532881"/>
            <a:chOff x="4721625" y="1420750"/>
            <a:chExt cx="74850" cy="67300"/>
          </a:xfrm>
        </p:grpSpPr>
        <p:sp>
          <p:nvSpPr>
            <p:cNvPr id="1783" name="Google Shape;1783;p43"/>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3"/>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3"/>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 name="Google Shape;1786;p43"/>
          <p:cNvGrpSpPr/>
          <p:nvPr/>
        </p:nvGrpSpPr>
        <p:grpSpPr>
          <a:xfrm>
            <a:off x="4530318" y="3039736"/>
            <a:ext cx="583960" cy="565345"/>
            <a:chOff x="4815575" y="1416800"/>
            <a:chExt cx="73750" cy="71400"/>
          </a:xfrm>
        </p:grpSpPr>
        <p:sp>
          <p:nvSpPr>
            <p:cNvPr id="1787" name="Google Shape;1787;p43"/>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3"/>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3"/>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 name="Google Shape;1790;p43"/>
          <p:cNvGrpSpPr/>
          <p:nvPr/>
        </p:nvGrpSpPr>
        <p:grpSpPr>
          <a:xfrm>
            <a:off x="5230575" y="3056166"/>
            <a:ext cx="589898" cy="504970"/>
            <a:chOff x="4902475" y="1418875"/>
            <a:chExt cx="74500" cy="63775"/>
          </a:xfrm>
        </p:grpSpPr>
        <p:sp>
          <p:nvSpPr>
            <p:cNvPr id="1791" name="Google Shape;1791;p43"/>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3"/>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 name="Google Shape;1793;p43"/>
          <p:cNvGrpSpPr/>
          <p:nvPr/>
        </p:nvGrpSpPr>
        <p:grpSpPr>
          <a:xfrm>
            <a:off x="4540315" y="3759284"/>
            <a:ext cx="563967" cy="567127"/>
            <a:chOff x="4818100" y="1507675"/>
            <a:chExt cx="71225" cy="71625"/>
          </a:xfrm>
        </p:grpSpPr>
        <p:sp>
          <p:nvSpPr>
            <p:cNvPr id="1794" name="Google Shape;1794;p43"/>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3"/>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3"/>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3"/>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8" name="Google Shape;1798;p43"/>
          <p:cNvGrpSpPr/>
          <p:nvPr/>
        </p:nvGrpSpPr>
        <p:grpSpPr>
          <a:xfrm>
            <a:off x="3853812" y="3773537"/>
            <a:ext cx="628301" cy="588505"/>
            <a:chOff x="4721450" y="1509475"/>
            <a:chExt cx="79350" cy="74325"/>
          </a:xfrm>
        </p:grpSpPr>
        <p:sp>
          <p:nvSpPr>
            <p:cNvPr id="1799" name="Google Shape;1799;p43"/>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3"/>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3"/>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3"/>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43"/>
          <p:cNvGrpSpPr/>
          <p:nvPr/>
        </p:nvGrpSpPr>
        <p:grpSpPr>
          <a:xfrm>
            <a:off x="5264821" y="3757899"/>
            <a:ext cx="557038" cy="562772"/>
            <a:chOff x="4906800" y="1507500"/>
            <a:chExt cx="70350" cy="71075"/>
          </a:xfrm>
        </p:grpSpPr>
        <p:sp>
          <p:nvSpPr>
            <p:cNvPr id="1804" name="Google Shape;1804;p43"/>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3"/>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3"/>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3"/>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3"/>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43"/>
          <p:cNvGrpSpPr/>
          <p:nvPr/>
        </p:nvGrpSpPr>
        <p:grpSpPr>
          <a:xfrm>
            <a:off x="1891420" y="3817558"/>
            <a:ext cx="501629" cy="500442"/>
            <a:chOff x="2637425" y="5179000"/>
            <a:chExt cx="196725" cy="196275"/>
          </a:xfrm>
        </p:grpSpPr>
        <p:sp>
          <p:nvSpPr>
            <p:cNvPr id="1810" name="Google Shape;1810;p43"/>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3"/>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3"/>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3"/>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3"/>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3"/>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3"/>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3"/>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3"/>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3"/>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3"/>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3"/>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3"/>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3"/>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3"/>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3"/>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3"/>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3"/>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3"/>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3"/>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3"/>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3"/>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43"/>
          <p:cNvGrpSpPr/>
          <p:nvPr/>
        </p:nvGrpSpPr>
        <p:grpSpPr>
          <a:xfrm>
            <a:off x="2542810" y="3793250"/>
            <a:ext cx="509395" cy="509853"/>
            <a:chOff x="3231350" y="5179700"/>
            <a:chExt cx="194775" cy="194950"/>
          </a:xfrm>
        </p:grpSpPr>
        <p:sp>
          <p:nvSpPr>
            <p:cNvPr id="1833" name="Google Shape;1833;p43"/>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3"/>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3"/>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3"/>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3"/>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3"/>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3"/>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3"/>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3"/>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3"/>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3"/>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3"/>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3"/>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3"/>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3"/>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3"/>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3"/>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3"/>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3"/>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3"/>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3"/>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3"/>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3"/>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3"/>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3"/>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3"/>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3"/>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3"/>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3"/>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3"/>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3"/>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3"/>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3"/>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3"/>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3"/>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3"/>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3"/>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3"/>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3"/>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3"/>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3"/>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3"/>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3"/>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3"/>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3"/>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3"/>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3"/>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3"/>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3"/>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3"/>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3"/>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3"/>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3"/>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3"/>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3"/>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3"/>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3"/>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3"/>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3"/>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2" name="Google Shape;1892;p43"/>
          <p:cNvGrpSpPr/>
          <p:nvPr/>
        </p:nvGrpSpPr>
        <p:grpSpPr>
          <a:xfrm>
            <a:off x="1221144" y="2343029"/>
            <a:ext cx="508123" cy="507955"/>
            <a:chOff x="1897577" y="2802432"/>
            <a:chExt cx="492176" cy="492014"/>
          </a:xfrm>
        </p:grpSpPr>
        <p:sp>
          <p:nvSpPr>
            <p:cNvPr id="1893" name="Google Shape;1893;p43"/>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3"/>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3"/>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3"/>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3"/>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3"/>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3"/>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3"/>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3"/>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3"/>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3"/>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3"/>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43"/>
          <p:cNvGrpSpPr/>
          <p:nvPr/>
        </p:nvGrpSpPr>
        <p:grpSpPr>
          <a:xfrm>
            <a:off x="1888175" y="3096565"/>
            <a:ext cx="508118" cy="508066"/>
            <a:chOff x="2543222" y="2802319"/>
            <a:chExt cx="492172" cy="492122"/>
          </a:xfrm>
        </p:grpSpPr>
        <p:sp>
          <p:nvSpPr>
            <p:cNvPr id="1906" name="Google Shape;1906;p43"/>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3"/>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3"/>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3"/>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3"/>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3"/>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3"/>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3"/>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3"/>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3"/>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43"/>
          <p:cNvGrpSpPr/>
          <p:nvPr/>
        </p:nvGrpSpPr>
        <p:grpSpPr>
          <a:xfrm>
            <a:off x="3236954" y="2338040"/>
            <a:ext cx="517934" cy="517934"/>
            <a:chOff x="3736598" y="2170606"/>
            <a:chExt cx="404889" cy="404889"/>
          </a:xfrm>
        </p:grpSpPr>
        <p:sp>
          <p:nvSpPr>
            <p:cNvPr id="1917" name="Google Shape;1917;p43"/>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3"/>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3"/>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3"/>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43"/>
          <p:cNvGrpSpPr/>
          <p:nvPr/>
        </p:nvGrpSpPr>
        <p:grpSpPr>
          <a:xfrm>
            <a:off x="2504015" y="2338137"/>
            <a:ext cx="586986" cy="517740"/>
            <a:chOff x="3161917" y="2170682"/>
            <a:chExt cx="458870" cy="404737"/>
          </a:xfrm>
        </p:grpSpPr>
        <p:sp>
          <p:nvSpPr>
            <p:cNvPr id="1922" name="Google Shape;1922;p43"/>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3"/>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43"/>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43"/>
          <p:cNvGrpSpPr/>
          <p:nvPr/>
        </p:nvGrpSpPr>
        <p:grpSpPr>
          <a:xfrm>
            <a:off x="2527036" y="3103432"/>
            <a:ext cx="540943" cy="517963"/>
            <a:chOff x="3179914" y="2889488"/>
            <a:chExt cx="422876" cy="404911"/>
          </a:xfrm>
        </p:grpSpPr>
        <p:sp>
          <p:nvSpPr>
            <p:cNvPr id="1926" name="Google Shape;1926;p43"/>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3"/>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3"/>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3"/>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3"/>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3"/>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2" name="Google Shape;1932;p43"/>
          <p:cNvGrpSpPr/>
          <p:nvPr/>
        </p:nvGrpSpPr>
        <p:grpSpPr>
          <a:xfrm>
            <a:off x="3227830" y="3103348"/>
            <a:ext cx="536180" cy="518047"/>
            <a:chOff x="3729467" y="2889422"/>
            <a:chExt cx="419153" cy="404977"/>
          </a:xfrm>
        </p:grpSpPr>
        <p:sp>
          <p:nvSpPr>
            <p:cNvPr id="1933" name="Google Shape;1933;p43"/>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3"/>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3"/>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3"/>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3"/>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3"/>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3"/>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43"/>
          <p:cNvGrpSpPr/>
          <p:nvPr/>
        </p:nvGrpSpPr>
        <p:grpSpPr>
          <a:xfrm>
            <a:off x="1863396" y="2339914"/>
            <a:ext cx="557677" cy="514185"/>
            <a:chOff x="7135920" y="3403879"/>
            <a:chExt cx="882400" cy="813584"/>
          </a:xfrm>
        </p:grpSpPr>
        <p:sp>
          <p:nvSpPr>
            <p:cNvPr id="1941" name="Google Shape;1941;p43"/>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3"/>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3"/>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3"/>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3"/>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43"/>
          <p:cNvGrpSpPr/>
          <p:nvPr/>
        </p:nvGrpSpPr>
        <p:grpSpPr>
          <a:xfrm>
            <a:off x="1240921" y="3116367"/>
            <a:ext cx="468569" cy="468447"/>
            <a:chOff x="1286994" y="2840926"/>
            <a:chExt cx="453864" cy="453745"/>
          </a:xfrm>
        </p:grpSpPr>
        <p:sp>
          <p:nvSpPr>
            <p:cNvPr id="1947" name="Google Shape;1947;p43"/>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3"/>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3"/>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3"/>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3"/>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3"/>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3"/>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3"/>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3"/>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3"/>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7" name="Google Shape;1957;p43"/>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3"/>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3"/>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3"/>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61" name="Google Shape;1961;p43"/>
          <p:cNvGrpSpPr/>
          <p:nvPr/>
        </p:nvGrpSpPr>
        <p:grpSpPr>
          <a:xfrm>
            <a:off x="6871147" y="2602143"/>
            <a:ext cx="160636" cy="136535"/>
            <a:chOff x="4660325" y="1866850"/>
            <a:chExt cx="68350" cy="58100"/>
          </a:xfrm>
        </p:grpSpPr>
        <p:sp>
          <p:nvSpPr>
            <p:cNvPr id="1962" name="Google Shape;1962;p43"/>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3"/>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4" name="Google Shape;1964;p43"/>
          <p:cNvGrpSpPr/>
          <p:nvPr/>
        </p:nvGrpSpPr>
        <p:grpSpPr>
          <a:xfrm>
            <a:off x="7180081" y="2627170"/>
            <a:ext cx="156817" cy="86891"/>
            <a:chOff x="4791775" y="1877500"/>
            <a:chExt cx="66725" cy="36975"/>
          </a:xfrm>
        </p:grpSpPr>
        <p:sp>
          <p:nvSpPr>
            <p:cNvPr id="1965" name="Google Shape;1965;p43"/>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3"/>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 name="Google Shape;1967;p43"/>
          <p:cNvGrpSpPr/>
          <p:nvPr/>
        </p:nvGrpSpPr>
        <p:grpSpPr>
          <a:xfrm>
            <a:off x="7490660" y="2627170"/>
            <a:ext cx="139896" cy="86891"/>
            <a:chOff x="4923925" y="1877500"/>
            <a:chExt cx="59525" cy="36975"/>
          </a:xfrm>
        </p:grpSpPr>
        <p:sp>
          <p:nvSpPr>
            <p:cNvPr id="1968" name="Google Shape;1968;p43"/>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3"/>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0" name="Google Shape;1970;p43"/>
          <p:cNvGrpSpPr/>
          <p:nvPr/>
        </p:nvGrpSpPr>
        <p:grpSpPr>
          <a:xfrm>
            <a:off x="7806821" y="2609780"/>
            <a:ext cx="136488" cy="121260"/>
            <a:chOff x="5058450" y="1870100"/>
            <a:chExt cx="58075" cy="51600"/>
          </a:xfrm>
        </p:grpSpPr>
        <p:sp>
          <p:nvSpPr>
            <p:cNvPr id="1971" name="Google Shape;1971;p43"/>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3"/>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43"/>
          <p:cNvGrpSpPr/>
          <p:nvPr/>
        </p:nvGrpSpPr>
        <p:grpSpPr>
          <a:xfrm>
            <a:off x="7226262" y="3067854"/>
            <a:ext cx="97533" cy="103870"/>
            <a:chOff x="4811425" y="2065025"/>
            <a:chExt cx="41500" cy="44200"/>
          </a:xfrm>
        </p:grpSpPr>
        <p:sp>
          <p:nvSpPr>
            <p:cNvPr id="1974" name="Google Shape;1974;p43"/>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3"/>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6" name="Google Shape;1976;p43"/>
          <p:cNvGrpSpPr/>
          <p:nvPr/>
        </p:nvGrpSpPr>
        <p:grpSpPr>
          <a:xfrm>
            <a:off x="7504644" y="3067854"/>
            <a:ext cx="116629" cy="103459"/>
            <a:chOff x="4929875" y="2065025"/>
            <a:chExt cx="49625" cy="44025"/>
          </a:xfrm>
        </p:grpSpPr>
        <p:sp>
          <p:nvSpPr>
            <p:cNvPr id="1977" name="Google Shape;1977;p43"/>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3"/>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 name="Google Shape;1979;p43"/>
          <p:cNvGrpSpPr/>
          <p:nvPr/>
        </p:nvGrpSpPr>
        <p:grpSpPr>
          <a:xfrm>
            <a:off x="7866692" y="3070968"/>
            <a:ext cx="67745" cy="97643"/>
            <a:chOff x="5083925" y="2066350"/>
            <a:chExt cx="28825" cy="41550"/>
          </a:xfrm>
        </p:grpSpPr>
        <p:sp>
          <p:nvSpPr>
            <p:cNvPr id="1980" name="Google Shape;1980;p43"/>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3"/>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 name="Google Shape;1982;p43"/>
          <p:cNvGrpSpPr/>
          <p:nvPr/>
        </p:nvGrpSpPr>
        <p:grpSpPr>
          <a:xfrm>
            <a:off x="6869855" y="3086067"/>
            <a:ext cx="174679" cy="67445"/>
            <a:chOff x="4659775" y="2072775"/>
            <a:chExt cx="74325" cy="28700"/>
          </a:xfrm>
        </p:grpSpPr>
        <p:sp>
          <p:nvSpPr>
            <p:cNvPr id="1983" name="Google Shape;1983;p43"/>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3"/>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3"/>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6" name="Google Shape;1986;p43"/>
          <p:cNvGrpSpPr/>
          <p:nvPr/>
        </p:nvGrpSpPr>
        <p:grpSpPr>
          <a:xfrm>
            <a:off x="6876200" y="2859820"/>
            <a:ext cx="161517" cy="86069"/>
            <a:chOff x="4662475" y="1976500"/>
            <a:chExt cx="68725" cy="36625"/>
          </a:xfrm>
        </p:grpSpPr>
        <p:sp>
          <p:nvSpPr>
            <p:cNvPr id="1987" name="Google Shape;1987;p43"/>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3"/>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3"/>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 name="Google Shape;1990;p43"/>
          <p:cNvGrpSpPr/>
          <p:nvPr/>
        </p:nvGrpSpPr>
        <p:grpSpPr>
          <a:xfrm>
            <a:off x="7800005" y="2852183"/>
            <a:ext cx="155583" cy="100874"/>
            <a:chOff x="5055550" y="1973250"/>
            <a:chExt cx="66200" cy="42925"/>
          </a:xfrm>
        </p:grpSpPr>
        <p:sp>
          <p:nvSpPr>
            <p:cNvPr id="1991" name="Google Shape;1991;p43"/>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3"/>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3"/>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43"/>
          <p:cNvGrpSpPr/>
          <p:nvPr/>
        </p:nvGrpSpPr>
        <p:grpSpPr>
          <a:xfrm>
            <a:off x="7481788" y="2863052"/>
            <a:ext cx="161047" cy="79430"/>
            <a:chOff x="4920150" y="1977875"/>
            <a:chExt cx="68525" cy="33800"/>
          </a:xfrm>
        </p:grpSpPr>
        <p:sp>
          <p:nvSpPr>
            <p:cNvPr id="1995" name="Google Shape;1995;p43"/>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3"/>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3"/>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43"/>
          <p:cNvGrpSpPr/>
          <p:nvPr/>
        </p:nvGrpSpPr>
        <p:grpSpPr>
          <a:xfrm>
            <a:off x="7183430" y="2869514"/>
            <a:ext cx="163221" cy="66622"/>
            <a:chOff x="4793200" y="1980625"/>
            <a:chExt cx="69450" cy="28350"/>
          </a:xfrm>
        </p:grpSpPr>
        <p:sp>
          <p:nvSpPr>
            <p:cNvPr id="1999" name="Google Shape;1999;p43"/>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3"/>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3"/>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43"/>
          <p:cNvGrpSpPr/>
          <p:nvPr/>
        </p:nvGrpSpPr>
        <p:grpSpPr>
          <a:xfrm>
            <a:off x="6909279" y="3292397"/>
            <a:ext cx="120800" cy="123375"/>
            <a:chOff x="4676550" y="2160575"/>
            <a:chExt cx="51400" cy="52500"/>
          </a:xfrm>
        </p:grpSpPr>
        <p:sp>
          <p:nvSpPr>
            <p:cNvPr id="2003" name="Google Shape;2003;p43"/>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3"/>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3"/>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6" name="Google Shape;2006;p43"/>
          <p:cNvGrpSpPr/>
          <p:nvPr/>
        </p:nvGrpSpPr>
        <p:grpSpPr>
          <a:xfrm>
            <a:off x="7124969" y="3299212"/>
            <a:ext cx="140307" cy="109804"/>
            <a:chOff x="4768325" y="2163475"/>
            <a:chExt cx="59700" cy="46725"/>
          </a:xfrm>
        </p:grpSpPr>
        <p:sp>
          <p:nvSpPr>
            <p:cNvPr id="2007" name="Google Shape;2007;p43"/>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3"/>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09" name="Google Shape;2009;p43"/>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3"/>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3"/>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3"/>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3"/>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3"/>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3"/>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3"/>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3"/>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3"/>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3"/>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0" name="Google Shape;2020;p43"/>
          <p:cNvGrpSpPr/>
          <p:nvPr/>
        </p:nvGrpSpPr>
        <p:grpSpPr>
          <a:xfrm>
            <a:off x="7125556" y="3511828"/>
            <a:ext cx="108814" cy="103106"/>
            <a:chOff x="4768575" y="2253950"/>
            <a:chExt cx="46300" cy="43875"/>
          </a:xfrm>
        </p:grpSpPr>
        <p:sp>
          <p:nvSpPr>
            <p:cNvPr id="2021" name="Google Shape;2021;p43"/>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3"/>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3" name="Google Shape;2023;p43"/>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4" name="Google Shape;2024;p43"/>
          <p:cNvGrpSpPr/>
          <p:nvPr/>
        </p:nvGrpSpPr>
        <p:grpSpPr>
          <a:xfrm>
            <a:off x="7577559" y="3933124"/>
            <a:ext cx="114043" cy="141118"/>
            <a:chOff x="4960900" y="2433225"/>
            <a:chExt cx="48525" cy="60050"/>
          </a:xfrm>
        </p:grpSpPr>
        <p:sp>
          <p:nvSpPr>
            <p:cNvPr id="2025" name="Google Shape;2025;p43"/>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3"/>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43"/>
          <p:cNvGrpSpPr/>
          <p:nvPr/>
        </p:nvGrpSpPr>
        <p:grpSpPr>
          <a:xfrm>
            <a:off x="7326499" y="4154964"/>
            <a:ext cx="131611" cy="138768"/>
            <a:chOff x="4854075" y="2527625"/>
            <a:chExt cx="56000" cy="59050"/>
          </a:xfrm>
        </p:grpSpPr>
        <p:sp>
          <p:nvSpPr>
            <p:cNvPr id="2028" name="Google Shape;2028;p43"/>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3"/>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0" name="Google Shape;2030;p43"/>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3"/>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3"/>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3" name="Google Shape;2033;p43"/>
          <p:cNvGrpSpPr/>
          <p:nvPr/>
        </p:nvGrpSpPr>
        <p:grpSpPr>
          <a:xfrm>
            <a:off x="7809758" y="3701767"/>
            <a:ext cx="95829" cy="155159"/>
            <a:chOff x="5059700" y="2334775"/>
            <a:chExt cx="40775" cy="66025"/>
          </a:xfrm>
        </p:grpSpPr>
        <p:sp>
          <p:nvSpPr>
            <p:cNvPr id="2034" name="Google Shape;2034;p43"/>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3"/>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3"/>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3"/>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3"/>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3"/>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3"/>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3"/>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3"/>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43"/>
          <p:cNvGrpSpPr/>
          <p:nvPr/>
        </p:nvGrpSpPr>
        <p:grpSpPr>
          <a:xfrm>
            <a:off x="7573328" y="3486918"/>
            <a:ext cx="84372" cy="153338"/>
            <a:chOff x="4959100" y="2243350"/>
            <a:chExt cx="35900" cy="65250"/>
          </a:xfrm>
        </p:grpSpPr>
        <p:sp>
          <p:nvSpPr>
            <p:cNvPr id="2044" name="Google Shape;2044;p43"/>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3"/>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3"/>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3"/>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3"/>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3"/>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3"/>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3"/>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3"/>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3"/>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3"/>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3"/>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3"/>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3"/>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3"/>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3"/>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0" name="Google Shape;2060;p43"/>
          <p:cNvGrpSpPr/>
          <p:nvPr/>
        </p:nvGrpSpPr>
        <p:grpSpPr>
          <a:xfrm>
            <a:off x="7758054" y="3926309"/>
            <a:ext cx="178498" cy="154747"/>
            <a:chOff x="5037700" y="2430325"/>
            <a:chExt cx="75950" cy="65850"/>
          </a:xfrm>
        </p:grpSpPr>
        <p:sp>
          <p:nvSpPr>
            <p:cNvPr id="2061" name="Google Shape;2061;p43"/>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3"/>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3" name="Google Shape;2063;p43"/>
          <p:cNvGrpSpPr/>
          <p:nvPr/>
        </p:nvGrpSpPr>
        <p:grpSpPr>
          <a:xfrm>
            <a:off x="7098294" y="3718275"/>
            <a:ext cx="216160" cy="122024"/>
            <a:chOff x="4756975" y="2341800"/>
            <a:chExt cx="91975" cy="51925"/>
          </a:xfrm>
        </p:grpSpPr>
        <p:sp>
          <p:nvSpPr>
            <p:cNvPr id="2064" name="Google Shape;2064;p43"/>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3"/>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3"/>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3"/>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3"/>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3"/>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3"/>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3"/>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3"/>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3"/>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3"/>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3"/>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3"/>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3"/>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3"/>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3"/>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3"/>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3"/>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3"/>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3"/>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 name="Google Shape;2084;p43"/>
          <p:cNvGrpSpPr/>
          <p:nvPr/>
        </p:nvGrpSpPr>
        <p:grpSpPr>
          <a:xfrm>
            <a:off x="7536841" y="4128468"/>
            <a:ext cx="231906" cy="191995"/>
            <a:chOff x="4943575" y="2516350"/>
            <a:chExt cx="98675" cy="81700"/>
          </a:xfrm>
        </p:grpSpPr>
        <p:sp>
          <p:nvSpPr>
            <p:cNvPr id="2085" name="Google Shape;2085;p43"/>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3"/>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3"/>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3"/>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3"/>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3"/>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3"/>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3"/>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3"/>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3"/>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3"/>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3"/>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3"/>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3"/>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3"/>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3"/>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3"/>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3"/>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3"/>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3"/>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3"/>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3"/>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3"/>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3"/>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3"/>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3"/>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3"/>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3"/>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3"/>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3"/>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3"/>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3"/>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3"/>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3"/>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3"/>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3"/>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3"/>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3"/>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3"/>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3"/>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3"/>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3"/>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3"/>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3"/>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3"/>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3"/>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3"/>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3"/>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3"/>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3"/>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3"/>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3"/>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3"/>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3"/>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3"/>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3"/>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3"/>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3"/>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3"/>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3"/>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3"/>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3"/>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3"/>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3"/>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3"/>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3"/>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3"/>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3"/>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3"/>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3"/>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3"/>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3"/>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3"/>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3"/>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3"/>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3"/>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3"/>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3"/>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3" name="Google Shape;2163;p43"/>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3"/>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3"/>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3"/>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3"/>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3"/>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3"/>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3"/>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3"/>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3"/>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3"/>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3"/>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3"/>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3"/>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3"/>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3"/>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3"/>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3"/>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3"/>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43"/>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43"/>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43"/>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43"/>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6" name="Google Shape;2186;p43"/>
          <p:cNvGrpSpPr/>
          <p:nvPr/>
        </p:nvGrpSpPr>
        <p:grpSpPr>
          <a:xfrm>
            <a:off x="1225886" y="3778145"/>
            <a:ext cx="505303" cy="503968"/>
            <a:chOff x="1190625" y="238125"/>
            <a:chExt cx="5252625" cy="5238750"/>
          </a:xfrm>
        </p:grpSpPr>
        <p:sp>
          <p:nvSpPr>
            <p:cNvPr id="2187" name="Google Shape;2187;p43"/>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3"/>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43"/>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43"/>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43"/>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43"/>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43"/>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43"/>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43"/>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43"/>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43"/>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43"/>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43"/>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43"/>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3"/>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3"/>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3"/>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3"/>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3"/>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3"/>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3"/>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3"/>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43"/>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43"/>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43"/>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43"/>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3"/>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43"/>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43"/>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43"/>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43"/>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3"/>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3"/>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3"/>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3"/>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3"/>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3"/>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3"/>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3"/>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3"/>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3"/>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3"/>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3"/>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3"/>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3"/>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3"/>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3"/>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3"/>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3"/>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3"/>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43"/>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43"/>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43"/>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43"/>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3"/>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3"/>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3"/>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3"/>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3"/>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3"/>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3"/>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3"/>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3"/>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3"/>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3"/>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3"/>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3"/>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3"/>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43"/>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43"/>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3"/>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3"/>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3"/>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3"/>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3"/>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3"/>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3"/>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3"/>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3"/>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3"/>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3"/>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3"/>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3"/>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3"/>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3"/>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3"/>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3"/>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3"/>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3"/>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3"/>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3"/>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3"/>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3"/>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3"/>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3"/>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3"/>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3"/>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3"/>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3"/>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3"/>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3"/>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3"/>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3"/>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3"/>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3"/>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3"/>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3"/>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3"/>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3"/>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3"/>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3"/>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3"/>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3"/>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3"/>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3"/>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3"/>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3"/>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3"/>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3"/>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3"/>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3"/>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3"/>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3"/>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3"/>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3"/>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3"/>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3"/>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3"/>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3"/>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3"/>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3"/>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3"/>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3"/>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3"/>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3"/>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3"/>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3"/>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3"/>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3"/>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3"/>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3"/>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3"/>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3"/>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3"/>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3"/>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3"/>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3"/>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3"/>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3"/>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3"/>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3"/>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3"/>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3"/>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3"/>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3"/>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3"/>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3"/>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3"/>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3"/>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3"/>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3"/>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3"/>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3"/>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3"/>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3"/>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3"/>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3"/>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3"/>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3"/>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3"/>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3"/>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3"/>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3"/>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3"/>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3"/>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3"/>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3"/>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3"/>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3"/>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3"/>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70"/>
        <p:cNvGrpSpPr/>
        <p:nvPr/>
      </p:nvGrpSpPr>
      <p:grpSpPr>
        <a:xfrm>
          <a:off x="0" y="0"/>
          <a:ext cx="0" cy="0"/>
          <a:chOff x="0" y="0"/>
          <a:chExt cx="0" cy="0"/>
        </a:xfrm>
      </p:grpSpPr>
      <p:grpSp>
        <p:nvGrpSpPr>
          <p:cNvPr id="2371" name="Google Shape;2371;p44"/>
          <p:cNvGrpSpPr/>
          <p:nvPr/>
        </p:nvGrpSpPr>
        <p:grpSpPr>
          <a:xfrm>
            <a:off x="1095143" y="2241600"/>
            <a:ext cx="730896" cy="153148"/>
            <a:chOff x="4635250" y="3790225"/>
            <a:chExt cx="415825" cy="87125"/>
          </a:xfrm>
        </p:grpSpPr>
        <p:sp>
          <p:nvSpPr>
            <p:cNvPr id="2372" name="Google Shape;2372;p44"/>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4"/>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4"/>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5" name="Google Shape;2375;p44"/>
          <p:cNvGrpSpPr/>
          <p:nvPr/>
        </p:nvGrpSpPr>
        <p:grpSpPr>
          <a:xfrm>
            <a:off x="1666833" y="4037852"/>
            <a:ext cx="175876" cy="179996"/>
            <a:chOff x="4280575" y="2131725"/>
            <a:chExt cx="141950" cy="145275"/>
          </a:xfrm>
        </p:grpSpPr>
        <p:sp>
          <p:nvSpPr>
            <p:cNvPr id="2376" name="Google Shape;2376;p44"/>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4"/>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8" name="Google Shape;2378;p44"/>
          <p:cNvGrpSpPr/>
          <p:nvPr/>
        </p:nvGrpSpPr>
        <p:grpSpPr>
          <a:xfrm>
            <a:off x="1667926" y="4265283"/>
            <a:ext cx="175927" cy="152252"/>
            <a:chOff x="4088738" y="4379875"/>
            <a:chExt cx="176900" cy="153125"/>
          </a:xfrm>
        </p:grpSpPr>
        <p:sp>
          <p:nvSpPr>
            <p:cNvPr id="2379" name="Google Shape;2379;p44"/>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4"/>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1" name="Google Shape;2381;p44"/>
          <p:cNvGrpSpPr/>
          <p:nvPr/>
        </p:nvGrpSpPr>
        <p:grpSpPr>
          <a:xfrm rot="10800000" flipH="1">
            <a:off x="1086570" y="4291428"/>
            <a:ext cx="486625" cy="126984"/>
            <a:chOff x="4173650" y="2515975"/>
            <a:chExt cx="216413" cy="56475"/>
          </a:xfrm>
        </p:grpSpPr>
        <p:sp>
          <p:nvSpPr>
            <p:cNvPr id="2382" name="Google Shape;2382;p44"/>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4"/>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4" name="Google Shape;2384;p44"/>
          <p:cNvGrpSpPr/>
          <p:nvPr/>
        </p:nvGrpSpPr>
        <p:grpSpPr>
          <a:xfrm>
            <a:off x="1088757" y="1726562"/>
            <a:ext cx="743797" cy="171366"/>
            <a:chOff x="4109513" y="1964562"/>
            <a:chExt cx="501313" cy="117575"/>
          </a:xfrm>
        </p:grpSpPr>
        <p:sp>
          <p:nvSpPr>
            <p:cNvPr id="2385" name="Google Shape;2385;p44"/>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6" name="Google Shape;2386;p44"/>
            <p:cNvGrpSpPr/>
            <p:nvPr/>
          </p:nvGrpSpPr>
          <p:grpSpPr>
            <a:xfrm rot="-5400000">
              <a:off x="4154963" y="1919112"/>
              <a:ext cx="117575" cy="208475"/>
              <a:chOff x="3314125" y="1799775"/>
              <a:chExt cx="117575" cy="208475"/>
            </a:xfrm>
          </p:grpSpPr>
          <p:sp>
            <p:nvSpPr>
              <p:cNvPr id="2387" name="Google Shape;2387;p44"/>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4"/>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4"/>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90" name="Google Shape;2390;p44"/>
          <p:cNvGrpSpPr/>
          <p:nvPr/>
        </p:nvGrpSpPr>
        <p:grpSpPr>
          <a:xfrm>
            <a:off x="1101069" y="2718525"/>
            <a:ext cx="719511" cy="278389"/>
            <a:chOff x="3515000" y="3200728"/>
            <a:chExt cx="338100" cy="130822"/>
          </a:xfrm>
        </p:grpSpPr>
        <p:sp>
          <p:nvSpPr>
            <p:cNvPr id="2391" name="Google Shape;2391;p44"/>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2" name="Google Shape;2392;p44"/>
            <p:cNvGrpSpPr/>
            <p:nvPr/>
          </p:nvGrpSpPr>
          <p:grpSpPr>
            <a:xfrm>
              <a:off x="3515000" y="3200728"/>
              <a:ext cx="282025" cy="67650"/>
              <a:chOff x="3515000" y="3112625"/>
              <a:chExt cx="282025" cy="67650"/>
            </a:xfrm>
          </p:grpSpPr>
          <p:sp>
            <p:nvSpPr>
              <p:cNvPr id="2393" name="Google Shape;2393;p44"/>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44"/>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95" name="Google Shape;2395;p44"/>
          <p:cNvGrpSpPr/>
          <p:nvPr/>
        </p:nvGrpSpPr>
        <p:grpSpPr>
          <a:xfrm rot="10800000" flipH="1">
            <a:off x="1082554" y="927918"/>
            <a:ext cx="756748" cy="188711"/>
            <a:chOff x="3199075" y="3739025"/>
            <a:chExt cx="448629" cy="111875"/>
          </a:xfrm>
        </p:grpSpPr>
        <p:sp>
          <p:nvSpPr>
            <p:cNvPr id="2396" name="Google Shape;2396;p44"/>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44"/>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8" name="Google Shape;2398;p44"/>
          <p:cNvGrpSpPr/>
          <p:nvPr/>
        </p:nvGrpSpPr>
        <p:grpSpPr>
          <a:xfrm>
            <a:off x="1093334" y="3077369"/>
            <a:ext cx="734909" cy="282704"/>
            <a:chOff x="4047975" y="3769179"/>
            <a:chExt cx="343175" cy="132000"/>
          </a:xfrm>
        </p:grpSpPr>
        <p:grpSp>
          <p:nvGrpSpPr>
            <p:cNvPr id="2399" name="Google Shape;2399;p44"/>
            <p:cNvGrpSpPr/>
            <p:nvPr/>
          </p:nvGrpSpPr>
          <p:grpSpPr>
            <a:xfrm>
              <a:off x="4047975" y="3769179"/>
              <a:ext cx="343175" cy="132000"/>
              <a:chOff x="4047975" y="3769179"/>
              <a:chExt cx="343175" cy="132000"/>
            </a:xfrm>
          </p:grpSpPr>
          <p:sp>
            <p:nvSpPr>
              <p:cNvPr id="2400" name="Google Shape;2400;p44"/>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1" name="Google Shape;2401;p44"/>
              <p:cNvGrpSpPr/>
              <p:nvPr/>
            </p:nvGrpSpPr>
            <p:grpSpPr>
              <a:xfrm>
                <a:off x="4047975" y="3769179"/>
                <a:ext cx="288175" cy="132000"/>
                <a:chOff x="4047975" y="3635175"/>
                <a:chExt cx="288175" cy="132000"/>
              </a:xfrm>
            </p:grpSpPr>
            <p:sp>
              <p:nvSpPr>
                <p:cNvPr id="2402" name="Google Shape;2402;p44"/>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4"/>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04" name="Google Shape;2404;p44"/>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5" name="Google Shape;2405;p44"/>
          <p:cNvGrpSpPr/>
          <p:nvPr/>
        </p:nvGrpSpPr>
        <p:grpSpPr>
          <a:xfrm>
            <a:off x="1082376" y="2474401"/>
            <a:ext cx="756740" cy="209778"/>
            <a:chOff x="3176563" y="1380375"/>
            <a:chExt cx="844388" cy="234075"/>
          </a:xfrm>
        </p:grpSpPr>
        <p:sp>
          <p:nvSpPr>
            <p:cNvPr id="2406" name="Google Shape;2406;p44"/>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4"/>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4"/>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4"/>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0" name="Google Shape;2410;p44"/>
            <p:cNvGrpSpPr/>
            <p:nvPr/>
          </p:nvGrpSpPr>
          <p:grpSpPr>
            <a:xfrm>
              <a:off x="3176563" y="1380375"/>
              <a:ext cx="196550" cy="234075"/>
              <a:chOff x="3077200" y="1380375"/>
              <a:chExt cx="196550" cy="234075"/>
            </a:xfrm>
          </p:grpSpPr>
          <p:sp>
            <p:nvSpPr>
              <p:cNvPr id="2411" name="Google Shape;2411;p44"/>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4"/>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4"/>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4"/>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15" name="Google Shape;2415;p44"/>
          <p:cNvGrpSpPr/>
          <p:nvPr/>
        </p:nvGrpSpPr>
        <p:grpSpPr>
          <a:xfrm>
            <a:off x="1168966" y="3428283"/>
            <a:ext cx="583683" cy="515041"/>
            <a:chOff x="4150855" y="3304766"/>
            <a:chExt cx="400468" cy="353373"/>
          </a:xfrm>
        </p:grpSpPr>
        <p:grpSp>
          <p:nvGrpSpPr>
            <p:cNvPr id="2416" name="Google Shape;2416;p44"/>
            <p:cNvGrpSpPr/>
            <p:nvPr/>
          </p:nvGrpSpPr>
          <p:grpSpPr>
            <a:xfrm rot="5400000">
              <a:off x="4069042" y="3402899"/>
              <a:ext cx="320732" cy="157107"/>
              <a:chOff x="2578246" y="3661125"/>
              <a:chExt cx="226794" cy="111100"/>
            </a:xfrm>
          </p:grpSpPr>
          <p:grpSp>
            <p:nvGrpSpPr>
              <p:cNvPr id="2417" name="Google Shape;2417;p44"/>
              <p:cNvGrpSpPr/>
              <p:nvPr/>
            </p:nvGrpSpPr>
            <p:grpSpPr>
              <a:xfrm>
                <a:off x="2610652" y="3685297"/>
                <a:ext cx="194387" cy="60778"/>
                <a:chOff x="2610652" y="3685297"/>
                <a:chExt cx="194387" cy="60778"/>
              </a:xfrm>
            </p:grpSpPr>
            <p:sp>
              <p:nvSpPr>
                <p:cNvPr id="2418" name="Google Shape;2418;p44"/>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4"/>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44"/>
              <p:cNvGrpSpPr/>
              <p:nvPr/>
            </p:nvGrpSpPr>
            <p:grpSpPr>
              <a:xfrm>
                <a:off x="2578246" y="3661125"/>
                <a:ext cx="128225" cy="111100"/>
                <a:chOff x="2578246" y="3661125"/>
                <a:chExt cx="128225" cy="111100"/>
              </a:xfrm>
            </p:grpSpPr>
            <p:sp>
              <p:nvSpPr>
                <p:cNvPr id="2421" name="Google Shape;2421;p44"/>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22" name="Google Shape;2422;p44"/>
                <p:cNvGrpSpPr/>
                <p:nvPr/>
              </p:nvGrpSpPr>
              <p:grpSpPr>
                <a:xfrm>
                  <a:off x="2596850" y="3677550"/>
                  <a:ext cx="102450" cy="94675"/>
                  <a:chOff x="2596850" y="3677550"/>
                  <a:chExt cx="102450" cy="94675"/>
                </a:xfrm>
              </p:grpSpPr>
              <p:sp>
                <p:nvSpPr>
                  <p:cNvPr id="2423" name="Google Shape;2423;p44"/>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4"/>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425" name="Google Shape;2425;p44"/>
            <p:cNvGrpSpPr/>
            <p:nvPr/>
          </p:nvGrpSpPr>
          <p:grpSpPr>
            <a:xfrm rot="5400000">
              <a:off x="4302139" y="3408954"/>
              <a:ext cx="353373" cy="144996"/>
              <a:chOff x="5075685" y="2271925"/>
              <a:chExt cx="492712" cy="202254"/>
            </a:xfrm>
          </p:grpSpPr>
          <p:sp>
            <p:nvSpPr>
              <p:cNvPr id="2426" name="Google Shape;2426;p44"/>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4"/>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8" name="Google Shape;2428;p44"/>
          <p:cNvGrpSpPr/>
          <p:nvPr/>
        </p:nvGrpSpPr>
        <p:grpSpPr>
          <a:xfrm>
            <a:off x="1089095" y="4015453"/>
            <a:ext cx="467479" cy="193481"/>
            <a:chOff x="4260510" y="2242993"/>
            <a:chExt cx="628501" cy="260125"/>
          </a:xfrm>
        </p:grpSpPr>
        <p:grpSp>
          <p:nvGrpSpPr>
            <p:cNvPr id="2429" name="Google Shape;2429;p44"/>
            <p:cNvGrpSpPr/>
            <p:nvPr/>
          </p:nvGrpSpPr>
          <p:grpSpPr>
            <a:xfrm>
              <a:off x="4260510" y="2286954"/>
              <a:ext cx="628501" cy="172421"/>
              <a:chOff x="4260510" y="2286954"/>
              <a:chExt cx="628501" cy="172421"/>
            </a:xfrm>
          </p:grpSpPr>
          <p:sp>
            <p:nvSpPr>
              <p:cNvPr id="2430" name="Google Shape;2430;p44"/>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4"/>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4"/>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433" name="Google Shape;2433;p44"/>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4"/>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4"/>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6" name="Google Shape;2436;p44"/>
          <p:cNvGrpSpPr/>
          <p:nvPr/>
        </p:nvGrpSpPr>
        <p:grpSpPr>
          <a:xfrm>
            <a:off x="1095178" y="1191975"/>
            <a:ext cx="730923" cy="195694"/>
            <a:chOff x="3099239" y="3615343"/>
            <a:chExt cx="689745" cy="184687"/>
          </a:xfrm>
        </p:grpSpPr>
        <p:sp>
          <p:nvSpPr>
            <p:cNvPr id="2437" name="Google Shape;2437;p44"/>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4"/>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4"/>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4"/>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1" name="Google Shape;2441;p44"/>
          <p:cNvGrpSpPr/>
          <p:nvPr/>
        </p:nvGrpSpPr>
        <p:grpSpPr>
          <a:xfrm rot="10800000" flipH="1">
            <a:off x="1082425" y="2006226"/>
            <a:ext cx="756740" cy="126985"/>
            <a:chOff x="1154425" y="3251263"/>
            <a:chExt cx="695150" cy="116650"/>
          </a:xfrm>
        </p:grpSpPr>
        <p:sp>
          <p:nvSpPr>
            <p:cNvPr id="2442" name="Google Shape;2442;p44"/>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44"/>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44"/>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44"/>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44"/>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44"/>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 name="Google Shape;2448;p44"/>
          <p:cNvGrpSpPr/>
          <p:nvPr/>
        </p:nvGrpSpPr>
        <p:grpSpPr>
          <a:xfrm>
            <a:off x="1088895" y="1460316"/>
            <a:ext cx="743825" cy="172498"/>
            <a:chOff x="4100207" y="2107304"/>
            <a:chExt cx="510343" cy="118352"/>
          </a:xfrm>
        </p:grpSpPr>
        <p:sp>
          <p:nvSpPr>
            <p:cNvPr id="2449" name="Google Shape;2449;p44"/>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44"/>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44"/>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2" name="Google Shape;2452;p44"/>
          <p:cNvGrpSpPr/>
          <p:nvPr/>
        </p:nvGrpSpPr>
        <p:grpSpPr>
          <a:xfrm>
            <a:off x="2032740" y="1528975"/>
            <a:ext cx="623064" cy="406130"/>
            <a:chOff x="2525450" y="2505350"/>
            <a:chExt cx="373450" cy="243425"/>
          </a:xfrm>
        </p:grpSpPr>
        <p:grpSp>
          <p:nvGrpSpPr>
            <p:cNvPr id="2453" name="Google Shape;2453;p44"/>
            <p:cNvGrpSpPr/>
            <p:nvPr/>
          </p:nvGrpSpPr>
          <p:grpSpPr>
            <a:xfrm>
              <a:off x="2525450" y="2505350"/>
              <a:ext cx="373450" cy="107475"/>
              <a:chOff x="2525450" y="2505350"/>
              <a:chExt cx="373450" cy="107475"/>
            </a:xfrm>
          </p:grpSpPr>
          <p:sp>
            <p:nvSpPr>
              <p:cNvPr id="2454" name="Google Shape;2454;p44"/>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44"/>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44"/>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7" name="Google Shape;2457;p44"/>
            <p:cNvGrpSpPr/>
            <p:nvPr/>
          </p:nvGrpSpPr>
          <p:grpSpPr>
            <a:xfrm>
              <a:off x="2525450" y="2586475"/>
              <a:ext cx="373450" cy="81175"/>
              <a:chOff x="2525450" y="2586475"/>
              <a:chExt cx="373450" cy="81175"/>
            </a:xfrm>
          </p:grpSpPr>
          <p:sp>
            <p:nvSpPr>
              <p:cNvPr id="2458" name="Google Shape;2458;p44"/>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44"/>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44"/>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44"/>
            <p:cNvGrpSpPr/>
            <p:nvPr/>
          </p:nvGrpSpPr>
          <p:grpSpPr>
            <a:xfrm>
              <a:off x="2525450" y="2667625"/>
              <a:ext cx="373450" cy="81150"/>
              <a:chOff x="2525450" y="2667625"/>
              <a:chExt cx="373450" cy="81150"/>
            </a:xfrm>
          </p:grpSpPr>
          <p:sp>
            <p:nvSpPr>
              <p:cNvPr id="2462" name="Google Shape;2462;p44"/>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44"/>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44"/>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65" name="Google Shape;2465;p44"/>
          <p:cNvGrpSpPr/>
          <p:nvPr/>
        </p:nvGrpSpPr>
        <p:grpSpPr>
          <a:xfrm>
            <a:off x="2021992" y="1229434"/>
            <a:ext cx="706335" cy="255548"/>
            <a:chOff x="2600813" y="2069700"/>
            <a:chExt cx="448638" cy="162325"/>
          </a:xfrm>
        </p:grpSpPr>
        <p:sp>
          <p:nvSpPr>
            <p:cNvPr id="2466" name="Google Shape;2466;p44"/>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44"/>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44"/>
          <p:cNvGrpSpPr/>
          <p:nvPr/>
        </p:nvGrpSpPr>
        <p:grpSpPr>
          <a:xfrm>
            <a:off x="2675987" y="1475531"/>
            <a:ext cx="355485" cy="330727"/>
            <a:chOff x="3631100" y="1774000"/>
            <a:chExt cx="380850" cy="354325"/>
          </a:xfrm>
        </p:grpSpPr>
        <p:grpSp>
          <p:nvGrpSpPr>
            <p:cNvPr id="2469" name="Google Shape;2469;p44"/>
            <p:cNvGrpSpPr/>
            <p:nvPr/>
          </p:nvGrpSpPr>
          <p:grpSpPr>
            <a:xfrm>
              <a:off x="3750225" y="1774000"/>
              <a:ext cx="149575" cy="145525"/>
              <a:chOff x="3750225" y="1774000"/>
              <a:chExt cx="149575" cy="145525"/>
            </a:xfrm>
          </p:grpSpPr>
          <p:sp>
            <p:nvSpPr>
              <p:cNvPr id="2470" name="Google Shape;2470;p4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4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2" name="Google Shape;2472;p44"/>
            <p:cNvGrpSpPr/>
            <p:nvPr/>
          </p:nvGrpSpPr>
          <p:grpSpPr>
            <a:xfrm>
              <a:off x="3847850" y="1889150"/>
              <a:ext cx="164100" cy="145600"/>
              <a:chOff x="3847850" y="1889150"/>
              <a:chExt cx="164100" cy="145600"/>
            </a:xfrm>
          </p:grpSpPr>
          <p:sp>
            <p:nvSpPr>
              <p:cNvPr id="2473" name="Google Shape;2473;p4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4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44"/>
            <p:cNvGrpSpPr/>
            <p:nvPr/>
          </p:nvGrpSpPr>
          <p:grpSpPr>
            <a:xfrm>
              <a:off x="3631100" y="1866150"/>
              <a:ext cx="149875" cy="144800"/>
              <a:chOff x="3631100" y="1866150"/>
              <a:chExt cx="149875" cy="144800"/>
            </a:xfrm>
          </p:grpSpPr>
          <p:sp>
            <p:nvSpPr>
              <p:cNvPr id="2476" name="Google Shape;2476;p4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4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8" name="Google Shape;2478;p44"/>
            <p:cNvGrpSpPr/>
            <p:nvPr/>
          </p:nvGrpSpPr>
          <p:grpSpPr>
            <a:xfrm>
              <a:off x="3730650" y="1982800"/>
              <a:ext cx="149550" cy="145525"/>
              <a:chOff x="3730650" y="1982800"/>
              <a:chExt cx="149550" cy="145525"/>
            </a:xfrm>
          </p:grpSpPr>
          <p:sp>
            <p:nvSpPr>
              <p:cNvPr id="2479" name="Google Shape;2479;p4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4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1" name="Google Shape;2481;p44"/>
          <p:cNvGrpSpPr/>
          <p:nvPr/>
        </p:nvGrpSpPr>
        <p:grpSpPr>
          <a:xfrm rot="5400000">
            <a:off x="2116886" y="809455"/>
            <a:ext cx="215289" cy="452582"/>
            <a:chOff x="2506150" y="1152650"/>
            <a:chExt cx="230650" cy="484875"/>
          </a:xfrm>
        </p:grpSpPr>
        <p:sp>
          <p:nvSpPr>
            <p:cNvPr id="2482" name="Google Shape;2482;p44"/>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44"/>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4" name="Google Shape;2484;p44"/>
          <p:cNvGrpSpPr/>
          <p:nvPr/>
        </p:nvGrpSpPr>
        <p:grpSpPr>
          <a:xfrm>
            <a:off x="6808184" y="966414"/>
            <a:ext cx="610130" cy="38431"/>
            <a:chOff x="2521850" y="1810250"/>
            <a:chExt cx="540225" cy="34025"/>
          </a:xfrm>
        </p:grpSpPr>
        <p:sp>
          <p:nvSpPr>
            <p:cNvPr id="2485" name="Google Shape;2485;p44"/>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44"/>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44"/>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44"/>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44"/>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44"/>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44"/>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44"/>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44"/>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44"/>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5" name="Google Shape;2495;p44"/>
          <p:cNvGrpSpPr/>
          <p:nvPr/>
        </p:nvGrpSpPr>
        <p:grpSpPr>
          <a:xfrm>
            <a:off x="2863397" y="1225875"/>
            <a:ext cx="623130" cy="439024"/>
            <a:chOff x="2196556" y="2995700"/>
            <a:chExt cx="636756" cy="448625"/>
          </a:xfrm>
        </p:grpSpPr>
        <p:grpSp>
          <p:nvGrpSpPr>
            <p:cNvPr id="2496" name="Google Shape;2496;p44"/>
            <p:cNvGrpSpPr/>
            <p:nvPr/>
          </p:nvGrpSpPr>
          <p:grpSpPr>
            <a:xfrm flipH="1">
              <a:off x="2437481" y="3288975"/>
              <a:ext cx="226125" cy="154175"/>
              <a:chOff x="4472075" y="2905100"/>
              <a:chExt cx="226125" cy="154175"/>
            </a:xfrm>
          </p:grpSpPr>
          <p:sp>
            <p:nvSpPr>
              <p:cNvPr id="2497" name="Google Shape;2497;p44"/>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44"/>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9" name="Google Shape;2499;p44"/>
            <p:cNvGrpSpPr/>
            <p:nvPr/>
          </p:nvGrpSpPr>
          <p:grpSpPr>
            <a:xfrm>
              <a:off x="2196556" y="2995700"/>
              <a:ext cx="636756" cy="448625"/>
              <a:chOff x="4407819" y="2905100"/>
              <a:chExt cx="636756" cy="448625"/>
            </a:xfrm>
          </p:grpSpPr>
          <p:grpSp>
            <p:nvGrpSpPr>
              <p:cNvPr id="2500" name="Google Shape;2500;p44"/>
              <p:cNvGrpSpPr/>
              <p:nvPr/>
            </p:nvGrpSpPr>
            <p:grpSpPr>
              <a:xfrm>
                <a:off x="4825475" y="3136075"/>
                <a:ext cx="187000" cy="217650"/>
                <a:chOff x="4825475" y="3136075"/>
                <a:chExt cx="187000" cy="217650"/>
              </a:xfrm>
            </p:grpSpPr>
            <p:sp>
              <p:nvSpPr>
                <p:cNvPr id="2501" name="Google Shape;2501;p44"/>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44"/>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3" name="Google Shape;2503;p44"/>
              <p:cNvGrpSpPr/>
              <p:nvPr/>
            </p:nvGrpSpPr>
            <p:grpSpPr>
              <a:xfrm>
                <a:off x="4882275" y="2949625"/>
                <a:ext cx="162300" cy="235875"/>
                <a:chOff x="4882275" y="2949625"/>
                <a:chExt cx="162300" cy="235875"/>
              </a:xfrm>
            </p:grpSpPr>
            <p:sp>
              <p:nvSpPr>
                <p:cNvPr id="2504" name="Google Shape;2504;p44"/>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44"/>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6" name="Google Shape;2506;p44"/>
              <p:cNvGrpSpPr/>
              <p:nvPr/>
            </p:nvGrpSpPr>
            <p:grpSpPr>
              <a:xfrm>
                <a:off x="4705225" y="2937550"/>
                <a:ext cx="221425" cy="133450"/>
                <a:chOff x="4705225" y="2937550"/>
                <a:chExt cx="221425" cy="133450"/>
              </a:xfrm>
            </p:grpSpPr>
            <p:sp>
              <p:nvSpPr>
                <p:cNvPr id="2507" name="Google Shape;2507;p44"/>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44"/>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9" name="Google Shape;2509;p44"/>
              <p:cNvGrpSpPr/>
              <p:nvPr/>
            </p:nvGrpSpPr>
            <p:grpSpPr>
              <a:xfrm>
                <a:off x="4528269" y="2905100"/>
                <a:ext cx="226125" cy="154175"/>
                <a:chOff x="4472075" y="2905100"/>
                <a:chExt cx="226125" cy="154175"/>
              </a:xfrm>
            </p:grpSpPr>
            <p:sp>
              <p:nvSpPr>
                <p:cNvPr id="2510" name="Google Shape;2510;p44"/>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44"/>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2" name="Google Shape;2512;p44"/>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13" name="Google Shape;2513;p44"/>
          <p:cNvGrpSpPr/>
          <p:nvPr/>
        </p:nvGrpSpPr>
        <p:grpSpPr>
          <a:xfrm>
            <a:off x="2901518" y="1717062"/>
            <a:ext cx="559226" cy="227878"/>
            <a:chOff x="5793270" y="3739034"/>
            <a:chExt cx="1174105" cy="478433"/>
          </a:xfrm>
        </p:grpSpPr>
        <p:grpSp>
          <p:nvGrpSpPr>
            <p:cNvPr id="2514" name="Google Shape;2514;p44"/>
            <p:cNvGrpSpPr/>
            <p:nvPr/>
          </p:nvGrpSpPr>
          <p:grpSpPr>
            <a:xfrm>
              <a:off x="5793269" y="3739034"/>
              <a:ext cx="368725" cy="478433"/>
              <a:chOff x="5793270" y="3739034"/>
              <a:chExt cx="368725" cy="478433"/>
            </a:xfrm>
          </p:grpSpPr>
          <p:sp>
            <p:nvSpPr>
              <p:cNvPr id="2515" name="Google Shape;2515;p44"/>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44"/>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44"/>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8" name="Google Shape;2518;p44"/>
            <p:cNvGrpSpPr/>
            <p:nvPr/>
          </p:nvGrpSpPr>
          <p:grpSpPr>
            <a:xfrm>
              <a:off x="6034165" y="3739034"/>
              <a:ext cx="263339" cy="478433"/>
              <a:chOff x="6034165" y="3739034"/>
              <a:chExt cx="263339" cy="478433"/>
            </a:xfrm>
          </p:grpSpPr>
          <p:sp>
            <p:nvSpPr>
              <p:cNvPr id="2519" name="Google Shape;2519;p44"/>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44"/>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44"/>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2" name="Google Shape;2522;p44"/>
            <p:cNvGrpSpPr/>
            <p:nvPr/>
          </p:nvGrpSpPr>
          <p:grpSpPr>
            <a:xfrm>
              <a:off x="6274808" y="3739034"/>
              <a:ext cx="210793" cy="478433"/>
              <a:chOff x="6274808" y="3739034"/>
              <a:chExt cx="210793" cy="478433"/>
            </a:xfrm>
          </p:grpSpPr>
          <p:sp>
            <p:nvSpPr>
              <p:cNvPr id="2523" name="Google Shape;2523;p44"/>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44"/>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44"/>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6" name="Google Shape;2526;p44"/>
            <p:cNvGrpSpPr/>
            <p:nvPr/>
          </p:nvGrpSpPr>
          <p:grpSpPr>
            <a:xfrm>
              <a:off x="6463133" y="3739034"/>
              <a:ext cx="263344" cy="478433"/>
              <a:chOff x="6463133" y="3739034"/>
              <a:chExt cx="263344" cy="478433"/>
            </a:xfrm>
          </p:grpSpPr>
          <p:sp>
            <p:nvSpPr>
              <p:cNvPr id="2527" name="Google Shape;2527;p44"/>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44"/>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44"/>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44"/>
            <p:cNvGrpSpPr/>
            <p:nvPr/>
          </p:nvGrpSpPr>
          <p:grpSpPr>
            <a:xfrm>
              <a:off x="6598649" y="3739034"/>
              <a:ext cx="368726" cy="478433"/>
              <a:chOff x="6598649" y="3739034"/>
              <a:chExt cx="368726" cy="478433"/>
            </a:xfrm>
          </p:grpSpPr>
          <p:sp>
            <p:nvSpPr>
              <p:cNvPr id="2531" name="Google Shape;2531;p44"/>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44"/>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44"/>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34" name="Google Shape;2534;p44"/>
          <p:cNvGrpSpPr/>
          <p:nvPr/>
        </p:nvGrpSpPr>
        <p:grpSpPr>
          <a:xfrm>
            <a:off x="2031243" y="3779808"/>
            <a:ext cx="1453661" cy="366049"/>
            <a:chOff x="5778536" y="3183751"/>
            <a:chExt cx="1203561" cy="303071"/>
          </a:xfrm>
        </p:grpSpPr>
        <p:sp>
          <p:nvSpPr>
            <p:cNvPr id="2535" name="Google Shape;2535;p44"/>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44"/>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44"/>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44"/>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44"/>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44"/>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44"/>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44"/>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44"/>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44"/>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44"/>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44"/>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44"/>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44"/>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44"/>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44"/>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44"/>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52" name="Google Shape;2552;p44"/>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53" name="Google Shape;2553;p44"/>
          <p:cNvGrpSpPr/>
          <p:nvPr/>
        </p:nvGrpSpPr>
        <p:grpSpPr>
          <a:xfrm rot="-5400000">
            <a:off x="2662944" y="825422"/>
            <a:ext cx="213595" cy="418866"/>
            <a:chOff x="4379261" y="3450715"/>
            <a:chExt cx="390984" cy="766732"/>
          </a:xfrm>
        </p:grpSpPr>
        <p:sp>
          <p:nvSpPr>
            <p:cNvPr id="2554" name="Google Shape;2554;p44"/>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44"/>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6" name="Google Shape;2556;p44"/>
          <p:cNvGrpSpPr/>
          <p:nvPr/>
        </p:nvGrpSpPr>
        <p:grpSpPr>
          <a:xfrm>
            <a:off x="2009589" y="2859325"/>
            <a:ext cx="1496767" cy="802469"/>
            <a:chOff x="5793258" y="2247269"/>
            <a:chExt cx="1174119" cy="629486"/>
          </a:xfrm>
        </p:grpSpPr>
        <p:sp>
          <p:nvSpPr>
            <p:cNvPr id="2557" name="Google Shape;2557;p44"/>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44"/>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44"/>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44"/>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44"/>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44"/>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44"/>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44"/>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44"/>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44"/>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44"/>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8" name="Google Shape;2568;p44"/>
          <p:cNvGrpSpPr/>
          <p:nvPr/>
        </p:nvGrpSpPr>
        <p:grpSpPr>
          <a:xfrm rot="5400000">
            <a:off x="2358460" y="1700057"/>
            <a:ext cx="799341" cy="1436131"/>
            <a:chOff x="3088670" y="1930338"/>
            <a:chExt cx="380983" cy="684491"/>
          </a:xfrm>
        </p:grpSpPr>
        <p:sp>
          <p:nvSpPr>
            <p:cNvPr id="2569" name="Google Shape;2569;p44"/>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44"/>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44"/>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44"/>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44"/>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44"/>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44"/>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44"/>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44"/>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44"/>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44"/>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44"/>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44"/>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44"/>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44"/>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44"/>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44"/>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44"/>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44"/>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44"/>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44"/>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4"/>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4"/>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4"/>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4"/>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4"/>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4"/>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 name="Google Shape;2596;p44"/>
          <p:cNvGrpSpPr/>
          <p:nvPr/>
        </p:nvGrpSpPr>
        <p:grpSpPr>
          <a:xfrm>
            <a:off x="1998305" y="4220153"/>
            <a:ext cx="1519488" cy="198289"/>
            <a:chOff x="504546" y="564561"/>
            <a:chExt cx="1627907" cy="212437"/>
          </a:xfrm>
        </p:grpSpPr>
        <p:sp>
          <p:nvSpPr>
            <p:cNvPr id="2597" name="Google Shape;2597;p44"/>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598" name="Google Shape;2598;p44"/>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599" name="Google Shape;2599;p44"/>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4"/>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2601" name="Google Shape;2601;p44"/>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44"/>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44"/>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2604" name="Google Shape;2604;p44"/>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605" name="Google Shape;2605;p44"/>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2606" name="Google Shape;2606;p44"/>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4"/>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4"/>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4"/>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4"/>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611" name="Google Shape;2611;p44"/>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4"/>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4"/>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4"/>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44"/>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44"/>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4"/>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4"/>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44"/>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44"/>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44"/>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44"/>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44"/>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4"/>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4"/>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4"/>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4"/>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4"/>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4"/>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4"/>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4"/>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44"/>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44"/>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4"/>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4"/>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44"/>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44"/>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44"/>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44"/>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44"/>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44"/>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44"/>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44"/>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44"/>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44"/>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44"/>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44"/>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44"/>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44"/>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44"/>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44"/>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44"/>
          <p:cNvGrpSpPr/>
          <p:nvPr/>
        </p:nvGrpSpPr>
        <p:grpSpPr>
          <a:xfrm flipH="1">
            <a:off x="3704668" y="2844955"/>
            <a:ext cx="410808" cy="831197"/>
            <a:chOff x="3564075" y="2091586"/>
            <a:chExt cx="329966" cy="667521"/>
          </a:xfrm>
        </p:grpSpPr>
        <p:sp>
          <p:nvSpPr>
            <p:cNvPr id="2653" name="Google Shape;2653;p44"/>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4" name="Google Shape;2654;p44"/>
            <p:cNvGrpSpPr/>
            <p:nvPr/>
          </p:nvGrpSpPr>
          <p:grpSpPr>
            <a:xfrm>
              <a:off x="3577470" y="2091586"/>
              <a:ext cx="203196" cy="352319"/>
              <a:chOff x="3976450" y="5044825"/>
              <a:chExt cx="107625" cy="186600"/>
            </a:xfrm>
          </p:grpSpPr>
          <p:sp>
            <p:nvSpPr>
              <p:cNvPr id="2655" name="Google Shape;2655;p44"/>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44"/>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44"/>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44"/>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9" name="Google Shape;2659;p44"/>
            <p:cNvGrpSpPr/>
            <p:nvPr/>
          </p:nvGrpSpPr>
          <p:grpSpPr>
            <a:xfrm>
              <a:off x="3690750" y="2391589"/>
              <a:ext cx="203290" cy="367519"/>
              <a:chOff x="4036450" y="5279050"/>
              <a:chExt cx="107675" cy="194650"/>
            </a:xfrm>
          </p:grpSpPr>
          <p:sp>
            <p:nvSpPr>
              <p:cNvPr id="2660" name="Google Shape;2660;p44"/>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44"/>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44"/>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44"/>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64" name="Google Shape;2664;p44"/>
          <p:cNvGrpSpPr/>
          <p:nvPr/>
        </p:nvGrpSpPr>
        <p:grpSpPr>
          <a:xfrm>
            <a:off x="6877470" y="1081715"/>
            <a:ext cx="473148" cy="148870"/>
            <a:chOff x="4458420" y="5169625"/>
            <a:chExt cx="178850" cy="56275"/>
          </a:xfrm>
        </p:grpSpPr>
        <p:sp>
          <p:nvSpPr>
            <p:cNvPr id="2665" name="Google Shape;2665;p44"/>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44"/>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44"/>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44"/>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9" name="Google Shape;2669;p44"/>
          <p:cNvGrpSpPr/>
          <p:nvPr/>
        </p:nvGrpSpPr>
        <p:grpSpPr>
          <a:xfrm>
            <a:off x="5322464" y="966504"/>
            <a:ext cx="758083" cy="691884"/>
            <a:chOff x="5976993" y="238644"/>
            <a:chExt cx="671226" cy="612558"/>
          </a:xfrm>
        </p:grpSpPr>
        <p:grpSp>
          <p:nvGrpSpPr>
            <p:cNvPr id="2670" name="Google Shape;2670;p44"/>
            <p:cNvGrpSpPr/>
            <p:nvPr/>
          </p:nvGrpSpPr>
          <p:grpSpPr>
            <a:xfrm>
              <a:off x="6207869" y="264821"/>
              <a:ext cx="255900" cy="309550"/>
              <a:chOff x="4721075" y="260350"/>
              <a:chExt cx="255900" cy="309550"/>
            </a:xfrm>
          </p:grpSpPr>
          <p:sp>
            <p:nvSpPr>
              <p:cNvPr id="2671" name="Google Shape;2671;p44"/>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44"/>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44"/>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44"/>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5" name="Google Shape;2675;p44"/>
            <p:cNvGrpSpPr/>
            <p:nvPr/>
          </p:nvGrpSpPr>
          <p:grpSpPr>
            <a:xfrm>
              <a:off x="6014775" y="319425"/>
              <a:ext cx="267975" cy="297900"/>
              <a:chOff x="4428250" y="314750"/>
              <a:chExt cx="267975" cy="297900"/>
            </a:xfrm>
          </p:grpSpPr>
          <p:sp>
            <p:nvSpPr>
              <p:cNvPr id="2676" name="Google Shape;2676;p44"/>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44"/>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44"/>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9" name="Google Shape;2679;p44"/>
            <p:cNvGrpSpPr/>
            <p:nvPr/>
          </p:nvGrpSpPr>
          <p:grpSpPr>
            <a:xfrm>
              <a:off x="6384394" y="238644"/>
              <a:ext cx="263825" cy="384100"/>
              <a:chOff x="4897600" y="530925"/>
              <a:chExt cx="263825" cy="384100"/>
            </a:xfrm>
          </p:grpSpPr>
          <p:sp>
            <p:nvSpPr>
              <p:cNvPr id="2680" name="Google Shape;2680;p44"/>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44"/>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44"/>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3" name="Google Shape;2683;p44"/>
            <p:cNvGrpSpPr/>
            <p:nvPr/>
          </p:nvGrpSpPr>
          <p:grpSpPr>
            <a:xfrm>
              <a:off x="5976993" y="471107"/>
              <a:ext cx="222175" cy="258225"/>
              <a:chOff x="4390750" y="609200"/>
              <a:chExt cx="222175" cy="258225"/>
            </a:xfrm>
          </p:grpSpPr>
          <p:sp>
            <p:nvSpPr>
              <p:cNvPr id="2684" name="Google Shape;2684;p44"/>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44"/>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44"/>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44"/>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8" name="Google Shape;2688;p44"/>
            <p:cNvGrpSpPr/>
            <p:nvPr/>
          </p:nvGrpSpPr>
          <p:grpSpPr>
            <a:xfrm>
              <a:off x="6012699" y="624883"/>
              <a:ext cx="258950" cy="209025"/>
              <a:chOff x="4427350" y="850800"/>
              <a:chExt cx="258950" cy="209025"/>
            </a:xfrm>
          </p:grpSpPr>
          <p:sp>
            <p:nvSpPr>
              <p:cNvPr id="2689" name="Google Shape;2689;p44"/>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44"/>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44"/>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2" name="Google Shape;2692;p44"/>
            <p:cNvGrpSpPr/>
            <p:nvPr/>
          </p:nvGrpSpPr>
          <p:grpSpPr>
            <a:xfrm>
              <a:off x="6192527" y="709277"/>
              <a:ext cx="269050" cy="141925"/>
              <a:chOff x="4703050" y="934300"/>
              <a:chExt cx="269050" cy="141925"/>
            </a:xfrm>
          </p:grpSpPr>
          <p:sp>
            <p:nvSpPr>
              <p:cNvPr id="2693" name="Google Shape;2693;p44"/>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44"/>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5" name="Google Shape;2695;p44"/>
          <p:cNvGrpSpPr/>
          <p:nvPr/>
        </p:nvGrpSpPr>
        <p:grpSpPr>
          <a:xfrm rot="5400000">
            <a:off x="7811864" y="752915"/>
            <a:ext cx="87395" cy="517491"/>
            <a:chOff x="4427900" y="1369375"/>
            <a:chExt cx="77375" cy="458200"/>
          </a:xfrm>
        </p:grpSpPr>
        <p:grpSp>
          <p:nvGrpSpPr>
            <p:cNvPr id="2696" name="Google Shape;2696;p44"/>
            <p:cNvGrpSpPr/>
            <p:nvPr/>
          </p:nvGrpSpPr>
          <p:grpSpPr>
            <a:xfrm>
              <a:off x="4427900" y="1369375"/>
              <a:ext cx="36800" cy="458200"/>
              <a:chOff x="4427900" y="1369375"/>
              <a:chExt cx="36800" cy="458200"/>
            </a:xfrm>
          </p:grpSpPr>
          <p:sp>
            <p:nvSpPr>
              <p:cNvPr id="2697" name="Google Shape;2697;p44"/>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44"/>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44"/>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44"/>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44"/>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44"/>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44"/>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44"/>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44"/>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44"/>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44"/>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44"/>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44"/>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44"/>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44"/>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44"/>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44"/>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44"/>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44"/>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44"/>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44"/>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44"/>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44"/>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44"/>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44"/>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44"/>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44"/>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44"/>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44"/>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44"/>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44"/>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44"/>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44"/>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44"/>
            <p:cNvGrpSpPr/>
            <p:nvPr/>
          </p:nvGrpSpPr>
          <p:grpSpPr>
            <a:xfrm>
              <a:off x="4488850" y="1372625"/>
              <a:ext cx="16425" cy="169875"/>
              <a:chOff x="4488850" y="1372625"/>
              <a:chExt cx="16425" cy="169875"/>
            </a:xfrm>
          </p:grpSpPr>
          <p:sp>
            <p:nvSpPr>
              <p:cNvPr id="2731" name="Google Shape;2731;p44"/>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44"/>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44"/>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44"/>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44"/>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44"/>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44"/>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8" name="Google Shape;2738;p44"/>
          <p:cNvGrpSpPr/>
          <p:nvPr/>
        </p:nvGrpSpPr>
        <p:grpSpPr>
          <a:xfrm>
            <a:off x="4553653" y="1403110"/>
            <a:ext cx="287997" cy="219067"/>
            <a:chOff x="5023100" y="253750"/>
            <a:chExt cx="255000" cy="193950"/>
          </a:xfrm>
        </p:grpSpPr>
        <p:sp>
          <p:nvSpPr>
            <p:cNvPr id="2739" name="Google Shape;2739;p44"/>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44"/>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44"/>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44"/>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44"/>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44"/>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5" name="Google Shape;2745;p44"/>
          <p:cNvGrpSpPr/>
          <p:nvPr/>
        </p:nvGrpSpPr>
        <p:grpSpPr>
          <a:xfrm>
            <a:off x="4501765" y="1029060"/>
            <a:ext cx="163961" cy="243605"/>
            <a:chOff x="3431675" y="243350"/>
            <a:chExt cx="145175" cy="215675"/>
          </a:xfrm>
        </p:grpSpPr>
        <p:sp>
          <p:nvSpPr>
            <p:cNvPr id="2746" name="Google Shape;2746;p44"/>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44"/>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44"/>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44"/>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44"/>
          <p:cNvGrpSpPr/>
          <p:nvPr/>
        </p:nvGrpSpPr>
        <p:grpSpPr>
          <a:xfrm>
            <a:off x="5009043" y="1043517"/>
            <a:ext cx="201428" cy="220987"/>
            <a:chOff x="3782200" y="256150"/>
            <a:chExt cx="178350" cy="195650"/>
          </a:xfrm>
        </p:grpSpPr>
        <p:sp>
          <p:nvSpPr>
            <p:cNvPr id="2751" name="Google Shape;2751;p44"/>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44"/>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44"/>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4" name="Google Shape;2754;p44"/>
          <p:cNvGrpSpPr/>
          <p:nvPr/>
        </p:nvGrpSpPr>
        <p:grpSpPr>
          <a:xfrm>
            <a:off x="5981017" y="1451330"/>
            <a:ext cx="191857" cy="207037"/>
            <a:chOff x="3189900" y="762150"/>
            <a:chExt cx="169875" cy="183300"/>
          </a:xfrm>
        </p:grpSpPr>
        <p:grpSp>
          <p:nvGrpSpPr>
            <p:cNvPr id="2755" name="Google Shape;2755;p44"/>
            <p:cNvGrpSpPr/>
            <p:nvPr/>
          </p:nvGrpSpPr>
          <p:grpSpPr>
            <a:xfrm>
              <a:off x="3192775" y="894450"/>
              <a:ext cx="164100" cy="51000"/>
              <a:chOff x="3192775" y="894450"/>
              <a:chExt cx="164100" cy="51000"/>
            </a:xfrm>
          </p:grpSpPr>
          <p:sp>
            <p:nvSpPr>
              <p:cNvPr id="2756" name="Google Shape;2756;p44"/>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44"/>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8" name="Google Shape;2758;p44"/>
            <p:cNvGrpSpPr/>
            <p:nvPr/>
          </p:nvGrpSpPr>
          <p:grpSpPr>
            <a:xfrm>
              <a:off x="3192775" y="862421"/>
              <a:ext cx="164100" cy="34915"/>
              <a:chOff x="3192775" y="867225"/>
              <a:chExt cx="164100" cy="25450"/>
            </a:xfrm>
          </p:grpSpPr>
          <p:sp>
            <p:nvSpPr>
              <p:cNvPr id="2759" name="Google Shape;2759;p44"/>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44"/>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1" name="Google Shape;2761;p44"/>
            <p:cNvGrpSpPr/>
            <p:nvPr/>
          </p:nvGrpSpPr>
          <p:grpSpPr>
            <a:xfrm>
              <a:off x="3189900" y="762150"/>
              <a:ext cx="169875" cy="102375"/>
              <a:chOff x="3189900" y="762150"/>
              <a:chExt cx="169875" cy="102375"/>
            </a:xfrm>
          </p:grpSpPr>
          <p:sp>
            <p:nvSpPr>
              <p:cNvPr id="2762" name="Google Shape;2762;p44"/>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44"/>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44"/>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5" name="Google Shape;2765;p44"/>
          <p:cNvGrpSpPr/>
          <p:nvPr/>
        </p:nvGrpSpPr>
        <p:grpSpPr>
          <a:xfrm>
            <a:off x="4200824" y="1424207"/>
            <a:ext cx="202501" cy="173521"/>
            <a:chOff x="2862744" y="750125"/>
            <a:chExt cx="179300" cy="153627"/>
          </a:xfrm>
        </p:grpSpPr>
        <p:grpSp>
          <p:nvGrpSpPr>
            <p:cNvPr id="2766" name="Google Shape;2766;p44"/>
            <p:cNvGrpSpPr/>
            <p:nvPr/>
          </p:nvGrpSpPr>
          <p:grpSpPr>
            <a:xfrm>
              <a:off x="2934544" y="750125"/>
              <a:ext cx="107500" cy="112300"/>
              <a:chOff x="2934750" y="687150"/>
              <a:chExt cx="107500" cy="112300"/>
            </a:xfrm>
          </p:grpSpPr>
          <p:sp>
            <p:nvSpPr>
              <p:cNvPr id="2767" name="Google Shape;2767;p44"/>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44"/>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44"/>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0" name="Google Shape;2770;p44"/>
            <p:cNvGrpSpPr/>
            <p:nvPr/>
          </p:nvGrpSpPr>
          <p:grpSpPr>
            <a:xfrm>
              <a:off x="2896875" y="767675"/>
              <a:ext cx="114700" cy="116325"/>
              <a:chOff x="2896875" y="767675"/>
              <a:chExt cx="114700" cy="116325"/>
            </a:xfrm>
          </p:grpSpPr>
          <p:sp>
            <p:nvSpPr>
              <p:cNvPr id="2771" name="Google Shape;2771;p44"/>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44"/>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44"/>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4" name="Google Shape;2774;p44"/>
            <p:cNvGrpSpPr/>
            <p:nvPr/>
          </p:nvGrpSpPr>
          <p:grpSpPr>
            <a:xfrm>
              <a:off x="2862744" y="789602"/>
              <a:ext cx="110750" cy="114150"/>
              <a:chOff x="2862975" y="845225"/>
              <a:chExt cx="110750" cy="114150"/>
            </a:xfrm>
          </p:grpSpPr>
          <p:sp>
            <p:nvSpPr>
              <p:cNvPr id="2775" name="Google Shape;2775;p44"/>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44"/>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77" name="Google Shape;2777;p44"/>
          <p:cNvGrpSpPr/>
          <p:nvPr/>
        </p:nvGrpSpPr>
        <p:grpSpPr>
          <a:xfrm>
            <a:off x="3518186" y="1071374"/>
            <a:ext cx="610213" cy="564453"/>
            <a:chOff x="2431875" y="700600"/>
            <a:chExt cx="264700" cy="244850"/>
          </a:xfrm>
        </p:grpSpPr>
        <p:sp>
          <p:nvSpPr>
            <p:cNvPr id="2778" name="Google Shape;2778;p44"/>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44"/>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44"/>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44"/>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44"/>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44"/>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44"/>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44"/>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44"/>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44"/>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44"/>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44"/>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44"/>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1" name="Google Shape;2791;p44"/>
          <p:cNvGrpSpPr/>
          <p:nvPr/>
        </p:nvGrpSpPr>
        <p:grpSpPr>
          <a:xfrm>
            <a:off x="4193901" y="1043518"/>
            <a:ext cx="216347" cy="265394"/>
            <a:chOff x="4722841" y="238125"/>
            <a:chExt cx="191559" cy="234966"/>
          </a:xfrm>
        </p:grpSpPr>
        <p:grpSp>
          <p:nvGrpSpPr>
            <p:cNvPr id="2792" name="Google Shape;2792;p44"/>
            <p:cNvGrpSpPr/>
            <p:nvPr/>
          </p:nvGrpSpPr>
          <p:grpSpPr>
            <a:xfrm>
              <a:off x="4818100" y="238125"/>
              <a:ext cx="96300" cy="179775"/>
              <a:chOff x="2798800" y="238125"/>
              <a:chExt cx="96300" cy="179775"/>
            </a:xfrm>
          </p:grpSpPr>
          <p:sp>
            <p:nvSpPr>
              <p:cNvPr id="2793" name="Google Shape;2793;p44"/>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44"/>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44"/>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2796;p44"/>
            <p:cNvGrpSpPr/>
            <p:nvPr/>
          </p:nvGrpSpPr>
          <p:grpSpPr>
            <a:xfrm>
              <a:off x="4769812" y="311347"/>
              <a:ext cx="96300" cy="134375"/>
              <a:chOff x="2698550" y="350800"/>
              <a:chExt cx="96300" cy="134375"/>
            </a:xfrm>
          </p:grpSpPr>
          <p:sp>
            <p:nvSpPr>
              <p:cNvPr id="2797" name="Google Shape;2797;p44"/>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44"/>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44"/>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44"/>
            <p:cNvGrpSpPr/>
            <p:nvPr/>
          </p:nvGrpSpPr>
          <p:grpSpPr>
            <a:xfrm>
              <a:off x="4722841" y="379141"/>
              <a:ext cx="96125" cy="93950"/>
              <a:chOff x="2615975" y="444575"/>
              <a:chExt cx="96125" cy="93950"/>
            </a:xfrm>
          </p:grpSpPr>
          <p:sp>
            <p:nvSpPr>
              <p:cNvPr id="2801" name="Google Shape;2801;p44"/>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44"/>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44"/>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04" name="Google Shape;2804;p44"/>
          <p:cNvGrpSpPr/>
          <p:nvPr/>
        </p:nvGrpSpPr>
        <p:grpSpPr>
          <a:xfrm>
            <a:off x="4959250" y="1358511"/>
            <a:ext cx="301013" cy="279495"/>
            <a:chOff x="3506875" y="724175"/>
            <a:chExt cx="266525" cy="247450"/>
          </a:xfrm>
        </p:grpSpPr>
        <p:sp>
          <p:nvSpPr>
            <p:cNvPr id="2805" name="Google Shape;2805;p44"/>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44"/>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44"/>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44"/>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44"/>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44"/>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44"/>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44"/>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44"/>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44"/>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44"/>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44"/>
          <p:cNvGrpSpPr/>
          <p:nvPr/>
        </p:nvGrpSpPr>
        <p:grpSpPr>
          <a:xfrm>
            <a:off x="4757246" y="1039762"/>
            <a:ext cx="170681" cy="251031"/>
            <a:chOff x="3608400" y="252825"/>
            <a:chExt cx="151125" cy="222250"/>
          </a:xfrm>
        </p:grpSpPr>
        <p:sp>
          <p:nvSpPr>
            <p:cNvPr id="2817" name="Google Shape;2817;p44"/>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44"/>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9" name="Google Shape;2819;p44"/>
          <p:cNvGrpSpPr/>
          <p:nvPr/>
        </p:nvGrpSpPr>
        <p:grpSpPr>
          <a:xfrm>
            <a:off x="3724001" y="4126320"/>
            <a:ext cx="329890" cy="226164"/>
            <a:chOff x="1267553" y="2204175"/>
            <a:chExt cx="492740" cy="337759"/>
          </a:xfrm>
        </p:grpSpPr>
        <p:sp>
          <p:nvSpPr>
            <p:cNvPr id="2820" name="Google Shape;2820;p44"/>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44"/>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44"/>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44"/>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44"/>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44"/>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44"/>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44"/>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44"/>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44"/>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44"/>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44"/>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44"/>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44"/>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44"/>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44"/>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44"/>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44"/>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44"/>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44"/>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44"/>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44"/>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44"/>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44"/>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44"/>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44"/>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44"/>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44"/>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44"/>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44"/>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44"/>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44"/>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44"/>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44"/>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44"/>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44"/>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44"/>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7" name="Google Shape;2857;p44"/>
          <p:cNvGrpSpPr/>
          <p:nvPr/>
        </p:nvGrpSpPr>
        <p:grpSpPr>
          <a:xfrm>
            <a:off x="3736957" y="3779807"/>
            <a:ext cx="303991" cy="211305"/>
            <a:chOff x="1916639" y="2215270"/>
            <a:chExt cx="454057" cy="315569"/>
          </a:xfrm>
        </p:grpSpPr>
        <p:sp>
          <p:nvSpPr>
            <p:cNvPr id="2858" name="Google Shape;2858;p44"/>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44"/>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44"/>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44"/>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44"/>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44"/>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44"/>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44"/>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44"/>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44"/>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44"/>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44"/>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44"/>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44"/>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3" name="Google Shape;2873;p44"/>
          <p:cNvGrpSpPr/>
          <p:nvPr/>
        </p:nvGrpSpPr>
        <p:grpSpPr>
          <a:xfrm>
            <a:off x="6189087" y="960610"/>
            <a:ext cx="512288" cy="431584"/>
            <a:chOff x="2577764" y="2194918"/>
            <a:chExt cx="422855" cy="356269"/>
          </a:xfrm>
        </p:grpSpPr>
        <p:grpSp>
          <p:nvGrpSpPr>
            <p:cNvPr id="2874" name="Google Shape;2874;p44"/>
            <p:cNvGrpSpPr/>
            <p:nvPr/>
          </p:nvGrpSpPr>
          <p:grpSpPr>
            <a:xfrm>
              <a:off x="2577764" y="2355085"/>
              <a:ext cx="422855" cy="196102"/>
              <a:chOff x="1957711" y="1893712"/>
              <a:chExt cx="429818" cy="199311"/>
            </a:xfrm>
          </p:grpSpPr>
          <p:sp>
            <p:nvSpPr>
              <p:cNvPr id="2875" name="Google Shape;2875;p44"/>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44"/>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7" name="Google Shape;2877;p44"/>
            <p:cNvGrpSpPr/>
            <p:nvPr/>
          </p:nvGrpSpPr>
          <p:grpSpPr>
            <a:xfrm>
              <a:off x="2577764" y="2301696"/>
              <a:ext cx="422855" cy="196102"/>
              <a:chOff x="1957711" y="1893712"/>
              <a:chExt cx="429818" cy="199311"/>
            </a:xfrm>
          </p:grpSpPr>
          <p:sp>
            <p:nvSpPr>
              <p:cNvPr id="2878" name="Google Shape;2878;p44"/>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44"/>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0" name="Google Shape;2880;p44"/>
            <p:cNvGrpSpPr/>
            <p:nvPr/>
          </p:nvGrpSpPr>
          <p:grpSpPr>
            <a:xfrm>
              <a:off x="2577764" y="2248307"/>
              <a:ext cx="422855" cy="196102"/>
              <a:chOff x="1957711" y="1893712"/>
              <a:chExt cx="429818" cy="199311"/>
            </a:xfrm>
          </p:grpSpPr>
          <p:sp>
            <p:nvSpPr>
              <p:cNvPr id="2881" name="Google Shape;2881;p44"/>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44"/>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3" name="Google Shape;2883;p44"/>
            <p:cNvGrpSpPr/>
            <p:nvPr/>
          </p:nvGrpSpPr>
          <p:grpSpPr>
            <a:xfrm>
              <a:off x="2577764" y="2194918"/>
              <a:ext cx="422855" cy="196102"/>
              <a:chOff x="1957711" y="1893712"/>
              <a:chExt cx="429818" cy="199311"/>
            </a:xfrm>
          </p:grpSpPr>
          <p:sp>
            <p:nvSpPr>
              <p:cNvPr id="2884" name="Google Shape;2884;p44"/>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44"/>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6" name="Google Shape;2886;p44"/>
          <p:cNvGrpSpPr/>
          <p:nvPr/>
        </p:nvGrpSpPr>
        <p:grpSpPr>
          <a:xfrm>
            <a:off x="6249226" y="1272956"/>
            <a:ext cx="581324" cy="356145"/>
            <a:chOff x="1293855" y="3668534"/>
            <a:chExt cx="896137" cy="548930"/>
          </a:xfrm>
        </p:grpSpPr>
        <p:grpSp>
          <p:nvGrpSpPr>
            <p:cNvPr id="2887" name="Google Shape;2887;p44"/>
            <p:cNvGrpSpPr/>
            <p:nvPr/>
          </p:nvGrpSpPr>
          <p:grpSpPr>
            <a:xfrm>
              <a:off x="2109599" y="3668534"/>
              <a:ext cx="80392" cy="527901"/>
              <a:chOff x="2109599" y="3668534"/>
              <a:chExt cx="80392" cy="527901"/>
            </a:xfrm>
          </p:grpSpPr>
          <p:sp>
            <p:nvSpPr>
              <p:cNvPr id="2888" name="Google Shape;2888;p44"/>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44"/>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44"/>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1" name="Google Shape;2891;p44"/>
            <p:cNvGrpSpPr/>
            <p:nvPr/>
          </p:nvGrpSpPr>
          <p:grpSpPr>
            <a:xfrm>
              <a:off x="2019021" y="3719234"/>
              <a:ext cx="80180" cy="479631"/>
              <a:chOff x="2019021" y="3719234"/>
              <a:chExt cx="80180" cy="479631"/>
            </a:xfrm>
          </p:grpSpPr>
          <p:sp>
            <p:nvSpPr>
              <p:cNvPr id="2892" name="Google Shape;2892;p44"/>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44"/>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44"/>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5" name="Google Shape;2895;p44"/>
            <p:cNvGrpSpPr/>
            <p:nvPr/>
          </p:nvGrpSpPr>
          <p:grpSpPr>
            <a:xfrm>
              <a:off x="1928250" y="3769723"/>
              <a:ext cx="80392" cy="431573"/>
              <a:chOff x="1928250" y="3769723"/>
              <a:chExt cx="80392" cy="431573"/>
            </a:xfrm>
          </p:grpSpPr>
          <p:sp>
            <p:nvSpPr>
              <p:cNvPr id="2896" name="Google Shape;2896;p44"/>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44"/>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44"/>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44"/>
            <p:cNvGrpSpPr/>
            <p:nvPr/>
          </p:nvGrpSpPr>
          <p:grpSpPr>
            <a:xfrm>
              <a:off x="1837672" y="3820443"/>
              <a:ext cx="80411" cy="383072"/>
              <a:chOff x="1837672" y="3820443"/>
              <a:chExt cx="80411" cy="383072"/>
            </a:xfrm>
          </p:grpSpPr>
          <p:sp>
            <p:nvSpPr>
              <p:cNvPr id="2900" name="Google Shape;2900;p44"/>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44"/>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44"/>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3" name="Google Shape;2903;p44"/>
            <p:cNvGrpSpPr/>
            <p:nvPr/>
          </p:nvGrpSpPr>
          <p:grpSpPr>
            <a:xfrm>
              <a:off x="1747113" y="3870912"/>
              <a:ext cx="80411" cy="335034"/>
              <a:chOff x="1747113" y="3870912"/>
              <a:chExt cx="80411" cy="335034"/>
            </a:xfrm>
          </p:grpSpPr>
          <p:sp>
            <p:nvSpPr>
              <p:cNvPr id="2904" name="Google Shape;2904;p44"/>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44"/>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44"/>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7" name="Google Shape;2907;p44"/>
            <p:cNvGrpSpPr/>
            <p:nvPr/>
          </p:nvGrpSpPr>
          <p:grpSpPr>
            <a:xfrm>
              <a:off x="1656341" y="3921632"/>
              <a:ext cx="80392" cy="286532"/>
              <a:chOff x="1656341" y="3921632"/>
              <a:chExt cx="80392" cy="286532"/>
            </a:xfrm>
          </p:grpSpPr>
          <p:sp>
            <p:nvSpPr>
              <p:cNvPr id="2908" name="Google Shape;2908;p44"/>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44"/>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44"/>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44"/>
            <p:cNvGrpSpPr/>
            <p:nvPr/>
          </p:nvGrpSpPr>
          <p:grpSpPr>
            <a:xfrm>
              <a:off x="1565763" y="3972101"/>
              <a:ext cx="80411" cy="238494"/>
              <a:chOff x="1565763" y="3972101"/>
              <a:chExt cx="80411" cy="238494"/>
            </a:xfrm>
          </p:grpSpPr>
          <p:sp>
            <p:nvSpPr>
              <p:cNvPr id="2912" name="Google Shape;2912;p44"/>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44"/>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44"/>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5" name="Google Shape;2915;p44"/>
            <p:cNvGrpSpPr/>
            <p:nvPr/>
          </p:nvGrpSpPr>
          <p:grpSpPr>
            <a:xfrm>
              <a:off x="1475204" y="4022821"/>
              <a:ext cx="80392" cy="189993"/>
              <a:chOff x="1475204" y="4022821"/>
              <a:chExt cx="80392" cy="189993"/>
            </a:xfrm>
          </p:grpSpPr>
          <p:sp>
            <p:nvSpPr>
              <p:cNvPr id="2916" name="Google Shape;2916;p44"/>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44"/>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44"/>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9" name="Google Shape;2919;p44"/>
            <p:cNvGrpSpPr/>
            <p:nvPr/>
          </p:nvGrpSpPr>
          <p:grpSpPr>
            <a:xfrm>
              <a:off x="1384645" y="4073310"/>
              <a:ext cx="80180" cy="141935"/>
              <a:chOff x="1384645" y="4073310"/>
              <a:chExt cx="80180" cy="141935"/>
            </a:xfrm>
          </p:grpSpPr>
          <p:sp>
            <p:nvSpPr>
              <p:cNvPr id="2920" name="Google Shape;2920;p44"/>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44"/>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44"/>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3" name="Google Shape;2923;p44"/>
            <p:cNvGrpSpPr/>
            <p:nvPr/>
          </p:nvGrpSpPr>
          <p:grpSpPr>
            <a:xfrm>
              <a:off x="1293855" y="4123779"/>
              <a:ext cx="80411" cy="93684"/>
              <a:chOff x="1293855" y="4123779"/>
              <a:chExt cx="80411" cy="93684"/>
            </a:xfrm>
          </p:grpSpPr>
          <p:sp>
            <p:nvSpPr>
              <p:cNvPr id="2924" name="Google Shape;2924;p44"/>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44"/>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44"/>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7" name="Google Shape;2927;p44"/>
          <p:cNvGrpSpPr/>
          <p:nvPr/>
        </p:nvGrpSpPr>
        <p:grpSpPr>
          <a:xfrm>
            <a:off x="6906078" y="1307440"/>
            <a:ext cx="576155" cy="321661"/>
            <a:chOff x="2306421" y="3721685"/>
            <a:chExt cx="888169" cy="495779"/>
          </a:xfrm>
        </p:grpSpPr>
        <p:grpSp>
          <p:nvGrpSpPr>
            <p:cNvPr id="2928" name="Google Shape;2928;p44"/>
            <p:cNvGrpSpPr/>
            <p:nvPr/>
          </p:nvGrpSpPr>
          <p:grpSpPr>
            <a:xfrm>
              <a:off x="3123054" y="3721685"/>
              <a:ext cx="71537" cy="495779"/>
              <a:chOff x="3123054" y="3721685"/>
              <a:chExt cx="71537" cy="495779"/>
            </a:xfrm>
          </p:grpSpPr>
          <p:sp>
            <p:nvSpPr>
              <p:cNvPr id="2929" name="Google Shape;2929;p44"/>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44"/>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1" name="Google Shape;2931;p44"/>
            <p:cNvGrpSpPr/>
            <p:nvPr/>
          </p:nvGrpSpPr>
          <p:grpSpPr>
            <a:xfrm>
              <a:off x="3032475" y="3769067"/>
              <a:ext cx="71324" cy="448396"/>
              <a:chOff x="3032475" y="3769067"/>
              <a:chExt cx="71324" cy="448396"/>
            </a:xfrm>
          </p:grpSpPr>
          <p:sp>
            <p:nvSpPr>
              <p:cNvPr id="2932" name="Google Shape;2932;p44"/>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44"/>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4" name="Google Shape;2934;p44"/>
            <p:cNvGrpSpPr/>
            <p:nvPr/>
          </p:nvGrpSpPr>
          <p:grpSpPr>
            <a:xfrm>
              <a:off x="2941704" y="3816218"/>
              <a:ext cx="71305" cy="401245"/>
              <a:chOff x="2941704" y="3816218"/>
              <a:chExt cx="71305" cy="401245"/>
            </a:xfrm>
          </p:grpSpPr>
          <p:sp>
            <p:nvSpPr>
              <p:cNvPr id="2935" name="Google Shape;2935;p44"/>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44"/>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44"/>
            <p:cNvGrpSpPr/>
            <p:nvPr/>
          </p:nvGrpSpPr>
          <p:grpSpPr>
            <a:xfrm>
              <a:off x="2850914" y="3863600"/>
              <a:ext cx="71324" cy="353863"/>
              <a:chOff x="2850914" y="3863600"/>
              <a:chExt cx="71324" cy="353863"/>
            </a:xfrm>
          </p:grpSpPr>
          <p:sp>
            <p:nvSpPr>
              <p:cNvPr id="2938" name="Google Shape;2938;p44"/>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44"/>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0" name="Google Shape;2940;p44"/>
            <p:cNvGrpSpPr/>
            <p:nvPr/>
          </p:nvGrpSpPr>
          <p:grpSpPr>
            <a:xfrm>
              <a:off x="2760123" y="3910770"/>
              <a:ext cx="71537" cy="306693"/>
              <a:chOff x="2760123" y="3910770"/>
              <a:chExt cx="71537" cy="306693"/>
            </a:xfrm>
          </p:grpSpPr>
          <p:sp>
            <p:nvSpPr>
              <p:cNvPr id="2941" name="Google Shape;2941;p44"/>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44"/>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3" name="Google Shape;2943;p44"/>
            <p:cNvGrpSpPr/>
            <p:nvPr/>
          </p:nvGrpSpPr>
          <p:grpSpPr>
            <a:xfrm>
              <a:off x="2669352" y="3958153"/>
              <a:ext cx="71537" cy="259310"/>
              <a:chOff x="2669352" y="3958153"/>
              <a:chExt cx="71537" cy="259310"/>
            </a:xfrm>
          </p:grpSpPr>
          <p:sp>
            <p:nvSpPr>
              <p:cNvPr id="2944" name="Google Shape;2944;p44"/>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44"/>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6" name="Google Shape;2946;p44"/>
            <p:cNvGrpSpPr/>
            <p:nvPr/>
          </p:nvGrpSpPr>
          <p:grpSpPr>
            <a:xfrm>
              <a:off x="2578561" y="4005323"/>
              <a:ext cx="71537" cy="212140"/>
              <a:chOff x="2578561" y="4005323"/>
              <a:chExt cx="71537" cy="212140"/>
            </a:xfrm>
          </p:grpSpPr>
          <p:sp>
            <p:nvSpPr>
              <p:cNvPr id="2947" name="Google Shape;2947;p44"/>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44"/>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9" name="Google Shape;2949;p44"/>
            <p:cNvGrpSpPr/>
            <p:nvPr/>
          </p:nvGrpSpPr>
          <p:grpSpPr>
            <a:xfrm>
              <a:off x="2488002" y="4052705"/>
              <a:ext cx="71305" cy="164758"/>
              <a:chOff x="2488002" y="4052705"/>
              <a:chExt cx="71305" cy="164758"/>
            </a:xfrm>
          </p:grpSpPr>
          <p:sp>
            <p:nvSpPr>
              <p:cNvPr id="2950" name="Google Shape;2950;p44"/>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44"/>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2" name="Google Shape;2952;p44"/>
            <p:cNvGrpSpPr/>
            <p:nvPr/>
          </p:nvGrpSpPr>
          <p:grpSpPr>
            <a:xfrm>
              <a:off x="2397212" y="4100088"/>
              <a:ext cx="71537" cy="117376"/>
              <a:chOff x="2397212" y="4100088"/>
              <a:chExt cx="71537" cy="117376"/>
            </a:xfrm>
          </p:grpSpPr>
          <p:sp>
            <p:nvSpPr>
              <p:cNvPr id="2953" name="Google Shape;2953;p44"/>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44"/>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5" name="Google Shape;2955;p44"/>
            <p:cNvGrpSpPr/>
            <p:nvPr/>
          </p:nvGrpSpPr>
          <p:grpSpPr>
            <a:xfrm>
              <a:off x="2306421" y="4147258"/>
              <a:ext cx="71537" cy="70205"/>
              <a:chOff x="2306421" y="4147258"/>
              <a:chExt cx="71537" cy="70205"/>
            </a:xfrm>
          </p:grpSpPr>
          <p:sp>
            <p:nvSpPr>
              <p:cNvPr id="2956" name="Google Shape;2956;p44"/>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44"/>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58" name="Google Shape;2958;p44"/>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44"/>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44"/>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44"/>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44"/>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44"/>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44"/>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44"/>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44"/>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44"/>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44"/>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44"/>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44"/>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44"/>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44"/>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44"/>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44"/>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44"/>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44"/>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44"/>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44"/>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44"/>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44"/>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44"/>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44"/>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44"/>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44"/>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44"/>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44"/>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44"/>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44"/>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44"/>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44"/>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44"/>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44"/>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3" name="Google Shape;2993;p44"/>
          <p:cNvGrpSpPr/>
          <p:nvPr/>
        </p:nvGrpSpPr>
        <p:grpSpPr>
          <a:xfrm>
            <a:off x="6227888" y="1898371"/>
            <a:ext cx="1882438" cy="1143564"/>
            <a:chOff x="2529950" y="4155175"/>
            <a:chExt cx="1137425" cy="690975"/>
          </a:xfrm>
        </p:grpSpPr>
        <p:sp>
          <p:nvSpPr>
            <p:cNvPr id="2994" name="Google Shape;2994;p44"/>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44"/>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44"/>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44"/>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44"/>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44"/>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44"/>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44"/>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44"/>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44"/>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44"/>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44"/>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44"/>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44"/>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44"/>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44"/>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44"/>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44"/>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44"/>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44"/>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44"/>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44"/>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44"/>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44"/>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44"/>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44"/>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44"/>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44"/>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44"/>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44"/>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44"/>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44"/>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44"/>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44"/>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44"/>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44"/>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44"/>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44"/>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44"/>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44"/>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44"/>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44"/>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44"/>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44"/>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44"/>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44"/>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44"/>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44"/>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44"/>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44"/>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44"/>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44"/>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44"/>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44"/>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44"/>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44"/>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44"/>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44"/>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44"/>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44"/>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44"/>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44"/>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44"/>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44"/>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44"/>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44"/>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44"/>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44"/>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44"/>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44"/>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44"/>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44"/>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44"/>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44"/>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44"/>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44"/>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44"/>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44"/>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44"/>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44"/>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44"/>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44"/>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44"/>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44"/>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44"/>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44"/>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44"/>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44"/>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44"/>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44"/>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44"/>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44"/>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44"/>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44"/>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44"/>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44"/>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44"/>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44"/>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44"/>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44"/>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44"/>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44"/>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44"/>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44"/>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44"/>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44"/>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44"/>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44"/>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44"/>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44"/>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44"/>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44"/>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44"/>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44"/>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44"/>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44"/>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44"/>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44"/>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44"/>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44"/>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44"/>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44"/>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44"/>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44"/>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44"/>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44"/>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44"/>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44"/>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44"/>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44"/>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44"/>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44"/>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44"/>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44"/>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44"/>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44"/>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44"/>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44"/>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44"/>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44"/>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44"/>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44"/>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44"/>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44"/>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44"/>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44"/>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44"/>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44"/>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44"/>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44"/>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44"/>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44"/>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44"/>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44"/>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44"/>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44"/>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44"/>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44"/>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44"/>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44"/>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44"/>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44"/>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44"/>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44"/>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44"/>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44"/>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44"/>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44"/>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44"/>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44"/>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44"/>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44"/>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44"/>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44"/>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44"/>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44"/>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44"/>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44"/>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44"/>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44"/>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44"/>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44"/>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44"/>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44"/>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44"/>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44"/>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44"/>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44"/>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44"/>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44"/>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44"/>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44"/>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44"/>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44"/>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44"/>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44"/>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44"/>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44"/>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44"/>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44"/>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44"/>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44"/>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44"/>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44"/>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44"/>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44"/>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44"/>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44"/>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44"/>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44"/>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44"/>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44"/>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44"/>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44"/>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44"/>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44"/>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44"/>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44"/>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44"/>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44"/>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44"/>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44"/>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44"/>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44"/>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44"/>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44"/>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44"/>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44"/>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44"/>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44"/>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44"/>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44"/>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44"/>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44"/>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44"/>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44"/>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44"/>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44"/>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44"/>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44"/>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44"/>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44"/>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44"/>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44"/>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44"/>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44"/>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44"/>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44"/>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44"/>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44"/>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44"/>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44"/>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44"/>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44"/>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44"/>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44"/>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44"/>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44"/>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44"/>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44"/>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44"/>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44"/>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44"/>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44"/>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44"/>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44"/>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44"/>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44"/>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44"/>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44"/>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44"/>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44"/>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44"/>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44"/>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44"/>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44"/>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44"/>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44"/>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44"/>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44"/>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44"/>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44"/>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44"/>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44"/>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44"/>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44"/>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44"/>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44"/>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44"/>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44"/>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44"/>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44"/>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44"/>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44"/>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44"/>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44"/>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44"/>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44"/>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44"/>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44"/>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44"/>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44"/>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44"/>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44"/>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44"/>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44"/>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44"/>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44"/>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44"/>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44"/>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44"/>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44"/>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44"/>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44"/>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44"/>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44"/>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44"/>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44"/>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44"/>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44"/>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44"/>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4"/>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44"/>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44"/>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44"/>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44"/>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44"/>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44"/>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44"/>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44"/>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44"/>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44"/>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44"/>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44"/>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4"/>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44"/>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44"/>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44"/>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44"/>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44"/>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44"/>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44"/>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44"/>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44"/>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44"/>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44"/>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44"/>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44"/>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44"/>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44"/>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44"/>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44"/>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44"/>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44"/>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44"/>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44"/>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44"/>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44"/>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44"/>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44"/>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4"/>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44"/>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44"/>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44"/>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44"/>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44"/>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44"/>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44"/>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44"/>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44"/>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44"/>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44"/>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44"/>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44"/>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44"/>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44"/>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44"/>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44"/>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4"/>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44"/>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44"/>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44"/>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44"/>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44"/>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44"/>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44"/>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44"/>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44"/>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44"/>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44"/>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44"/>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44"/>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44"/>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44"/>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44"/>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44"/>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44"/>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44"/>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44"/>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44"/>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44"/>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44"/>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44"/>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44"/>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44"/>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44"/>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44"/>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44"/>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44"/>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44"/>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44"/>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44"/>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44"/>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44"/>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44"/>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44"/>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44"/>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44"/>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44"/>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44"/>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44"/>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44"/>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44"/>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44"/>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44"/>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44"/>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44"/>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44"/>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44"/>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44"/>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44"/>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44"/>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44"/>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44"/>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44"/>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44"/>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44"/>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44"/>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44"/>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44"/>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44"/>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44"/>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44"/>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44"/>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44"/>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44"/>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44"/>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44"/>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44"/>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44"/>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44"/>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44"/>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44"/>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44"/>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44"/>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44"/>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44"/>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44"/>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44"/>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44"/>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44"/>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44"/>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4"/>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44"/>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44"/>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44"/>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44"/>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44"/>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44"/>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44"/>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44"/>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44"/>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44"/>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44"/>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44"/>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44"/>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44"/>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44"/>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44"/>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44"/>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44"/>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44"/>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4"/>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44"/>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44"/>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44"/>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44"/>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44"/>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44"/>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44"/>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44"/>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44"/>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44"/>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44"/>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44"/>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44"/>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44"/>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44"/>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44"/>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44"/>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44"/>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44"/>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44"/>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44"/>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44"/>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44"/>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44"/>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44"/>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44"/>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44"/>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44"/>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44"/>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44"/>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44"/>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44"/>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44"/>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44"/>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44"/>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44"/>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4"/>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4"/>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4"/>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4"/>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4"/>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4"/>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4"/>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44"/>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44"/>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4"/>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4"/>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4"/>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4"/>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4"/>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4"/>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4"/>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4"/>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4"/>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4"/>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4"/>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4"/>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44"/>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44"/>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4"/>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4"/>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4"/>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4"/>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4"/>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4"/>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4"/>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4"/>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4"/>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4"/>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4"/>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4"/>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44"/>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44"/>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44"/>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44"/>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44"/>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44"/>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44"/>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44"/>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44"/>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44"/>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44"/>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44"/>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44"/>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4"/>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4"/>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4"/>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4"/>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4"/>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4"/>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44"/>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44"/>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4"/>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4"/>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4"/>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4"/>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4"/>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4"/>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4"/>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4"/>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4"/>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4"/>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4"/>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4"/>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4"/>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44"/>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44"/>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4"/>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4"/>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4"/>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4"/>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4"/>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4"/>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4"/>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4"/>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4"/>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4"/>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44"/>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44"/>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4"/>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4"/>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4"/>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4"/>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4"/>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4"/>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4"/>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4"/>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44"/>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44"/>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44"/>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44"/>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44"/>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44"/>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44"/>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44"/>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44"/>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4"/>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4"/>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4"/>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4"/>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4"/>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4"/>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44"/>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44"/>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44"/>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44"/>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44"/>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4"/>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4"/>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4"/>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4"/>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4"/>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4"/>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4"/>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4"/>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4"/>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4"/>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4"/>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4"/>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44"/>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44"/>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44"/>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44"/>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44"/>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44"/>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44"/>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44"/>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44"/>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44"/>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44"/>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44"/>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44"/>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44"/>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44"/>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44"/>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44"/>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44"/>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4"/>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4"/>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4"/>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4"/>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4"/>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4"/>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44"/>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44"/>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44"/>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44"/>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44"/>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44"/>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44"/>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44"/>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4"/>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4"/>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4"/>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4"/>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4"/>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4"/>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4"/>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4"/>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4"/>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4"/>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4"/>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4"/>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4"/>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4"/>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4"/>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4"/>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4"/>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4"/>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4"/>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4"/>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4"/>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4"/>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4"/>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4"/>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4"/>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4"/>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4"/>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4"/>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4"/>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4"/>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4"/>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4"/>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4"/>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4"/>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4"/>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44"/>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44"/>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44"/>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44"/>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44"/>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44"/>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44"/>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44"/>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44"/>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44"/>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44"/>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44"/>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44"/>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44"/>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44"/>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44"/>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44"/>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44"/>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44"/>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44"/>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4"/>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4"/>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4"/>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4"/>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4"/>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4"/>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4"/>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44"/>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44"/>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4"/>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4"/>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4"/>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4"/>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4"/>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4"/>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4"/>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4"/>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4"/>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4"/>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4"/>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4"/>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4"/>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4"/>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4"/>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4"/>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4"/>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4"/>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44"/>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44"/>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44"/>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4"/>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4"/>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4"/>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4"/>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4"/>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4"/>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4"/>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4"/>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4"/>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44"/>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44"/>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44"/>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44"/>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44"/>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44"/>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44"/>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44"/>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44"/>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44"/>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44"/>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44"/>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44"/>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4"/>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4"/>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4"/>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4"/>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4"/>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44"/>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44"/>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4"/>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4"/>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4"/>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44"/>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44"/>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44"/>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44"/>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44"/>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44"/>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44"/>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44"/>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4"/>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4"/>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4"/>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4"/>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4"/>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4"/>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4"/>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44"/>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44"/>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44"/>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4"/>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4"/>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4"/>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4"/>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4"/>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4"/>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4"/>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4"/>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44"/>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44"/>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44"/>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44"/>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44"/>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44"/>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44"/>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44"/>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44"/>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4"/>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4"/>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4"/>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4"/>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4"/>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4"/>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4"/>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4"/>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4"/>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4"/>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4"/>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4"/>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4"/>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4"/>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4"/>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4"/>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4"/>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4"/>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4"/>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4"/>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4"/>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4"/>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4"/>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4"/>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4"/>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4"/>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4"/>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4"/>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4"/>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4"/>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4"/>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4"/>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4"/>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4"/>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4"/>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4"/>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4"/>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4"/>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4"/>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4"/>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4"/>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4"/>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4"/>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4"/>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4"/>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4"/>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4"/>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4"/>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4"/>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4"/>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4"/>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4"/>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4"/>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4"/>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4"/>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4"/>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4"/>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4"/>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4"/>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4"/>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4"/>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4"/>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4"/>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4"/>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4"/>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4"/>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4"/>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4"/>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4"/>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4"/>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4"/>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4"/>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4"/>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4"/>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4"/>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4"/>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4"/>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4"/>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4"/>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4"/>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4"/>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4"/>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4"/>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4"/>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4"/>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4"/>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4"/>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4"/>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4"/>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4"/>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4"/>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4"/>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4"/>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4"/>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4"/>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4"/>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4"/>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4"/>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4"/>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4"/>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4"/>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4"/>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4"/>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4"/>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4"/>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4"/>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4"/>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4"/>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4"/>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4"/>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4"/>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4"/>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4"/>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4"/>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4"/>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4"/>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4"/>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4"/>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4"/>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4"/>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4"/>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4"/>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4"/>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4"/>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4"/>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4"/>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4"/>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7" name="Google Shape;3947;p44"/>
          <p:cNvGrpSpPr/>
          <p:nvPr/>
        </p:nvGrpSpPr>
        <p:grpSpPr>
          <a:xfrm>
            <a:off x="3739420" y="2325786"/>
            <a:ext cx="299053" cy="288720"/>
            <a:chOff x="2127141" y="3043500"/>
            <a:chExt cx="422629" cy="408027"/>
          </a:xfrm>
        </p:grpSpPr>
        <p:grpSp>
          <p:nvGrpSpPr>
            <p:cNvPr id="3948" name="Google Shape;3948;p44"/>
            <p:cNvGrpSpPr/>
            <p:nvPr/>
          </p:nvGrpSpPr>
          <p:grpSpPr>
            <a:xfrm>
              <a:off x="2127141" y="3048223"/>
              <a:ext cx="418743" cy="403304"/>
              <a:chOff x="2101363" y="3048223"/>
              <a:chExt cx="418743" cy="403304"/>
            </a:xfrm>
          </p:grpSpPr>
          <p:sp>
            <p:nvSpPr>
              <p:cNvPr id="3949" name="Google Shape;3949;p44"/>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4"/>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1" name="Google Shape;3951;p44"/>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4"/>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3" name="Google Shape;3953;p44"/>
          <p:cNvGrpSpPr/>
          <p:nvPr/>
        </p:nvGrpSpPr>
        <p:grpSpPr>
          <a:xfrm>
            <a:off x="6204707" y="3202278"/>
            <a:ext cx="1928879" cy="1118124"/>
            <a:chOff x="1397225" y="1410350"/>
            <a:chExt cx="4786300" cy="2774500"/>
          </a:xfrm>
        </p:grpSpPr>
        <p:grpSp>
          <p:nvGrpSpPr>
            <p:cNvPr id="3954" name="Google Shape;3954;p44"/>
            <p:cNvGrpSpPr/>
            <p:nvPr/>
          </p:nvGrpSpPr>
          <p:grpSpPr>
            <a:xfrm>
              <a:off x="4293400" y="2574725"/>
              <a:ext cx="84425" cy="80100"/>
              <a:chOff x="4293400" y="2574725"/>
              <a:chExt cx="84425" cy="80100"/>
            </a:xfrm>
          </p:grpSpPr>
          <p:sp>
            <p:nvSpPr>
              <p:cNvPr id="3955" name="Google Shape;3955;p44"/>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3956" name="Google Shape;3956;p44"/>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7" name="Google Shape;3957;p44"/>
            <p:cNvGrpSpPr/>
            <p:nvPr/>
          </p:nvGrpSpPr>
          <p:grpSpPr>
            <a:xfrm>
              <a:off x="4000175" y="1462675"/>
              <a:ext cx="1917275" cy="1140875"/>
              <a:chOff x="4000175" y="1462675"/>
              <a:chExt cx="1917275" cy="1140875"/>
            </a:xfrm>
          </p:grpSpPr>
          <p:sp>
            <p:nvSpPr>
              <p:cNvPr id="3958" name="Google Shape;3958;p44"/>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3959" name="Google Shape;3959;p44"/>
              <p:cNvGrpSpPr/>
              <p:nvPr/>
            </p:nvGrpSpPr>
            <p:grpSpPr>
              <a:xfrm>
                <a:off x="4000175" y="1462675"/>
                <a:ext cx="1917275" cy="1140875"/>
                <a:chOff x="4000175" y="1462675"/>
                <a:chExt cx="1917275" cy="1140875"/>
              </a:xfrm>
            </p:grpSpPr>
            <p:sp>
              <p:nvSpPr>
                <p:cNvPr id="3960" name="Google Shape;3960;p44"/>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3961" name="Google Shape;3961;p44"/>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4"/>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4"/>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4"/>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4"/>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66" name="Google Shape;3966;p44"/>
            <p:cNvGrpSpPr/>
            <p:nvPr/>
          </p:nvGrpSpPr>
          <p:grpSpPr>
            <a:xfrm>
              <a:off x="3960625" y="2587825"/>
              <a:ext cx="94050" cy="104125"/>
              <a:chOff x="3960625" y="2587825"/>
              <a:chExt cx="94050" cy="104125"/>
            </a:xfrm>
          </p:grpSpPr>
          <p:sp>
            <p:nvSpPr>
              <p:cNvPr id="3967" name="Google Shape;3967;p44"/>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3968" name="Google Shape;3968;p44"/>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44"/>
            <p:cNvGrpSpPr/>
            <p:nvPr/>
          </p:nvGrpSpPr>
          <p:grpSpPr>
            <a:xfrm>
              <a:off x="3765350" y="2500900"/>
              <a:ext cx="173600" cy="187925"/>
              <a:chOff x="3765350" y="2500900"/>
              <a:chExt cx="173600" cy="187925"/>
            </a:xfrm>
          </p:grpSpPr>
          <p:sp>
            <p:nvSpPr>
              <p:cNvPr id="3970" name="Google Shape;3970;p44"/>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3971" name="Google Shape;3971;p44"/>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4"/>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4"/>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4"/>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4"/>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6" name="Google Shape;3976;p44"/>
            <p:cNvGrpSpPr/>
            <p:nvPr/>
          </p:nvGrpSpPr>
          <p:grpSpPr>
            <a:xfrm>
              <a:off x="3750475" y="2481850"/>
              <a:ext cx="85125" cy="51800"/>
              <a:chOff x="3750475" y="2481850"/>
              <a:chExt cx="85125" cy="51800"/>
            </a:xfrm>
          </p:grpSpPr>
          <p:sp>
            <p:nvSpPr>
              <p:cNvPr id="3977" name="Google Shape;3977;p44"/>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4"/>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3979" name="Google Shape;3979;p44"/>
            <p:cNvGrpSpPr/>
            <p:nvPr/>
          </p:nvGrpSpPr>
          <p:grpSpPr>
            <a:xfrm>
              <a:off x="3627175" y="2432450"/>
              <a:ext cx="172100" cy="169075"/>
              <a:chOff x="3627175" y="2432450"/>
              <a:chExt cx="172100" cy="169075"/>
            </a:xfrm>
          </p:grpSpPr>
          <p:sp>
            <p:nvSpPr>
              <p:cNvPr id="3980" name="Google Shape;3980;p44"/>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4"/>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3982" name="Google Shape;3982;p44"/>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3983" name="Google Shape;3983;p44"/>
            <p:cNvGrpSpPr/>
            <p:nvPr/>
          </p:nvGrpSpPr>
          <p:grpSpPr>
            <a:xfrm>
              <a:off x="3561536" y="2585450"/>
              <a:ext cx="61539" cy="99045"/>
              <a:chOff x="3561536" y="2585450"/>
              <a:chExt cx="61539" cy="99045"/>
            </a:xfrm>
          </p:grpSpPr>
          <p:sp>
            <p:nvSpPr>
              <p:cNvPr id="3984" name="Google Shape;3984;p44"/>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4"/>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3986" name="Google Shape;3986;p44"/>
            <p:cNvGrpSpPr/>
            <p:nvPr/>
          </p:nvGrpSpPr>
          <p:grpSpPr>
            <a:xfrm>
              <a:off x="3906325" y="1984500"/>
              <a:ext cx="156075" cy="262825"/>
              <a:chOff x="3906325" y="1984500"/>
              <a:chExt cx="156075" cy="262825"/>
            </a:xfrm>
          </p:grpSpPr>
          <p:sp>
            <p:nvSpPr>
              <p:cNvPr id="3987" name="Google Shape;3987;p44"/>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3988" name="Google Shape;3988;p44"/>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44"/>
            <p:cNvGrpSpPr/>
            <p:nvPr/>
          </p:nvGrpSpPr>
          <p:grpSpPr>
            <a:xfrm>
              <a:off x="1397225" y="1637375"/>
              <a:ext cx="1401575" cy="1228250"/>
              <a:chOff x="1397225" y="1637375"/>
              <a:chExt cx="1401575" cy="1228250"/>
            </a:xfrm>
          </p:grpSpPr>
          <p:sp>
            <p:nvSpPr>
              <p:cNvPr id="3990" name="Google Shape;3990;p44"/>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3991" name="Google Shape;3991;p44"/>
              <p:cNvGrpSpPr/>
              <p:nvPr/>
            </p:nvGrpSpPr>
            <p:grpSpPr>
              <a:xfrm>
                <a:off x="1397225" y="1637375"/>
                <a:ext cx="1398775" cy="1228250"/>
                <a:chOff x="1397225" y="1637375"/>
                <a:chExt cx="1398775" cy="1228250"/>
              </a:xfrm>
            </p:grpSpPr>
            <p:sp>
              <p:nvSpPr>
                <p:cNvPr id="3992" name="Google Shape;3992;p44"/>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4"/>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4" name="Google Shape;3994;p44"/>
            <p:cNvGrpSpPr/>
            <p:nvPr/>
          </p:nvGrpSpPr>
          <p:grpSpPr>
            <a:xfrm>
              <a:off x="2605700" y="3152850"/>
              <a:ext cx="594125" cy="616250"/>
              <a:chOff x="2605700" y="3152850"/>
              <a:chExt cx="594125" cy="616250"/>
            </a:xfrm>
          </p:grpSpPr>
          <p:sp>
            <p:nvSpPr>
              <p:cNvPr id="3995" name="Google Shape;3995;p44"/>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3996" name="Google Shape;3996;p44"/>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44"/>
            <p:cNvGrpSpPr/>
            <p:nvPr/>
          </p:nvGrpSpPr>
          <p:grpSpPr>
            <a:xfrm>
              <a:off x="2680375" y="3423800"/>
              <a:ext cx="182975" cy="761050"/>
              <a:chOff x="2680375" y="3423800"/>
              <a:chExt cx="182975" cy="761050"/>
            </a:xfrm>
          </p:grpSpPr>
          <p:sp>
            <p:nvSpPr>
              <p:cNvPr id="3998" name="Google Shape;3998;p44"/>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3999" name="Google Shape;3999;p44"/>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 name="Google Shape;4000;p44"/>
            <p:cNvGrpSpPr/>
            <p:nvPr/>
          </p:nvGrpSpPr>
          <p:grpSpPr>
            <a:xfrm>
              <a:off x="3918000" y="3561900"/>
              <a:ext cx="236225" cy="207100"/>
              <a:chOff x="3918000" y="3561900"/>
              <a:chExt cx="236225" cy="207100"/>
            </a:xfrm>
          </p:grpSpPr>
          <p:sp>
            <p:nvSpPr>
              <p:cNvPr id="4001" name="Google Shape;4001;p44"/>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4002" name="Google Shape;4002;p44"/>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3" name="Google Shape;4003;p44"/>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4"/>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4"/>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6" name="Google Shape;4006;p44"/>
            <p:cNvGrpSpPr/>
            <p:nvPr/>
          </p:nvGrpSpPr>
          <p:grpSpPr>
            <a:xfrm>
              <a:off x="1922950" y="1410350"/>
              <a:ext cx="1252825" cy="1162875"/>
              <a:chOff x="1922950" y="1410350"/>
              <a:chExt cx="1252825" cy="1162875"/>
            </a:xfrm>
          </p:grpSpPr>
          <p:sp>
            <p:nvSpPr>
              <p:cNvPr id="4007" name="Google Shape;4007;p44"/>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4"/>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4"/>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4"/>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4"/>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4"/>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4"/>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4"/>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4"/>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4"/>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4"/>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4"/>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4"/>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4"/>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4"/>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4"/>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3" name="Google Shape;4023;p44"/>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4"/>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4"/>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4"/>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4"/>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4"/>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4"/>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4"/>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4"/>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4"/>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4"/>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4"/>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4"/>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4"/>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4"/>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4"/>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4"/>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4"/>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4"/>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4"/>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4"/>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4"/>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5" name="Google Shape;4045;p44"/>
            <p:cNvGrpSpPr/>
            <p:nvPr/>
          </p:nvGrpSpPr>
          <p:grpSpPr>
            <a:xfrm>
              <a:off x="2711750" y="3572300"/>
              <a:ext cx="230725" cy="598425"/>
              <a:chOff x="2711750" y="3572300"/>
              <a:chExt cx="230725" cy="598425"/>
            </a:xfrm>
          </p:grpSpPr>
          <p:sp>
            <p:nvSpPr>
              <p:cNvPr id="4046" name="Google Shape;4046;p44"/>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4"/>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8" name="Google Shape;4048;p44"/>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9" name="Google Shape;4049;p44"/>
            <p:cNvGrpSpPr/>
            <p:nvPr/>
          </p:nvGrpSpPr>
          <p:grpSpPr>
            <a:xfrm>
              <a:off x="3781475" y="1624825"/>
              <a:ext cx="153300" cy="166375"/>
              <a:chOff x="3781475" y="1624825"/>
              <a:chExt cx="153300" cy="166375"/>
            </a:xfrm>
          </p:grpSpPr>
          <p:sp>
            <p:nvSpPr>
              <p:cNvPr id="4050" name="Google Shape;4050;p44"/>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4"/>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4"/>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4"/>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4" name="Google Shape;4054;p44"/>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4"/>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4"/>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4"/>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4"/>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4"/>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4"/>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61" name="Google Shape;4061;p44"/>
            <p:cNvGrpSpPr/>
            <p:nvPr/>
          </p:nvGrpSpPr>
          <p:grpSpPr>
            <a:xfrm>
              <a:off x="5068275" y="3161675"/>
              <a:ext cx="664875" cy="222850"/>
              <a:chOff x="5068275" y="3161675"/>
              <a:chExt cx="664875" cy="222850"/>
            </a:xfrm>
          </p:grpSpPr>
          <p:sp>
            <p:nvSpPr>
              <p:cNvPr id="4062" name="Google Shape;4062;p44"/>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4"/>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4"/>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4"/>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6" name="Google Shape;4066;p44"/>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4"/>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4"/>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4"/>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4"/>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4"/>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4"/>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4"/>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4"/>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4"/>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4"/>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4"/>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4"/>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4"/>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4"/>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4"/>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4"/>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4"/>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4"/>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4"/>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4"/>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4"/>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4"/>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4"/>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4"/>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4"/>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4"/>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4"/>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4"/>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5" name="Google Shape;4095;p44"/>
            <p:cNvGrpSpPr/>
            <p:nvPr/>
          </p:nvGrpSpPr>
          <p:grpSpPr>
            <a:xfrm>
              <a:off x="3586375" y="2281300"/>
              <a:ext cx="125025" cy="175275"/>
              <a:chOff x="3586375" y="2281300"/>
              <a:chExt cx="125025" cy="175275"/>
            </a:xfrm>
          </p:grpSpPr>
          <p:sp>
            <p:nvSpPr>
              <p:cNvPr id="4096" name="Google Shape;4096;p44"/>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4"/>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8" name="Google Shape;4098;p44"/>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9" name="Google Shape;4099;p44"/>
            <p:cNvGrpSpPr/>
            <p:nvPr/>
          </p:nvGrpSpPr>
          <p:grpSpPr>
            <a:xfrm>
              <a:off x="5298975" y="3412225"/>
              <a:ext cx="576450" cy="616225"/>
              <a:chOff x="5298975" y="3412225"/>
              <a:chExt cx="576450" cy="616225"/>
            </a:xfrm>
          </p:grpSpPr>
          <p:sp>
            <p:nvSpPr>
              <p:cNvPr id="4100" name="Google Shape;4100;p44"/>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4"/>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 name="Google Shape;4102;p44"/>
            <p:cNvGrpSpPr/>
            <p:nvPr/>
          </p:nvGrpSpPr>
          <p:grpSpPr>
            <a:xfrm>
              <a:off x="5952300" y="3852150"/>
              <a:ext cx="231225" cy="287200"/>
              <a:chOff x="5952300" y="3852150"/>
              <a:chExt cx="231225" cy="287200"/>
            </a:xfrm>
          </p:grpSpPr>
          <p:sp>
            <p:nvSpPr>
              <p:cNvPr id="4103" name="Google Shape;4103;p44"/>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44"/>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5" name="Google Shape;4105;p44"/>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4"/>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4"/>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4"/>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4"/>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4"/>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4"/>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4"/>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3" name="Google Shape;4113;p44"/>
            <p:cNvGrpSpPr/>
            <p:nvPr/>
          </p:nvGrpSpPr>
          <p:grpSpPr>
            <a:xfrm>
              <a:off x="4842300" y="3099950"/>
              <a:ext cx="31425" cy="59650"/>
              <a:chOff x="4842300" y="3099950"/>
              <a:chExt cx="31425" cy="59650"/>
            </a:xfrm>
          </p:grpSpPr>
          <p:sp>
            <p:nvSpPr>
              <p:cNvPr id="4114" name="Google Shape;4114;p44"/>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4"/>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4"/>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4"/>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8" name="Google Shape;4118;p44"/>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4"/>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4"/>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4"/>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4"/>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4"/>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4"/>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4"/>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6" name="Google Shape;4126;p44"/>
            <p:cNvGrpSpPr/>
            <p:nvPr/>
          </p:nvGrpSpPr>
          <p:grpSpPr>
            <a:xfrm>
              <a:off x="3866750" y="2520350"/>
              <a:ext cx="78475" cy="60700"/>
              <a:chOff x="3866750" y="2520350"/>
              <a:chExt cx="78475" cy="60700"/>
            </a:xfrm>
          </p:grpSpPr>
          <p:sp>
            <p:nvSpPr>
              <p:cNvPr id="4127" name="Google Shape;4127;p44"/>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4"/>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4"/>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4"/>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1" name="Google Shape;4131;p44"/>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4"/>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4"/>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4"/>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4"/>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4"/>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4"/>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4"/>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44"/>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44"/>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4"/>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4"/>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4"/>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4"/>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4"/>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4"/>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4"/>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4"/>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4"/>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4"/>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4"/>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4"/>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4"/>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4"/>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4"/>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4"/>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4"/>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4"/>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4"/>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4"/>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4"/>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4"/>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4"/>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4"/>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4"/>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4"/>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4"/>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4"/>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4"/>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4"/>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4"/>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4"/>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73" name="Google Shape;4173;p44"/>
            <p:cNvGrpSpPr/>
            <p:nvPr/>
          </p:nvGrpSpPr>
          <p:grpSpPr>
            <a:xfrm>
              <a:off x="3450375" y="3038225"/>
              <a:ext cx="132875" cy="99400"/>
              <a:chOff x="3450375" y="3038225"/>
              <a:chExt cx="132875" cy="99400"/>
            </a:xfrm>
          </p:grpSpPr>
          <p:sp>
            <p:nvSpPr>
              <p:cNvPr id="4174" name="Google Shape;4174;p44"/>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4"/>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76" name="Google Shape;4176;p44"/>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4"/>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4"/>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4"/>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4"/>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4"/>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4"/>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4"/>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4"/>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4"/>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4"/>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4"/>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4"/>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4"/>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4"/>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4"/>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4"/>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4"/>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4"/>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4"/>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4"/>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4"/>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4"/>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4"/>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4"/>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4"/>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4"/>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4"/>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4"/>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4"/>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4"/>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4"/>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4"/>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4"/>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4"/>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1" name="Google Shape;4211;p44"/>
          <p:cNvGrpSpPr/>
          <p:nvPr/>
        </p:nvGrpSpPr>
        <p:grpSpPr>
          <a:xfrm>
            <a:off x="4073623" y="3195884"/>
            <a:ext cx="1990503" cy="1173794"/>
            <a:chOff x="4714886" y="3271938"/>
            <a:chExt cx="1202721" cy="709241"/>
          </a:xfrm>
        </p:grpSpPr>
        <p:grpSp>
          <p:nvGrpSpPr>
            <p:cNvPr id="4212" name="Google Shape;4212;p44"/>
            <p:cNvGrpSpPr/>
            <p:nvPr/>
          </p:nvGrpSpPr>
          <p:grpSpPr>
            <a:xfrm>
              <a:off x="4714886" y="3271938"/>
              <a:ext cx="1202721" cy="709241"/>
              <a:chOff x="2514225" y="4239175"/>
              <a:chExt cx="2084800" cy="1229400"/>
            </a:xfrm>
          </p:grpSpPr>
          <p:sp>
            <p:nvSpPr>
              <p:cNvPr id="4213" name="Google Shape;4213;p44"/>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4"/>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4"/>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4"/>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4"/>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4"/>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4"/>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4"/>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4"/>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4"/>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4"/>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4"/>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4"/>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4"/>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4"/>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4"/>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4"/>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44"/>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44"/>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4"/>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4"/>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4"/>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4"/>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4"/>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4"/>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4"/>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4"/>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4"/>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4"/>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4"/>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4"/>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44"/>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44"/>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4"/>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4"/>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4"/>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4"/>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4"/>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4"/>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4"/>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4"/>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4"/>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4"/>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4"/>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44"/>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44"/>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4"/>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4"/>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4"/>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4"/>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4"/>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4"/>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4"/>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4"/>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4"/>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4"/>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4"/>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4"/>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4"/>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4"/>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4"/>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4"/>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44"/>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44"/>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4"/>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4"/>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4"/>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4"/>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4"/>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4"/>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4"/>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4"/>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44"/>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44"/>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44"/>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44"/>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44"/>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44"/>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44"/>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44"/>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44"/>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44"/>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44"/>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44"/>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44"/>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44"/>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44"/>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44"/>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44"/>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44"/>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4"/>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4"/>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4"/>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4"/>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4"/>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4"/>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4"/>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4"/>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4"/>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4"/>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4"/>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4"/>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4"/>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4"/>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4"/>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4"/>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4"/>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4"/>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4"/>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4"/>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4"/>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4"/>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4"/>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4"/>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4"/>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4"/>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4"/>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4"/>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4"/>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4"/>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4"/>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4"/>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4"/>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4"/>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4"/>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4"/>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4"/>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4"/>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4"/>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4"/>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4"/>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4"/>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4"/>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4"/>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4"/>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4"/>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4"/>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4"/>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4"/>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4"/>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4"/>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4"/>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4"/>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4"/>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4"/>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4"/>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4"/>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4"/>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4"/>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4"/>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4"/>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4"/>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4"/>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4"/>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4"/>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4"/>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4"/>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4"/>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4"/>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4"/>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4"/>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4"/>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4"/>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4"/>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4"/>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4"/>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4"/>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4"/>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4"/>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4"/>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4"/>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4"/>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4"/>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4"/>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4"/>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4"/>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4"/>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4"/>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4"/>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4"/>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4"/>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4"/>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4"/>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4"/>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4"/>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4"/>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4"/>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4"/>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4"/>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4"/>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4"/>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4"/>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4"/>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4"/>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4"/>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4"/>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4"/>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4"/>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4"/>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4"/>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4"/>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4"/>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4"/>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4"/>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4"/>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4"/>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4"/>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4"/>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4"/>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4"/>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4"/>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4"/>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4"/>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4"/>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4"/>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4"/>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4"/>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4"/>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4"/>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4"/>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4"/>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4"/>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4"/>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4"/>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4"/>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4"/>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4"/>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4"/>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4"/>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4"/>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4"/>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4"/>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4"/>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4"/>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4"/>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4"/>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4"/>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4"/>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4"/>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4"/>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4"/>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4"/>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4"/>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4"/>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4"/>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4"/>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4"/>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4"/>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4"/>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4"/>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4"/>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4"/>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4"/>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4"/>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4"/>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4"/>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4"/>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4"/>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4"/>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4"/>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4"/>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4"/>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4"/>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4"/>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4"/>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4"/>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4"/>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4"/>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4"/>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4"/>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4"/>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4"/>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4"/>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4"/>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7" name="Google Shape;4487;p44"/>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8" name="Google Shape;4488;p44"/>
            <p:cNvGrpSpPr/>
            <p:nvPr/>
          </p:nvGrpSpPr>
          <p:grpSpPr>
            <a:xfrm>
              <a:off x="4851510" y="3282978"/>
              <a:ext cx="1028757" cy="669305"/>
              <a:chOff x="2732000" y="1526850"/>
              <a:chExt cx="1783250" cy="1160175"/>
            </a:xfrm>
          </p:grpSpPr>
          <p:sp>
            <p:nvSpPr>
              <p:cNvPr id="4489" name="Google Shape;4489;p44"/>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4"/>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4"/>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4"/>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4"/>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4"/>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4"/>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4"/>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4"/>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4"/>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4"/>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4"/>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4"/>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4"/>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4"/>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4"/>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4"/>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4"/>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4"/>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4"/>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4"/>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4"/>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4"/>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4"/>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4"/>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4"/>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4"/>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4"/>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4"/>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4"/>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4"/>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4"/>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4"/>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4"/>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4"/>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4"/>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25" name="Google Shape;4525;p44"/>
          <p:cNvGrpSpPr/>
          <p:nvPr/>
        </p:nvGrpSpPr>
        <p:grpSpPr>
          <a:xfrm>
            <a:off x="4005100" y="1921297"/>
            <a:ext cx="2127409" cy="1097580"/>
            <a:chOff x="4758945" y="2591412"/>
            <a:chExt cx="1114585" cy="575011"/>
          </a:xfrm>
        </p:grpSpPr>
        <p:grpSp>
          <p:nvGrpSpPr>
            <p:cNvPr id="4526" name="Google Shape;4526;p44"/>
            <p:cNvGrpSpPr/>
            <p:nvPr/>
          </p:nvGrpSpPr>
          <p:grpSpPr>
            <a:xfrm>
              <a:off x="4758945" y="2591412"/>
              <a:ext cx="1114585" cy="575011"/>
              <a:chOff x="4758945" y="2591412"/>
              <a:chExt cx="1114585" cy="575011"/>
            </a:xfrm>
          </p:grpSpPr>
          <p:sp>
            <p:nvSpPr>
              <p:cNvPr id="4527" name="Google Shape;4527;p44"/>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4"/>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4"/>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4"/>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4"/>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4"/>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4"/>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4"/>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4"/>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4"/>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4"/>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4"/>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4"/>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4"/>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4"/>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4"/>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3" name="Google Shape;4543;p44"/>
            <p:cNvGrpSpPr/>
            <p:nvPr/>
          </p:nvGrpSpPr>
          <p:grpSpPr>
            <a:xfrm>
              <a:off x="4760834" y="2594715"/>
              <a:ext cx="1108903" cy="517407"/>
              <a:chOff x="4760834" y="2594715"/>
              <a:chExt cx="1108903" cy="517407"/>
            </a:xfrm>
          </p:grpSpPr>
          <p:sp>
            <p:nvSpPr>
              <p:cNvPr id="4544" name="Google Shape;4544;p44"/>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4"/>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4"/>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4"/>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4"/>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4"/>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4"/>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4"/>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4"/>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4"/>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4"/>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4"/>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4"/>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4"/>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4"/>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4"/>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4"/>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4"/>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4"/>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4"/>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4"/>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4"/>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4"/>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4"/>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4"/>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4"/>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4"/>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4"/>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4"/>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4"/>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4"/>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4"/>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4"/>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4"/>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4"/>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4"/>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4"/>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4"/>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4"/>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4"/>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4"/>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4"/>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4"/>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4"/>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4"/>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4"/>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4"/>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4"/>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4"/>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4"/>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4"/>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4"/>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4"/>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4"/>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4"/>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4"/>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4"/>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4"/>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4"/>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4"/>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4"/>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4"/>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4"/>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4"/>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4"/>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4"/>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4"/>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4"/>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4"/>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4"/>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4"/>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4"/>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4"/>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4"/>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4"/>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4"/>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4"/>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4"/>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4"/>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4"/>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4"/>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4"/>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4"/>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4"/>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4"/>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4"/>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4"/>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4"/>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4"/>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4"/>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4"/>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4"/>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4"/>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4"/>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4"/>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4"/>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4"/>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4"/>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4"/>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4"/>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4"/>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4"/>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4"/>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4"/>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4"/>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4"/>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4"/>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4"/>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4"/>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4"/>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4"/>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4"/>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4"/>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4"/>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4"/>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4"/>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4"/>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4"/>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4"/>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4"/>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4"/>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4"/>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4"/>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4"/>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4"/>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4"/>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4"/>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4"/>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4"/>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4"/>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4"/>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4"/>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4"/>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4"/>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4"/>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4"/>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4"/>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4"/>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4"/>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4"/>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4"/>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4"/>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4"/>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4"/>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4"/>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4"/>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4"/>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44"/>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44"/>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4"/>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4"/>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4"/>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4"/>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4"/>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4"/>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4"/>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4"/>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4"/>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4"/>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4"/>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4"/>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4"/>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44"/>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44"/>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4"/>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4"/>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4"/>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4"/>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4"/>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4"/>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4"/>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4"/>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4"/>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4"/>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4"/>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4"/>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4"/>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4"/>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4"/>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4"/>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4"/>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4"/>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4"/>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4"/>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4"/>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4"/>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44"/>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44"/>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4"/>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4"/>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4"/>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4"/>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4"/>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4"/>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4"/>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4"/>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4"/>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44"/>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44"/>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4"/>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4"/>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4"/>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4"/>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4"/>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4"/>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4"/>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4"/>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4"/>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4"/>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4"/>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4"/>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4"/>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4"/>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4"/>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4"/>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4"/>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4"/>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4"/>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4"/>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44"/>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44"/>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4"/>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4"/>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4"/>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4"/>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4"/>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4"/>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4"/>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4"/>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4"/>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4"/>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4"/>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4"/>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44"/>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44"/>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44"/>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44"/>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4"/>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4"/>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4"/>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4"/>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4"/>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4"/>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4"/>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44"/>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44"/>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44"/>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44"/>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44"/>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4"/>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4"/>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4"/>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4"/>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4"/>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4"/>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44"/>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44"/>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44"/>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44"/>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4"/>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4"/>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4"/>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4"/>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4"/>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44"/>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44"/>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44"/>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44"/>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44"/>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44"/>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4"/>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4"/>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4"/>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4"/>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4"/>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4"/>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4"/>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44"/>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44"/>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44"/>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44"/>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4"/>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4"/>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4"/>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4"/>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4"/>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4"/>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4"/>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44"/>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44"/>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44"/>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44"/>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4"/>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4"/>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4"/>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4"/>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4"/>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4"/>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4"/>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44"/>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44"/>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44"/>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44"/>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4"/>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4"/>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4"/>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4"/>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4"/>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4"/>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4"/>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44"/>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44"/>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44"/>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7" name="Google Shape;4857;p44"/>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61"/>
        <p:cNvGrpSpPr/>
        <p:nvPr/>
      </p:nvGrpSpPr>
      <p:grpSpPr>
        <a:xfrm>
          <a:off x="0" y="0"/>
          <a:ext cx="0" cy="0"/>
          <a:chOff x="0" y="0"/>
          <a:chExt cx="0" cy="0"/>
        </a:xfrm>
      </p:grpSpPr>
      <p:sp>
        <p:nvSpPr>
          <p:cNvPr id="4862" name="Google Shape;4862;p4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4863" name="Google Shape;4863;p45"/>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rPr>
              <a:t>Flaticon’s extension</a:t>
            </a:r>
            <a:r>
              <a:rPr lang="es">
                <a:solidFill>
                  <a:srgbClr val="FFFFFF"/>
                </a:solidFill>
                <a:latin typeface="Arial"/>
                <a:ea typeface="Arial"/>
                <a:cs typeface="Arial"/>
                <a:sym typeface="Arial"/>
              </a:rPr>
              <a:t>, allowing you to customize and add even more icons.</a:t>
            </a:r>
            <a:r>
              <a:rPr lang="es">
                <a:solidFill>
                  <a:srgbClr val="435D74"/>
                </a:solidFill>
                <a:latin typeface="Arial"/>
                <a:ea typeface="Arial"/>
                <a:cs typeface="Arial"/>
                <a:sym typeface="Arial"/>
              </a:rPr>
              <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4864" name="Google Shape;4864;p45"/>
          <p:cNvGrpSpPr/>
          <p:nvPr/>
        </p:nvGrpSpPr>
        <p:grpSpPr>
          <a:xfrm>
            <a:off x="1464938" y="2167205"/>
            <a:ext cx="230686" cy="202772"/>
            <a:chOff x="898875" y="244725"/>
            <a:chExt cx="481800" cy="423500"/>
          </a:xfrm>
        </p:grpSpPr>
        <p:sp>
          <p:nvSpPr>
            <p:cNvPr id="4865" name="Google Shape;4865;p45"/>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6" name="Google Shape;4866;p45"/>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7" name="Google Shape;4867;p45"/>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8" name="Google Shape;4868;p45"/>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69" name="Google Shape;4869;p45"/>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0" name="Google Shape;4870;p45"/>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1" name="Google Shape;4871;p45"/>
          <p:cNvGrpSpPr/>
          <p:nvPr/>
        </p:nvGrpSpPr>
        <p:grpSpPr>
          <a:xfrm>
            <a:off x="1763045" y="2153243"/>
            <a:ext cx="202760" cy="230698"/>
            <a:chOff x="1529350" y="258825"/>
            <a:chExt cx="423475" cy="481825"/>
          </a:xfrm>
        </p:grpSpPr>
        <p:sp>
          <p:nvSpPr>
            <p:cNvPr id="4872" name="Google Shape;4872;p45"/>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3" name="Google Shape;4873;p45"/>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4" name="Google Shape;4874;p45"/>
          <p:cNvGrpSpPr/>
          <p:nvPr/>
        </p:nvGrpSpPr>
        <p:grpSpPr>
          <a:xfrm>
            <a:off x="2030275" y="2207760"/>
            <a:ext cx="231811" cy="121663"/>
            <a:chOff x="2084325" y="363300"/>
            <a:chExt cx="484150" cy="254100"/>
          </a:xfrm>
        </p:grpSpPr>
        <p:sp>
          <p:nvSpPr>
            <p:cNvPr id="4875" name="Google Shape;4875;p45"/>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6" name="Google Shape;4876;p45"/>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77" name="Google Shape;4877;p45"/>
          <p:cNvGrpSpPr/>
          <p:nvPr/>
        </p:nvGrpSpPr>
        <p:grpSpPr>
          <a:xfrm>
            <a:off x="2335803" y="2153243"/>
            <a:ext cx="202760" cy="230698"/>
            <a:chOff x="2707500" y="249400"/>
            <a:chExt cx="423475" cy="481825"/>
          </a:xfrm>
        </p:grpSpPr>
        <p:sp>
          <p:nvSpPr>
            <p:cNvPr id="4878" name="Google Shape;4878;p45"/>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79" name="Google Shape;4879;p45"/>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0" name="Google Shape;4880;p45"/>
          <p:cNvGrpSpPr/>
          <p:nvPr/>
        </p:nvGrpSpPr>
        <p:grpSpPr>
          <a:xfrm>
            <a:off x="2617068" y="2153465"/>
            <a:ext cx="207668" cy="230255"/>
            <a:chOff x="3300325" y="249875"/>
            <a:chExt cx="433725" cy="480900"/>
          </a:xfrm>
        </p:grpSpPr>
        <p:sp>
          <p:nvSpPr>
            <p:cNvPr id="4881" name="Google Shape;4881;p45"/>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2" name="Google Shape;4882;p45"/>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3" name="Google Shape;4883;p45"/>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4" name="Google Shape;4884;p45"/>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5" name="Google Shape;4885;p45"/>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6" name="Google Shape;4886;p45"/>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87" name="Google Shape;4887;p45"/>
          <p:cNvGrpSpPr/>
          <p:nvPr/>
        </p:nvGrpSpPr>
        <p:grpSpPr>
          <a:xfrm>
            <a:off x="2881653" y="2153411"/>
            <a:ext cx="239603" cy="230363"/>
            <a:chOff x="3854700" y="249750"/>
            <a:chExt cx="500425" cy="481125"/>
          </a:xfrm>
        </p:grpSpPr>
        <p:sp>
          <p:nvSpPr>
            <p:cNvPr id="4888" name="Google Shape;4888;p45"/>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89" name="Google Shape;4889;p45"/>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0" name="Google Shape;4890;p45"/>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1" name="Google Shape;4891;p45"/>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2" name="Google Shape;4892;p45"/>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3" name="Google Shape;4893;p45"/>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4" name="Google Shape;4894;p45"/>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5" name="Google Shape;4895;p45"/>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6" name="Google Shape;4896;p45"/>
          <p:cNvGrpSpPr/>
          <p:nvPr/>
        </p:nvGrpSpPr>
        <p:grpSpPr>
          <a:xfrm>
            <a:off x="3165892" y="2153411"/>
            <a:ext cx="239603" cy="230363"/>
            <a:chOff x="4447550" y="249750"/>
            <a:chExt cx="500425" cy="481125"/>
          </a:xfrm>
        </p:grpSpPr>
        <p:sp>
          <p:nvSpPr>
            <p:cNvPr id="4897" name="Google Shape;4897;p45"/>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898" name="Google Shape;4898;p45"/>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899" name="Google Shape;4899;p45"/>
          <p:cNvGrpSpPr/>
          <p:nvPr/>
        </p:nvGrpSpPr>
        <p:grpSpPr>
          <a:xfrm>
            <a:off x="3457757" y="2153243"/>
            <a:ext cx="230698" cy="230698"/>
            <a:chOff x="5049725" y="249400"/>
            <a:chExt cx="481825" cy="481825"/>
          </a:xfrm>
        </p:grpSpPr>
        <p:sp>
          <p:nvSpPr>
            <p:cNvPr id="4900" name="Google Shape;4900;p45"/>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1" name="Google Shape;4901;p45"/>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2" name="Google Shape;4902;p45"/>
          <p:cNvGrpSpPr/>
          <p:nvPr/>
        </p:nvGrpSpPr>
        <p:grpSpPr>
          <a:xfrm>
            <a:off x="3739244" y="2153243"/>
            <a:ext cx="230698" cy="230698"/>
            <a:chOff x="5660400" y="238125"/>
            <a:chExt cx="481825" cy="481825"/>
          </a:xfrm>
        </p:grpSpPr>
        <p:sp>
          <p:nvSpPr>
            <p:cNvPr id="4903" name="Google Shape;4903;p45"/>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4" name="Google Shape;4904;p45"/>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05" name="Google Shape;4905;p45"/>
          <p:cNvGrpSpPr/>
          <p:nvPr/>
        </p:nvGrpSpPr>
        <p:grpSpPr>
          <a:xfrm>
            <a:off x="4022597" y="2153243"/>
            <a:ext cx="230698" cy="230698"/>
            <a:chOff x="6235400" y="249400"/>
            <a:chExt cx="481825" cy="481825"/>
          </a:xfrm>
        </p:grpSpPr>
        <p:sp>
          <p:nvSpPr>
            <p:cNvPr id="4906" name="Google Shape;4906;p45"/>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7" name="Google Shape;4907;p45"/>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8" name="Google Shape;4908;p45"/>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09" name="Google Shape;4909;p45"/>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0" name="Google Shape;4910;p45"/>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11" name="Google Shape;4911;p45"/>
          <p:cNvGrpSpPr/>
          <p:nvPr/>
        </p:nvGrpSpPr>
        <p:grpSpPr>
          <a:xfrm>
            <a:off x="1464608" y="2455652"/>
            <a:ext cx="231344" cy="202724"/>
            <a:chOff x="899850" y="871450"/>
            <a:chExt cx="483175" cy="423400"/>
          </a:xfrm>
        </p:grpSpPr>
        <p:sp>
          <p:nvSpPr>
            <p:cNvPr id="4912" name="Google Shape;4912;p45"/>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3" name="Google Shape;4913;p45"/>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4" name="Google Shape;4914;p45"/>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5" name="Google Shape;4915;p45"/>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16" name="Google Shape;4916;p45"/>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17" name="Google Shape;4917;p45"/>
          <p:cNvGrpSpPr/>
          <p:nvPr/>
        </p:nvGrpSpPr>
        <p:grpSpPr>
          <a:xfrm>
            <a:off x="2030383" y="2441659"/>
            <a:ext cx="231596" cy="230710"/>
            <a:chOff x="2085450" y="842250"/>
            <a:chExt cx="483700" cy="481850"/>
          </a:xfrm>
        </p:grpSpPr>
        <p:sp>
          <p:nvSpPr>
            <p:cNvPr id="4918" name="Google Shape;4918;p45"/>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19" name="Google Shape;4919;p45"/>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0" name="Google Shape;4920;p45"/>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1" name="Google Shape;4921;p45"/>
          <p:cNvGrpSpPr/>
          <p:nvPr/>
        </p:nvGrpSpPr>
        <p:grpSpPr>
          <a:xfrm>
            <a:off x="2321816" y="2441665"/>
            <a:ext cx="230734" cy="230698"/>
            <a:chOff x="2685825" y="840375"/>
            <a:chExt cx="481900" cy="481825"/>
          </a:xfrm>
        </p:grpSpPr>
        <p:sp>
          <p:nvSpPr>
            <p:cNvPr id="4922" name="Google Shape;4922;p45"/>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3" name="Google Shape;4923;p45"/>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24" name="Google Shape;4924;p45"/>
          <p:cNvGrpSpPr/>
          <p:nvPr/>
        </p:nvGrpSpPr>
        <p:grpSpPr>
          <a:xfrm>
            <a:off x="2601752" y="2441449"/>
            <a:ext cx="238299" cy="231129"/>
            <a:chOff x="3270675" y="841800"/>
            <a:chExt cx="497700" cy="482725"/>
          </a:xfrm>
        </p:grpSpPr>
        <p:sp>
          <p:nvSpPr>
            <p:cNvPr id="4925" name="Google Shape;4925;p45"/>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6" name="Google Shape;4926;p45"/>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27" name="Google Shape;4927;p45"/>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28" name="Google Shape;4928;p45"/>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4929" name="Google Shape;4929;p45"/>
          <p:cNvGrpSpPr/>
          <p:nvPr/>
        </p:nvGrpSpPr>
        <p:grpSpPr>
          <a:xfrm>
            <a:off x="3170346" y="2455634"/>
            <a:ext cx="230698" cy="202760"/>
            <a:chOff x="4467200" y="877100"/>
            <a:chExt cx="481825" cy="423475"/>
          </a:xfrm>
        </p:grpSpPr>
        <p:sp>
          <p:nvSpPr>
            <p:cNvPr id="4930" name="Google Shape;4930;p45"/>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1" name="Google Shape;4931;p45"/>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2" name="Google Shape;4932;p45"/>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3" name="Google Shape;4933;p45"/>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4" name="Google Shape;4934;p45"/>
          <p:cNvGrpSpPr/>
          <p:nvPr/>
        </p:nvGrpSpPr>
        <p:grpSpPr>
          <a:xfrm>
            <a:off x="3452478" y="2441659"/>
            <a:ext cx="241255" cy="230710"/>
            <a:chOff x="5045500" y="842250"/>
            <a:chExt cx="503875" cy="481850"/>
          </a:xfrm>
        </p:grpSpPr>
        <p:sp>
          <p:nvSpPr>
            <p:cNvPr id="4935" name="Google Shape;4935;p45"/>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6" name="Google Shape;4936;p45"/>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37" name="Google Shape;4937;p45"/>
          <p:cNvGrpSpPr/>
          <p:nvPr/>
        </p:nvGrpSpPr>
        <p:grpSpPr>
          <a:xfrm>
            <a:off x="3740022" y="2459488"/>
            <a:ext cx="229142" cy="195051"/>
            <a:chOff x="5645200" y="879425"/>
            <a:chExt cx="478575" cy="407375"/>
          </a:xfrm>
        </p:grpSpPr>
        <p:sp>
          <p:nvSpPr>
            <p:cNvPr id="4938" name="Google Shape;4938;p45"/>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39" name="Google Shape;4939;p45"/>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0" name="Google Shape;4940;p45"/>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1" name="Google Shape;4941;p45"/>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2" name="Google Shape;4942;p45"/>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3" name="Google Shape;4943;p45"/>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44" name="Google Shape;4944;p45"/>
          <p:cNvGrpSpPr/>
          <p:nvPr/>
        </p:nvGrpSpPr>
        <p:grpSpPr>
          <a:xfrm>
            <a:off x="4036560" y="2441665"/>
            <a:ext cx="202772" cy="230698"/>
            <a:chOff x="6264525" y="842250"/>
            <a:chExt cx="423500" cy="481825"/>
          </a:xfrm>
        </p:grpSpPr>
        <p:sp>
          <p:nvSpPr>
            <p:cNvPr id="4945" name="Google Shape;4945;p45"/>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6" name="Google Shape;4946;p45"/>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7" name="Google Shape;4947;p45"/>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8" name="Google Shape;4948;p45"/>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49" name="Google Shape;4949;p45"/>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0" name="Google Shape;4950;p45"/>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1" name="Google Shape;4951;p45"/>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2" name="Google Shape;4952;p45"/>
          <p:cNvGrpSpPr/>
          <p:nvPr/>
        </p:nvGrpSpPr>
        <p:grpSpPr>
          <a:xfrm>
            <a:off x="1464932" y="2723636"/>
            <a:ext cx="230698" cy="230698"/>
            <a:chOff x="900750" y="1436075"/>
            <a:chExt cx="481825" cy="481825"/>
          </a:xfrm>
        </p:grpSpPr>
        <p:sp>
          <p:nvSpPr>
            <p:cNvPr id="4953" name="Google Shape;4953;p45"/>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4" name="Google Shape;4954;p45"/>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5" name="Google Shape;4955;p45"/>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6" name="Google Shape;4956;p45"/>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57" name="Google Shape;4957;p45"/>
          <p:cNvGrpSpPr/>
          <p:nvPr/>
        </p:nvGrpSpPr>
        <p:grpSpPr>
          <a:xfrm>
            <a:off x="1749075" y="2764633"/>
            <a:ext cx="230698" cy="148703"/>
            <a:chOff x="1492675" y="1520750"/>
            <a:chExt cx="481825" cy="310575"/>
          </a:xfrm>
        </p:grpSpPr>
        <p:sp>
          <p:nvSpPr>
            <p:cNvPr id="4958" name="Google Shape;4958;p45"/>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59" name="Google Shape;4959;p45"/>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0" name="Google Shape;4960;p45"/>
          <p:cNvGrpSpPr/>
          <p:nvPr/>
        </p:nvGrpSpPr>
        <p:grpSpPr>
          <a:xfrm>
            <a:off x="2026384" y="2723624"/>
            <a:ext cx="239592" cy="230722"/>
            <a:chOff x="2071000" y="1435025"/>
            <a:chExt cx="500400" cy="481875"/>
          </a:xfrm>
        </p:grpSpPr>
        <p:sp>
          <p:nvSpPr>
            <p:cNvPr id="4961" name="Google Shape;4961;p45"/>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2" name="Google Shape;4962;p45"/>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3" name="Google Shape;4963;p45"/>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4" name="Google Shape;4964;p45"/>
          <p:cNvGrpSpPr/>
          <p:nvPr/>
        </p:nvGrpSpPr>
        <p:grpSpPr>
          <a:xfrm>
            <a:off x="2317543" y="2737791"/>
            <a:ext cx="239280" cy="202389"/>
            <a:chOff x="2678350" y="1464650"/>
            <a:chExt cx="499750" cy="422700"/>
          </a:xfrm>
        </p:grpSpPr>
        <p:sp>
          <p:nvSpPr>
            <p:cNvPr id="4965" name="Google Shape;4965;p45"/>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45"/>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45"/>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68" name="Google Shape;4968;p45"/>
          <p:cNvGrpSpPr/>
          <p:nvPr/>
        </p:nvGrpSpPr>
        <p:grpSpPr>
          <a:xfrm>
            <a:off x="2605553" y="2723636"/>
            <a:ext cx="230698" cy="230698"/>
            <a:chOff x="3271200" y="1435075"/>
            <a:chExt cx="481825" cy="481825"/>
          </a:xfrm>
        </p:grpSpPr>
        <p:sp>
          <p:nvSpPr>
            <p:cNvPr id="4969" name="Google Shape;4969;p45"/>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0" name="Google Shape;4970;p45"/>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1" name="Google Shape;4971;p45"/>
          <p:cNvGrpSpPr/>
          <p:nvPr/>
        </p:nvGrpSpPr>
        <p:grpSpPr>
          <a:xfrm>
            <a:off x="2884681" y="2723624"/>
            <a:ext cx="233547" cy="230722"/>
            <a:chOff x="3858100" y="1435075"/>
            <a:chExt cx="487775" cy="481875"/>
          </a:xfrm>
        </p:grpSpPr>
        <p:sp>
          <p:nvSpPr>
            <p:cNvPr id="4972" name="Google Shape;4972;p45"/>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3" name="Google Shape;4973;p45"/>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4" name="Google Shape;4974;p45"/>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5" name="Google Shape;4975;p45"/>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6" name="Google Shape;4976;p45"/>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77" name="Google Shape;4977;p45"/>
          <p:cNvGrpSpPr/>
          <p:nvPr/>
        </p:nvGrpSpPr>
        <p:grpSpPr>
          <a:xfrm>
            <a:off x="3170345" y="2723636"/>
            <a:ext cx="230698" cy="230698"/>
            <a:chOff x="4456875" y="1435075"/>
            <a:chExt cx="481825" cy="481825"/>
          </a:xfrm>
        </p:grpSpPr>
        <p:sp>
          <p:nvSpPr>
            <p:cNvPr id="4978" name="Google Shape;4978;p45"/>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79" name="Google Shape;4979;p45"/>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0" name="Google Shape;4980;p45"/>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1" name="Google Shape;4981;p45"/>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2" name="Google Shape;4982;p45"/>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3" name="Google Shape;4983;p45"/>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4" name="Google Shape;4984;p45"/>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5" name="Google Shape;4985;p45"/>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6" name="Google Shape;4986;p45"/>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7" name="Google Shape;4987;p45"/>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8" name="Google Shape;4988;p45"/>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89" name="Google Shape;4989;p45"/>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0" name="Google Shape;4990;p45"/>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1" name="Google Shape;4991;p45"/>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2" name="Google Shape;4992;p45"/>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3" name="Google Shape;4993;p45"/>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4" name="Google Shape;4994;p45"/>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5" name="Google Shape;4995;p45"/>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6" name="Google Shape;4996;p45"/>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4997" name="Google Shape;4997;p45"/>
          <p:cNvGrpSpPr/>
          <p:nvPr/>
        </p:nvGrpSpPr>
        <p:grpSpPr>
          <a:xfrm>
            <a:off x="3456626" y="2723630"/>
            <a:ext cx="232960" cy="230710"/>
            <a:chOff x="5049725" y="1435050"/>
            <a:chExt cx="486550" cy="481850"/>
          </a:xfrm>
        </p:grpSpPr>
        <p:sp>
          <p:nvSpPr>
            <p:cNvPr id="4998" name="Google Shape;4998;p45"/>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99" name="Google Shape;4999;p45"/>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0" name="Google Shape;5000;p45"/>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1" name="Google Shape;5001;p45"/>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2" name="Google Shape;5002;p45"/>
          <p:cNvGrpSpPr/>
          <p:nvPr/>
        </p:nvGrpSpPr>
        <p:grpSpPr>
          <a:xfrm>
            <a:off x="3739208" y="2723636"/>
            <a:ext cx="230770" cy="230698"/>
            <a:chOff x="5642475" y="1435075"/>
            <a:chExt cx="481975" cy="481825"/>
          </a:xfrm>
        </p:grpSpPr>
        <p:sp>
          <p:nvSpPr>
            <p:cNvPr id="5003" name="Google Shape;5003;p45"/>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4" name="Google Shape;5004;p45"/>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5" name="Google Shape;5005;p45"/>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06" name="Google Shape;5006;p45"/>
          <p:cNvGrpSpPr/>
          <p:nvPr/>
        </p:nvGrpSpPr>
        <p:grpSpPr>
          <a:xfrm>
            <a:off x="4021065" y="2723630"/>
            <a:ext cx="233762" cy="230710"/>
            <a:chOff x="6232000" y="1435050"/>
            <a:chExt cx="488225" cy="481850"/>
          </a:xfrm>
        </p:grpSpPr>
        <p:sp>
          <p:nvSpPr>
            <p:cNvPr id="5007" name="Google Shape;5007;p45"/>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8" name="Google Shape;5008;p45"/>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09" name="Google Shape;5009;p45"/>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0" name="Google Shape;5010;p45"/>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1" name="Google Shape;5011;p45"/>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2" name="Google Shape;5012;p45"/>
          <p:cNvGrpSpPr/>
          <p:nvPr/>
        </p:nvGrpSpPr>
        <p:grpSpPr>
          <a:xfrm>
            <a:off x="1478302" y="3004925"/>
            <a:ext cx="203957" cy="229704"/>
            <a:chOff x="924450" y="2028975"/>
            <a:chExt cx="425975" cy="479750"/>
          </a:xfrm>
        </p:grpSpPr>
        <p:sp>
          <p:nvSpPr>
            <p:cNvPr id="5013" name="Google Shape;5013;p45"/>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4" name="Google Shape;5014;p45"/>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5" name="Google Shape;5015;p45"/>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16" name="Google Shape;5016;p45"/>
          <p:cNvGrpSpPr/>
          <p:nvPr/>
        </p:nvGrpSpPr>
        <p:grpSpPr>
          <a:xfrm>
            <a:off x="2030813" y="3018391"/>
            <a:ext cx="230734" cy="202772"/>
            <a:chOff x="2085450" y="2057100"/>
            <a:chExt cx="481900" cy="423500"/>
          </a:xfrm>
        </p:grpSpPr>
        <p:sp>
          <p:nvSpPr>
            <p:cNvPr id="5017" name="Google Shape;5017;p45"/>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8" name="Google Shape;5018;p45"/>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19" name="Google Shape;5019;p45"/>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0" name="Google Shape;5020;p45"/>
          <p:cNvGrpSpPr/>
          <p:nvPr/>
        </p:nvGrpSpPr>
        <p:grpSpPr>
          <a:xfrm>
            <a:off x="2321816" y="3034198"/>
            <a:ext cx="230734" cy="171159"/>
            <a:chOff x="2678275" y="2090100"/>
            <a:chExt cx="481900" cy="357475"/>
          </a:xfrm>
        </p:grpSpPr>
        <p:sp>
          <p:nvSpPr>
            <p:cNvPr id="5021" name="Google Shape;5021;p45"/>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2" name="Google Shape;5022;p45"/>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3" name="Google Shape;5023;p45"/>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4" name="Google Shape;5024;p45"/>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5" name="Google Shape;5025;p45"/>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26" name="Google Shape;5026;p45"/>
          <p:cNvGrpSpPr/>
          <p:nvPr/>
        </p:nvGrpSpPr>
        <p:grpSpPr>
          <a:xfrm>
            <a:off x="2646323" y="3042493"/>
            <a:ext cx="149158" cy="154569"/>
            <a:chOff x="3357325" y="2093500"/>
            <a:chExt cx="311525" cy="322825"/>
          </a:xfrm>
        </p:grpSpPr>
        <p:sp>
          <p:nvSpPr>
            <p:cNvPr id="5027" name="Google Shape;5027;p45"/>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8" name="Google Shape;5028;p45"/>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29" name="Google Shape;5029;p45"/>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30" name="Google Shape;5030;p45"/>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31" name="Google Shape;5031;p45"/>
          <p:cNvGrpSpPr/>
          <p:nvPr/>
        </p:nvGrpSpPr>
        <p:grpSpPr>
          <a:xfrm>
            <a:off x="3186385" y="3004428"/>
            <a:ext cx="198618" cy="230698"/>
            <a:chOff x="4492800" y="2027925"/>
            <a:chExt cx="414825" cy="481825"/>
          </a:xfrm>
        </p:grpSpPr>
        <p:sp>
          <p:nvSpPr>
            <p:cNvPr id="5032" name="Google Shape;5032;p45"/>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3" name="Google Shape;5033;p45"/>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34" name="Google Shape;5034;p45"/>
          <p:cNvGrpSpPr/>
          <p:nvPr/>
        </p:nvGrpSpPr>
        <p:grpSpPr>
          <a:xfrm>
            <a:off x="3457775" y="3004423"/>
            <a:ext cx="230662" cy="230710"/>
            <a:chOff x="5049725" y="2027900"/>
            <a:chExt cx="481750" cy="481850"/>
          </a:xfrm>
        </p:grpSpPr>
        <p:sp>
          <p:nvSpPr>
            <p:cNvPr id="5035" name="Google Shape;5035;p45"/>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6" name="Google Shape;5036;p45"/>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7" name="Google Shape;5037;p45"/>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8" name="Google Shape;5038;p45"/>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39" name="Google Shape;5039;p45"/>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0" name="Google Shape;5040;p45"/>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1" name="Google Shape;5041;p45"/>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2" name="Google Shape;5042;p45"/>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3" name="Google Shape;5043;p45"/>
          <p:cNvGrpSpPr/>
          <p:nvPr/>
        </p:nvGrpSpPr>
        <p:grpSpPr>
          <a:xfrm>
            <a:off x="3779828" y="3004482"/>
            <a:ext cx="149529" cy="230590"/>
            <a:chOff x="5726350" y="2028150"/>
            <a:chExt cx="312300" cy="481600"/>
          </a:xfrm>
        </p:grpSpPr>
        <p:sp>
          <p:nvSpPr>
            <p:cNvPr id="5044" name="Google Shape;5044;p45"/>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5" name="Google Shape;5045;p45"/>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6" name="Google Shape;5046;p45"/>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47" name="Google Shape;5047;p45"/>
          <p:cNvGrpSpPr/>
          <p:nvPr/>
        </p:nvGrpSpPr>
        <p:grpSpPr>
          <a:xfrm>
            <a:off x="4024764" y="3006595"/>
            <a:ext cx="226365" cy="226365"/>
            <a:chOff x="6239925" y="2032450"/>
            <a:chExt cx="472775" cy="472775"/>
          </a:xfrm>
        </p:grpSpPr>
        <p:sp>
          <p:nvSpPr>
            <p:cNvPr id="5048" name="Google Shape;5048;p45"/>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49" name="Google Shape;5049;p45"/>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0" name="Google Shape;5050;p45"/>
          <p:cNvGrpSpPr/>
          <p:nvPr/>
        </p:nvGrpSpPr>
        <p:grpSpPr>
          <a:xfrm>
            <a:off x="4330172" y="2205605"/>
            <a:ext cx="227562" cy="126092"/>
            <a:chOff x="903075" y="2730000"/>
            <a:chExt cx="475275" cy="263350"/>
          </a:xfrm>
        </p:grpSpPr>
        <p:sp>
          <p:nvSpPr>
            <p:cNvPr id="5051" name="Google Shape;5051;p45"/>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2" name="Google Shape;5052;p45"/>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3" name="Google Shape;5053;p45"/>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54" name="Google Shape;5054;p45"/>
          <p:cNvGrpSpPr/>
          <p:nvPr/>
        </p:nvGrpSpPr>
        <p:grpSpPr>
          <a:xfrm>
            <a:off x="1749075" y="3004428"/>
            <a:ext cx="230698" cy="230698"/>
            <a:chOff x="1492675" y="2027925"/>
            <a:chExt cx="481825" cy="481825"/>
          </a:xfrm>
        </p:grpSpPr>
        <p:sp>
          <p:nvSpPr>
            <p:cNvPr id="5055" name="Google Shape;5055;p45"/>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6" name="Google Shape;5056;p45"/>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7" name="Google Shape;5057;p45"/>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8" name="Google Shape;5058;p45"/>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59" name="Google Shape;5059;p45"/>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60" name="Google Shape;5060;p45"/>
          <p:cNvGrpSpPr/>
          <p:nvPr/>
        </p:nvGrpSpPr>
        <p:grpSpPr>
          <a:xfrm>
            <a:off x="4623101" y="2153302"/>
            <a:ext cx="230698" cy="230698"/>
            <a:chOff x="1492675" y="2620775"/>
            <a:chExt cx="481825" cy="481825"/>
          </a:xfrm>
        </p:grpSpPr>
        <p:sp>
          <p:nvSpPr>
            <p:cNvPr id="5061" name="Google Shape;5061;p45"/>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2" name="Google Shape;5062;p45"/>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063" name="Google Shape;5063;p45"/>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064" name="Google Shape;5064;p45"/>
          <p:cNvGrpSpPr/>
          <p:nvPr/>
        </p:nvGrpSpPr>
        <p:grpSpPr>
          <a:xfrm>
            <a:off x="5183268" y="2164171"/>
            <a:ext cx="226843" cy="208960"/>
            <a:chOff x="2682350" y="2643425"/>
            <a:chExt cx="473775" cy="436425"/>
          </a:xfrm>
        </p:grpSpPr>
        <p:sp>
          <p:nvSpPr>
            <p:cNvPr id="5065" name="Google Shape;5065;p45"/>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6" name="Google Shape;5066;p45"/>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7" name="Google Shape;5067;p45"/>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8" name="Google Shape;5068;p45"/>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69" name="Google Shape;5069;p45"/>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0" name="Google Shape;5070;p45"/>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1" name="Google Shape;5071;p45"/>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2" name="Google Shape;5072;p45"/>
          <p:cNvGrpSpPr/>
          <p:nvPr/>
        </p:nvGrpSpPr>
        <p:grpSpPr>
          <a:xfrm>
            <a:off x="5499808" y="2153302"/>
            <a:ext cx="162205" cy="230698"/>
            <a:chOff x="3342725" y="2620775"/>
            <a:chExt cx="338775" cy="481825"/>
          </a:xfrm>
        </p:grpSpPr>
        <p:sp>
          <p:nvSpPr>
            <p:cNvPr id="5073" name="Google Shape;5073;p45"/>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4" name="Google Shape;5074;p45"/>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5" name="Google Shape;5075;p45"/>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76" name="Google Shape;5076;p45"/>
          <p:cNvGrpSpPr/>
          <p:nvPr/>
        </p:nvGrpSpPr>
        <p:grpSpPr>
          <a:xfrm>
            <a:off x="5767565" y="2153302"/>
            <a:ext cx="189246" cy="230698"/>
            <a:chOff x="3907325" y="2620775"/>
            <a:chExt cx="395250" cy="481825"/>
          </a:xfrm>
        </p:grpSpPr>
        <p:sp>
          <p:nvSpPr>
            <p:cNvPr id="5077" name="Google Shape;5077;p45"/>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8" name="Google Shape;5078;p45"/>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79" name="Google Shape;5079;p45"/>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0" name="Google Shape;5080;p45"/>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1" name="Google Shape;5081;p45"/>
          <p:cNvGrpSpPr/>
          <p:nvPr/>
        </p:nvGrpSpPr>
        <p:grpSpPr>
          <a:xfrm>
            <a:off x="6034939" y="2160514"/>
            <a:ext cx="230698" cy="216274"/>
            <a:chOff x="4456875" y="2635825"/>
            <a:chExt cx="481825" cy="451700"/>
          </a:xfrm>
        </p:grpSpPr>
        <p:sp>
          <p:nvSpPr>
            <p:cNvPr id="5082" name="Google Shape;5082;p45"/>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3" name="Google Shape;5083;p45"/>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4" name="Google Shape;5084;p45"/>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5" name="Google Shape;5085;p45"/>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6" name="Google Shape;5086;p45"/>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87" name="Google Shape;5087;p45"/>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88" name="Google Shape;5088;p45"/>
          <p:cNvGrpSpPr/>
          <p:nvPr/>
        </p:nvGrpSpPr>
        <p:grpSpPr>
          <a:xfrm>
            <a:off x="6323895" y="2160514"/>
            <a:ext cx="230698" cy="216274"/>
            <a:chOff x="5049725" y="2635825"/>
            <a:chExt cx="481825" cy="451700"/>
          </a:xfrm>
        </p:grpSpPr>
        <p:sp>
          <p:nvSpPr>
            <p:cNvPr id="5089" name="Google Shape;5089;p45"/>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0" name="Google Shape;5090;p45"/>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1" name="Google Shape;5091;p45"/>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092" name="Google Shape;5092;p45"/>
          <p:cNvGrpSpPr/>
          <p:nvPr/>
        </p:nvGrpSpPr>
        <p:grpSpPr>
          <a:xfrm>
            <a:off x="6604855" y="2153601"/>
            <a:ext cx="230231" cy="230099"/>
            <a:chOff x="5643000" y="2621375"/>
            <a:chExt cx="480850" cy="480575"/>
          </a:xfrm>
        </p:grpSpPr>
        <p:sp>
          <p:nvSpPr>
            <p:cNvPr id="5093" name="Google Shape;5093;p45"/>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4" name="Google Shape;5094;p45"/>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5" name="Google Shape;5095;p45"/>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6" name="Google Shape;5096;p45"/>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7" name="Google Shape;5097;p45"/>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8" name="Google Shape;5098;p45"/>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099" name="Google Shape;5099;p45"/>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00" name="Google Shape;5100;p45"/>
          <p:cNvGrpSpPr/>
          <p:nvPr/>
        </p:nvGrpSpPr>
        <p:grpSpPr>
          <a:xfrm>
            <a:off x="6890046" y="2153302"/>
            <a:ext cx="230770" cy="230698"/>
            <a:chOff x="6235250" y="2620775"/>
            <a:chExt cx="481975" cy="481825"/>
          </a:xfrm>
        </p:grpSpPr>
        <p:sp>
          <p:nvSpPr>
            <p:cNvPr id="5101" name="Google Shape;5101;p45"/>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2" name="Google Shape;5102;p45"/>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3" name="Google Shape;5103;p45"/>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4" name="Google Shape;5104;p45"/>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5" name="Google Shape;5105;p45"/>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06" name="Google Shape;5106;p45"/>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07" name="Google Shape;5107;p45"/>
          <p:cNvGrpSpPr/>
          <p:nvPr/>
        </p:nvGrpSpPr>
        <p:grpSpPr>
          <a:xfrm>
            <a:off x="4622474" y="2441724"/>
            <a:ext cx="231955" cy="230698"/>
            <a:chOff x="1535000" y="3223325"/>
            <a:chExt cx="484450" cy="481825"/>
          </a:xfrm>
        </p:grpSpPr>
        <p:sp>
          <p:nvSpPr>
            <p:cNvPr id="5108" name="Google Shape;5108;p45"/>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09" name="Google Shape;5109;p45"/>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0" name="Google Shape;5110;p45"/>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1" name="Google Shape;5111;p45"/>
          <p:cNvGrpSpPr/>
          <p:nvPr/>
        </p:nvGrpSpPr>
        <p:grpSpPr>
          <a:xfrm>
            <a:off x="4899627" y="2465729"/>
            <a:ext cx="230698" cy="182686"/>
            <a:chOff x="2085525" y="3263750"/>
            <a:chExt cx="481825" cy="381550"/>
          </a:xfrm>
        </p:grpSpPr>
        <p:sp>
          <p:nvSpPr>
            <p:cNvPr id="5112" name="Google Shape;5112;p45"/>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3" name="Google Shape;5113;p45"/>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14" name="Google Shape;5114;p45"/>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15" name="Google Shape;5115;p45"/>
          <p:cNvGrpSpPr/>
          <p:nvPr/>
        </p:nvGrpSpPr>
        <p:grpSpPr>
          <a:xfrm>
            <a:off x="5465239" y="2441717"/>
            <a:ext cx="231344" cy="230710"/>
            <a:chOff x="3270450" y="3213625"/>
            <a:chExt cx="483175" cy="481850"/>
          </a:xfrm>
        </p:grpSpPr>
        <p:sp>
          <p:nvSpPr>
            <p:cNvPr id="5116" name="Google Shape;5116;p45"/>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17" name="Google Shape;5117;p45"/>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18" name="Google Shape;5118;p45"/>
          <p:cNvGrpSpPr/>
          <p:nvPr/>
        </p:nvGrpSpPr>
        <p:grpSpPr>
          <a:xfrm>
            <a:off x="5804750" y="2441723"/>
            <a:ext cx="114876" cy="230698"/>
            <a:chOff x="3984950" y="3213600"/>
            <a:chExt cx="239925" cy="481825"/>
          </a:xfrm>
        </p:grpSpPr>
        <p:sp>
          <p:nvSpPr>
            <p:cNvPr id="5119" name="Google Shape;5119;p45"/>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0" name="Google Shape;5120;p45"/>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121" name="Google Shape;5121;p45"/>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2" name="Google Shape;5122;p45"/>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123" name="Google Shape;5123;p45"/>
          <p:cNvGrpSpPr/>
          <p:nvPr/>
        </p:nvGrpSpPr>
        <p:grpSpPr>
          <a:xfrm>
            <a:off x="6599193" y="2461911"/>
            <a:ext cx="241555" cy="190323"/>
            <a:chOff x="5629975" y="3255775"/>
            <a:chExt cx="504500" cy="397500"/>
          </a:xfrm>
        </p:grpSpPr>
        <p:sp>
          <p:nvSpPr>
            <p:cNvPr id="5124" name="Google Shape;5124;p45"/>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5" name="Google Shape;5125;p45"/>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6" name="Google Shape;5126;p45"/>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7" name="Google Shape;5127;p45"/>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28" name="Google Shape;5128;p45"/>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29" name="Google Shape;5129;p45"/>
          <p:cNvGrpSpPr/>
          <p:nvPr/>
        </p:nvGrpSpPr>
        <p:grpSpPr>
          <a:xfrm>
            <a:off x="6889741" y="2461983"/>
            <a:ext cx="231380" cy="190179"/>
            <a:chOff x="6234950" y="3255925"/>
            <a:chExt cx="483250" cy="397200"/>
          </a:xfrm>
        </p:grpSpPr>
        <p:sp>
          <p:nvSpPr>
            <p:cNvPr id="5130" name="Google Shape;5130;p45"/>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1" name="Google Shape;5131;p45"/>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2" name="Google Shape;5132;p45"/>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3" name="Google Shape;5133;p45"/>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4" name="Google Shape;5134;p45"/>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5" name="Google Shape;5135;p45"/>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36" name="Google Shape;5136;p45"/>
          <p:cNvGrpSpPr/>
          <p:nvPr/>
        </p:nvGrpSpPr>
        <p:grpSpPr>
          <a:xfrm>
            <a:off x="4335816" y="2723695"/>
            <a:ext cx="216274" cy="230698"/>
            <a:chOff x="914900" y="3806450"/>
            <a:chExt cx="451700" cy="481825"/>
          </a:xfrm>
        </p:grpSpPr>
        <p:sp>
          <p:nvSpPr>
            <p:cNvPr id="5137" name="Google Shape;5137;p45"/>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8" name="Google Shape;5138;p45"/>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39" name="Google Shape;5139;p45"/>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0" name="Google Shape;5140;p45"/>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1" name="Google Shape;5141;p45"/>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2" name="Google Shape;5142;p45"/>
          <p:cNvGrpSpPr/>
          <p:nvPr/>
        </p:nvGrpSpPr>
        <p:grpSpPr>
          <a:xfrm>
            <a:off x="4620689" y="2723569"/>
            <a:ext cx="235522" cy="230949"/>
            <a:chOff x="1490050" y="3805975"/>
            <a:chExt cx="491900" cy="482350"/>
          </a:xfrm>
        </p:grpSpPr>
        <p:sp>
          <p:nvSpPr>
            <p:cNvPr id="5143" name="Google Shape;5143;p45"/>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4" name="Google Shape;5144;p45"/>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5" name="Google Shape;5145;p45"/>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6" name="Google Shape;5146;p45"/>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47" name="Google Shape;5147;p45"/>
          <p:cNvGrpSpPr/>
          <p:nvPr/>
        </p:nvGrpSpPr>
        <p:grpSpPr>
          <a:xfrm>
            <a:off x="4908927" y="2723695"/>
            <a:ext cx="212096" cy="230698"/>
            <a:chOff x="2104275" y="3806450"/>
            <a:chExt cx="442975" cy="481825"/>
          </a:xfrm>
        </p:grpSpPr>
        <p:sp>
          <p:nvSpPr>
            <p:cNvPr id="5148" name="Google Shape;5148;p45"/>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49" name="Google Shape;5149;p45"/>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0" name="Google Shape;5150;p45"/>
          <p:cNvGrpSpPr/>
          <p:nvPr/>
        </p:nvGrpSpPr>
        <p:grpSpPr>
          <a:xfrm>
            <a:off x="5196925" y="2723695"/>
            <a:ext cx="199528" cy="230698"/>
            <a:chOff x="2710875" y="3806450"/>
            <a:chExt cx="416725" cy="481825"/>
          </a:xfrm>
        </p:grpSpPr>
        <p:sp>
          <p:nvSpPr>
            <p:cNvPr id="5151" name="Google Shape;5151;p45"/>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2" name="Google Shape;5152;p45"/>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3" name="Google Shape;5153;p45"/>
          <p:cNvGrpSpPr/>
          <p:nvPr/>
        </p:nvGrpSpPr>
        <p:grpSpPr>
          <a:xfrm>
            <a:off x="5465562" y="2751196"/>
            <a:ext cx="230698" cy="175696"/>
            <a:chOff x="3271200" y="3863875"/>
            <a:chExt cx="481825" cy="366950"/>
          </a:xfrm>
        </p:grpSpPr>
        <p:sp>
          <p:nvSpPr>
            <p:cNvPr id="5154" name="Google Shape;5154;p45"/>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5" name="Google Shape;5155;p45"/>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6" name="Google Shape;5156;p45"/>
          <p:cNvGrpSpPr/>
          <p:nvPr/>
        </p:nvGrpSpPr>
        <p:grpSpPr>
          <a:xfrm>
            <a:off x="5761706" y="2723850"/>
            <a:ext cx="200964" cy="230387"/>
            <a:chOff x="3895050" y="3806775"/>
            <a:chExt cx="419725" cy="481175"/>
          </a:xfrm>
        </p:grpSpPr>
        <p:sp>
          <p:nvSpPr>
            <p:cNvPr id="5157" name="Google Shape;5157;p45"/>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58" name="Google Shape;5158;p45"/>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59" name="Google Shape;5159;p45"/>
          <p:cNvGrpSpPr/>
          <p:nvPr/>
        </p:nvGrpSpPr>
        <p:grpSpPr>
          <a:xfrm>
            <a:off x="6035945" y="2723701"/>
            <a:ext cx="228687" cy="230686"/>
            <a:chOff x="4464775" y="3806475"/>
            <a:chExt cx="477625" cy="481800"/>
          </a:xfrm>
        </p:grpSpPr>
        <p:sp>
          <p:nvSpPr>
            <p:cNvPr id="5160" name="Google Shape;5160;p45"/>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1" name="Google Shape;5161;p45"/>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2" name="Google Shape;5162;p45"/>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3" name="Google Shape;5163;p45"/>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4" name="Google Shape;5164;p45"/>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5" name="Google Shape;5165;p45"/>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66" name="Google Shape;5166;p45"/>
          <p:cNvGrpSpPr/>
          <p:nvPr/>
        </p:nvGrpSpPr>
        <p:grpSpPr>
          <a:xfrm>
            <a:off x="6323895" y="2723695"/>
            <a:ext cx="230698" cy="230698"/>
            <a:chOff x="5049725" y="3806450"/>
            <a:chExt cx="481825" cy="481825"/>
          </a:xfrm>
        </p:grpSpPr>
        <p:sp>
          <p:nvSpPr>
            <p:cNvPr id="5167" name="Google Shape;5167;p45"/>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8" name="Google Shape;5168;p45"/>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69" name="Google Shape;5169;p45"/>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0" name="Google Shape;5170;p45"/>
          <p:cNvGrpSpPr/>
          <p:nvPr/>
        </p:nvGrpSpPr>
        <p:grpSpPr>
          <a:xfrm>
            <a:off x="6604621" y="2723695"/>
            <a:ext cx="230698" cy="230698"/>
            <a:chOff x="5651375" y="3806450"/>
            <a:chExt cx="481825" cy="481825"/>
          </a:xfrm>
        </p:grpSpPr>
        <p:sp>
          <p:nvSpPr>
            <p:cNvPr id="5171" name="Google Shape;5171;p45"/>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2" name="Google Shape;5172;p45"/>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3" name="Google Shape;5173;p45"/>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4" name="Google Shape;5174;p45"/>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5" name="Google Shape;5175;p45"/>
          <p:cNvGrpSpPr/>
          <p:nvPr/>
        </p:nvGrpSpPr>
        <p:grpSpPr>
          <a:xfrm>
            <a:off x="6903937" y="2725047"/>
            <a:ext cx="202987" cy="227993"/>
            <a:chOff x="6264300" y="3809300"/>
            <a:chExt cx="423950" cy="476175"/>
          </a:xfrm>
        </p:grpSpPr>
        <p:sp>
          <p:nvSpPr>
            <p:cNvPr id="5176" name="Google Shape;5176;p45"/>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7" name="Google Shape;5177;p45"/>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78" name="Google Shape;5178;p45"/>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79" name="Google Shape;5179;p45"/>
          <p:cNvGrpSpPr/>
          <p:nvPr/>
        </p:nvGrpSpPr>
        <p:grpSpPr>
          <a:xfrm>
            <a:off x="4328155" y="3004481"/>
            <a:ext cx="231596" cy="230710"/>
            <a:chOff x="898875" y="4399275"/>
            <a:chExt cx="483700" cy="481850"/>
          </a:xfrm>
        </p:grpSpPr>
        <p:sp>
          <p:nvSpPr>
            <p:cNvPr id="5180" name="Google Shape;5180;p45"/>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1" name="Google Shape;5181;p45"/>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2" name="Google Shape;5182;p45"/>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3" name="Google Shape;5183;p45"/>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4" name="Google Shape;5184;p45"/>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5" name="Google Shape;5185;p45"/>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6" name="Google Shape;5186;p45"/>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87" name="Google Shape;5187;p45"/>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88" name="Google Shape;5188;p45"/>
          <p:cNvGrpSpPr/>
          <p:nvPr/>
        </p:nvGrpSpPr>
        <p:grpSpPr>
          <a:xfrm>
            <a:off x="4623101" y="3014853"/>
            <a:ext cx="230698" cy="209966"/>
            <a:chOff x="1492675" y="4420975"/>
            <a:chExt cx="481825" cy="438525"/>
          </a:xfrm>
        </p:grpSpPr>
        <p:sp>
          <p:nvSpPr>
            <p:cNvPr id="5189" name="Google Shape;5189;p45"/>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0" name="Google Shape;5190;p45"/>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1" name="Google Shape;5191;p45"/>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2" name="Google Shape;5192;p45"/>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3" name="Google Shape;5193;p45"/>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194" name="Google Shape;5194;p45"/>
          <p:cNvGrpSpPr/>
          <p:nvPr/>
        </p:nvGrpSpPr>
        <p:grpSpPr>
          <a:xfrm>
            <a:off x="4898495" y="3004942"/>
            <a:ext cx="232960" cy="229788"/>
            <a:chOff x="2084100" y="4400250"/>
            <a:chExt cx="486550" cy="479925"/>
          </a:xfrm>
        </p:grpSpPr>
        <p:sp>
          <p:nvSpPr>
            <p:cNvPr id="5195" name="Google Shape;5195;p45"/>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6" name="Google Shape;5196;p45"/>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7" name="Google Shape;5197;p45"/>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8" name="Google Shape;5198;p45"/>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199" name="Google Shape;5199;p45"/>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0" name="Google Shape;5200;p45"/>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01" name="Google Shape;5201;p45"/>
          <p:cNvGrpSpPr/>
          <p:nvPr/>
        </p:nvGrpSpPr>
        <p:grpSpPr>
          <a:xfrm>
            <a:off x="5195310" y="3004499"/>
            <a:ext cx="202760" cy="230674"/>
            <a:chOff x="2707950" y="4399325"/>
            <a:chExt cx="423475" cy="481775"/>
          </a:xfrm>
        </p:grpSpPr>
        <p:sp>
          <p:nvSpPr>
            <p:cNvPr id="5202" name="Google Shape;5202;p45"/>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3" name="Google Shape;5203;p45"/>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4" name="Google Shape;5204;p45"/>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5" name="Google Shape;5205;p45"/>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6" name="Google Shape;5206;p45"/>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7" name="Google Shape;5207;p45"/>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8" name="Google Shape;5208;p45"/>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09" name="Google Shape;5209;p45"/>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0" name="Google Shape;5210;p45"/>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1" name="Google Shape;5211;p45"/>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2" name="Google Shape;5212;p45"/>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3" name="Google Shape;5213;p45"/>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14" name="Google Shape;5214;p45"/>
          <p:cNvGrpSpPr/>
          <p:nvPr/>
        </p:nvGrpSpPr>
        <p:grpSpPr>
          <a:xfrm>
            <a:off x="5487390" y="3004481"/>
            <a:ext cx="187043" cy="230710"/>
            <a:chOff x="3330525" y="4399275"/>
            <a:chExt cx="390650" cy="481850"/>
          </a:xfrm>
        </p:grpSpPr>
        <p:sp>
          <p:nvSpPr>
            <p:cNvPr id="5215" name="Google Shape;5215;p45"/>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6" name="Google Shape;5216;p45"/>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7" name="Google Shape;5217;p45"/>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8" name="Google Shape;5218;p45"/>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19" name="Google Shape;5219;p45"/>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0" name="Google Shape;5220;p45"/>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1" name="Google Shape;5221;p45"/>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22" name="Google Shape;5222;p45"/>
          <p:cNvGrpSpPr/>
          <p:nvPr/>
        </p:nvGrpSpPr>
        <p:grpSpPr>
          <a:xfrm>
            <a:off x="5776076" y="3004487"/>
            <a:ext cx="172224" cy="230698"/>
            <a:chOff x="3938800" y="4399275"/>
            <a:chExt cx="359700" cy="481825"/>
          </a:xfrm>
        </p:grpSpPr>
        <p:sp>
          <p:nvSpPr>
            <p:cNvPr id="5223" name="Google Shape;5223;p45"/>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4" name="Google Shape;5224;p45"/>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5" name="Google Shape;5225;p45"/>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6" name="Google Shape;5226;p45"/>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27" name="Google Shape;5227;p45"/>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28" name="Google Shape;5228;p45"/>
          <p:cNvGrpSpPr/>
          <p:nvPr/>
        </p:nvGrpSpPr>
        <p:grpSpPr>
          <a:xfrm>
            <a:off x="6096214" y="3004487"/>
            <a:ext cx="108149" cy="230698"/>
            <a:chOff x="4584850" y="4399275"/>
            <a:chExt cx="225875" cy="481825"/>
          </a:xfrm>
        </p:grpSpPr>
        <p:sp>
          <p:nvSpPr>
            <p:cNvPr id="5229" name="Google Shape;5229;p45"/>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0" name="Google Shape;5230;p45"/>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231" name="Google Shape;5231;p45"/>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232" name="Google Shape;5232;p45"/>
          <p:cNvGrpSpPr/>
          <p:nvPr/>
        </p:nvGrpSpPr>
        <p:grpSpPr>
          <a:xfrm>
            <a:off x="6604621" y="3004487"/>
            <a:ext cx="230698" cy="230698"/>
            <a:chOff x="5642550" y="4399275"/>
            <a:chExt cx="481825" cy="481825"/>
          </a:xfrm>
        </p:grpSpPr>
        <p:sp>
          <p:nvSpPr>
            <p:cNvPr id="5233" name="Google Shape;5233;p45"/>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4" name="Google Shape;5234;p45"/>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35" name="Google Shape;5235;p45"/>
          <p:cNvGrpSpPr/>
          <p:nvPr/>
        </p:nvGrpSpPr>
        <p:grpSpPr>
          <a:xfrm>
            <a:off x="6881900" y="3012585"/>
            <a:ext cx="247061" cy="214502"/>
            <a:chOff x="6218300" y="4416175"/>
            <a:chExt cx="516000" cy="448000"/>
          </a:xfrm>
        </p:grpSpPr>
        <p:sp>
          <p:nvSpPr>
            <p:cNvPr id="5236" name="Google Shape;5236;p45"/>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7" name="Google Shape;5237;p45"/>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38" name="Google Shape;5238;p45"/>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39" name="Google Shape;5239;p45"/>
          <p:cNvGrpSpPr/>
          <p:nvPr/>
        </p:nvGrpSpPr>
        <p:grpSpPr>
          <a:xfrm>
            <a:off x="7161095" y="2153361"/>
            <a:ext cx="230698" cy="230698"/>
            <a:chOff x="899850" y="4992125"/>
            <a:chExt cx="481825" cy="481825"/>
          </a:xfrm>
        </p:grpSpPr>
        <p:sp>
          <p:nvSpPr>
            <p:cNvPr id="5240" name="Google Shape;5240;p45"/>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1" name="Google Shape;5241;p45"/>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2" name="Google Shape;5242;p45"/>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43" name="Google Shape;5243;p45"/>
          <p:cNvGrpSpPr/>
          <p:nvPr/>
        </p:nvGrpSpPr>
        <p:grpSpPr>
          <a:xfrm>
            <a:off x="7161106" y="2441767"/>
            <a:ext cx="230698" cy="230698"/>
            <a:chOff x="1492675" y="4992125"/>
            <a:chExt cx="481825" cy="481825"/>
          </a:xfrm>
        </p:grpSpPr>
        <p:sp>
          <p:nvSpPr>
            <p:cNvPr id="5244" name="Google Shape;5244;p45"/>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5" name="Google Shape;5245;p45"/>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46" name="Google Shape;5246;p45"/>
          <p:cNvGrpSpPr/>
          <p:nvPr/>
        </p:nvGrpSpPr>
        <p:grpSpPr>
          <a:xfrm>
            <a:off x="7161118" y="2723724"/>
            <a:ext cx="230698" cy="230698"/>
            <a:chOff x="2085525" y="4992125"/>
            <a:chExt cx="481825" cy="481825"/>
          </a:xfrm>
        </p:grpSpPr>
        <p:sp>
          <p:nvSpPr>
            <p:cNvPr id="5247" name="Google Shape;5247;p45"/>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48" name="Google Shape;5248;p45"/>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49" name="Google Shape;5249;p45"/>
          <p:cNvGrpSpPr/>
          <p:nvPr/>
        </p:nvGrpSpPr>
        <p:grpSpPr>
          <a:xfrm>
            <a:off x="7449623" y="2153361"/>
            <a:ext cx="230698" cy="230698"/>
            <a:chOff x="2678350" y="4992125"/>
            <a:chExt cx="481825" cy="481825"/>
          </a:xfrm>
        </p:grpSpPr>
        <p:sp>
          <p:nvSpPr>
            <p:cNvPr id="5250" name="Google Shape;5250;p45"/>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1" name="Google Shape;5251;p45"/>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2" name="Google Shape;5252;p45"/>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3" name="Google Shape;5253;p45"/>
          <p:cNvGrpSpPr/>
          <p:nvPr/>
        </p:nvGrpSpPr>
        <p:grpSpPr>
          <a:xfrm>
            <a:off x="7161142" y="3004502"/>
            <a:ext cx="230698" cy="230698"/>
            <a:chOff x="3271200" y="4992125"/>
            <a:chExt cx="481825" cy="481825"/>
          </a:xfrm>
        </p:grpSpPr>
        <p:sp>
          <p:nvSpPr>
            <p:cNvPr id="5254" name="Google Shape;5254;p45"/>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5" name="Google Shape;5255;p45"/>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6" name="Google Shape;5256;p45"/>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57" name="Google Shape;5257;p45"/>
          <p:cNvGrpSpPr/>
          <p:nvPr/>
        </p:nvGrpSpPr>
        <p:grpSpPr>
          <a:xfrm>
            <a:off x="7449593" y="2442468"/>
            <a:ext cx="230806" cy="229297"/>
            <a:chOff x="3863900" y="4993625"/>
            <a:chExt cx="482050" cy="478900"/>
          </a:xfrm>
        </p:grpSpPr>
        <p:sp>
          <p:nvSpPr>
            <p:cNvPr id="5258" name="Google Shape;5258;p45"/>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59" name="Google Shape;5259;p45"/>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0" name="Google Shape;5260;p45"/>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1" name="Google Shape;5261;p45"/>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62" name="Google Shape;5262;p45"/>
          <p:cNvGrpSpPr/>
          <p:nvPr/>
        </p:nvGrpSpPr>
        <p:grpSpPr>
          <a:xfrm>
            <a:off x="7449605" y="2724424"/>
            <a:ext cx="230806" cy="229297"/>
            <a:chOff x="4456725" y="4993625"/>
            <a:chExt cx="482050" cy="478900"/>
          </a:xfrm>
        </p:grpSpPr>
        <p:sp>
          <p:nvSpPr>
            <p:cNvPr id="5263" name="Google Shape;5263;p45"/>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4" name="Google Shape;5264;p45"/>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5" name="Google Shape;5265;p45"/>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6" name="Google Shape;5266;p45"/>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67" name="Google Shape;5267;p45"/>
          <p:cNvGrpSpPr/>
          <p:nvPr/>
        </p:nvGrpSpPr>
        <p:grpSpPr>
          <a:xfrm>
            <a:off x="7449617" y="3005196"/>
            <a:ext cx="230806" cy="229309"/>
            <a:chOff x="5049575" y="4993600"/>
            <a:chExt cx="482050" cy="478925"/>
          </a:xfrm>
        </p:grpSpPr>
        <p:sp>
          <p:nvSpPr>
            <p:cNvPr id="5268" name="Google Shape;5268;p45"/>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69" name="Google Shape;5269;p45"/>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0" name="Google Shape;5270;p45"/>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1" name="Google Shape;5271;p45"/>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2" name="Google Shape;5272;p45"/>
          <p:cNvGrpSpPr/>
          <p:nvPr/>
        </p:nvGrpSpPr>
        <p:grpSpPr>
          <a:xfrm>
            <a:off x="1464620" y="3389882"/>
            <a:ext cx="231320" cy="203310"/>
            <a:chOff x="892750" y="267400"/>
            <a:chExt cx="483125" cy="424625"/>
          </a:xfrm>
        </p:grpSpPr>
        <p:sp>
          <p:nvSpPr>
            <p:cNvPr id="5273" name="Google Shape;5273;p45"/>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4" name="Google Shape;5274;p45"/>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5" name="Google Shape;5275;p45"/>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6" name="Google Shape;5276;p45"/>
          <p:cNvGrpSpPr/>
          <p:nvPr/>
        </p:nvGrpSpPr>
        <p:grpSpPr>
          <a:xfrm>
            <a:off x="1762763" y="3375865"/>
            <a:ext cx="203322" cy="231344"/>
            <a:chOff x="1516475" y="238075"/>
            <a:chExt cx="424650" cy="483175"/>
          </a:xfrm>
        </p:grpSpPr>
        <p:sp>
          <p:nvSpPr>
            <p:cNvPr id="5277" name="Google Shape;5277;p45"/>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78" name="Google Shape;5278;p45"/>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79" name="Google Shape;5279;p45"/>
          <p:cNvGrpSpPr/>
          <p:nvPr/>
        </p:nvGrpSpPr>
        <p:grpSpPr>
          <a:xfrm>
            <a:off x="2030071" y="3430538"/>
            <a:ext cx="232218" cy="121998"/>
            <a:chOff x="2080675" y="352325"/>
            <a:chExt cx="485000" cy="254800"/>
          </a:xfrm>
        </p:grpSpPr>
        <p:sp>
          <p:nvSpPr>
            <p:cNvPr id="5280" name="Google Shape;5280;p45"/>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1" name="Google Shape;5281;p45"/>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2" name="Google Shape;5282;p45"/>
          <p:cNvGrpSpPr/>
          <p:nvPr/>
        </p:nvGrpSpPr>
        <p:grpSpPr>
          <a:xfrm>
            <a:off x="2335521" y="3375877"/>
            <a:ext cx="203322" cy="231320"/>
            <a:chOff x="2705375" y="238125"/>
            <a:chExt cx="424650" cy="483125"/>
          </a:xfrm>
        </p:grpSpPr>
        <p:sp>
          <p:nvSpPr>
            <p:cNvPr id="5283" name="Google Shape;5283;p45"/>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4" name="Google Shape;5284;p45"/>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5" name="Google Shape;5285;p45"/>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6" name="Google Shape;5286;p45"/>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87" name="Google Shape;5287;p45"/>
          <p:cNvGrpSpPr/>
          <p:nvPr/>
        </p:nvGrpSpPr>
        <p:grpSpPr>
          <a:xfrm>
            <a:off x="2618504" y="3376093"/>
            <a:ext cx="204795" cy="230889"/>
            <a:chOff x="3299850" y="238575"/>
            <a:chExt cx="427725" cy="482225"/>
          </a:xfrm>
        </p:grpSpPr>
        <p:sp>
          <p:nvSpPr>
            <p:cNvPr id="5288" name="Google Shape;5288;p45"/>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89" name="Google Shape;5289;p45"/>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0" name="Google Shape;5290;p45"/>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1" name="Google Shape;5291;p45"/>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2" name="Google Shape;5292;p45"/>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293" name="Google Shape;5293;p45"/>
          <p:cNvGrpSpPr/>
          <p:nvPr/>
        </p:nvGrpSpPr>
        <p:grpSpPr>
          <a:xfrm>
            <a:off x="2881617" y="3375877"/>
            <a:ext cx="239675" cy="231320"/>
            <a:chOff x="3857225" y="238125"/>
            <a:chExt cx="500575" cy="483125"/>
          </a:xfrm>
        </p:grpSpPr>
        <p:sp>
          <p:nvSpPr>
            <p:cNvPr id="5294" name="Google Shape;5294;p45"/>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5" name="Google Shape;5295;p45"/>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6" name="Google Shape;5296;p45"/>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7" name="Google Shape;5297;p45"/>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8" name="Google Shape;5298;p45"/>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299" name="Google Shape;5299;p45"/>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0" name="Google Shape;5300;p45"/>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01" name="Google Shape;5301;p45"/>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02" name="Google Shape;5302;p45"/>
          <p:cNvGrpSpPr/>
          <p:nvPr/>
        </p:nvGrpSpPr>
        <p:grpSpPr>
          <a:xfrm>
            <a:off x="3457440" y="3375895"/>
            <a:ext cx="231332" cy="231284"/>
            <a:chOff x="5053900" y="238200"/>
            <a:chExt cx="483150" cy="483050"/>
          </a:xfrm>
        </p:grpSpPr>
        <p:sp>
          <p:nvSpPr>
            <p:cNvPr id="5303" name="Google Shape;5303;p45"/>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4" name="Google Shape;5304;p45"/>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5" name="Google Shape;5305;p45"/>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6" name="Google Shape;5306;p45"/>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07" name="Google Shape;5307;p45"/>
          <p:cNvGrpSpPr/>
          <p:nvPr/>
        </p:nvGrpSpPr>
        <p:grpSpPr>
          <a:xfrm>
            <a:off x="3738932" y="3375877"/>
            <a:ext cx="231320" cy="231320"/>
            <a:chOff x="5648375" y="238125"/>
            <a:chExt cx="483125" cy="483125"/>
          </a:xfrm>
        </p:grpSpPr>
        <p:sp>
          <p:nvSpPr>
            <p:cNvPr id="5308" name="Google Shape;5308;p45"/>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09" name="Google Shape;5309;p45"/>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0" name="Google Shape;5310;p45"/>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1" name="Google Shape;5311;p45"/>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2" name="Google Shape;5312;p45"/>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3" name="Google Shape;5313;p45"/>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4" name="Google Shape;5314;p45"/>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5" name="Google Shape;5315;p45"/>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6" name="Google Shape;5316;p45"/>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17" name="Google Shape;5317;p45"/>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18" name="Google Shape;5318;p45"/>
          <p:cNvGrpSpPr/>
          <p:nvPr/>
        </p:nvGrpSpPr>
        <p:grpSpPr>
          <a:xfrm>
            <a:off x="4022286" y="3375877"/>
            <a:ext cx="231320" cy="231320"/>
            <a:chOff x="6242825" y="238125"/>
            <a:chExt cx="483125" cy="483125"/>
          </a:xfrm>
        </p:grpSpPr>
        <p:sp>
          <p:nvSpPr>
            <p:cNvPr id="5319" name="Google Shape;5319;p45"/>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0" name="Google Shape;5320;p45"/>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1" name="Google Shape;5321;p45"/>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22" name="Google Shape;5322;p45"/>
          <p:cNvGrpSpPr/>
          <p:nvPr/>
        </p:nvGrpSpPr>
        <p:grpSpPr>
          <a:xfrm>
            <a:off x="1463465" y="3675236"/>
            <a:ext cx="233630" cy="203287"/>
            <a:chOff x="889275" y="861850"/>
            <a:chExt cx="487950" cy="424575"/>
          </a:xfrm>
        </p:grpSpPr>
        <p:sp>
          <p:nvSpPr>
            <p:cNvPr id="5323" name="Google Shape;5323;p45"/>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4" name="Google Shape;5324;p45"/>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5" name="Google Shape;5325;p45"/>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6" name="Google Shape;5326;p45"/>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27" name="Google Shape;5327;p45"/>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28" name="Google Shape;5328;p45"/>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29" name="Google Shape;5329;p45"/>
          <p:cNvGrpSpPr/>
          <p:nvPr/>
        </p:nvGrpSpPr>
        <p:grpSpPr>
          <a:xfrm>
            <a:off x="2321523" y="3661220"/>
            <a:ext cx="231320" cy="231320"/>
            <a:chOff x="2676100" y="832575"/>
            <a:chExt cx="483125" cy="483125"/>
          </a:xfrm>
        </p:grpSpPr>
        <p:sp>
          <p:nvSpPr>
            <p:cNvPr id="5330" name="Google Shape;5330;p45"/>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1" name="Google Shape;5331;p45"/>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2" name="Google Shape;5332;p45"/>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3" name="Google Shape;5333;p45"/>
          <p:cNvGrpSpPr/>
          <p:nvPr/>
        </p:nvGrpSpPr>
        <p:grpSpPr>
          <a:xfrm>
            <a:off x="2601351" y="3661220"/>
            <a:ext cx="239101" cy="231320"/>
            <a:chOff x="3270550" y="832575"/>
            <a:chExt cx="499375" cy="483125"/>
          </a:xfrm>
        </p:grpSpPr>
        <p:sp>
          <p:nvSpPr>
            <p:cNvPr id="5334" name="Google Shape;5334;p45"/>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5" name="Google Shape;5335;p45"/>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6" name="Google Shape;5336;p45"/>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37" name="Google Shape;5337;p45"/>
          <p:cNvGrpSpPr/>
          <p:nvPr/>
        </p:nvGrpSpPr>
        <p:grpSpPr>
          <a:xfrm>
            <a:off x="2885789" y="3668450"/>
            <a:ext cx="231332" cy="216860"/>
            <a:chOff x="3865000" y="847675"/>
            <a:chExt cx="483150" cy="452925"/>
          </a:xfrm>
        </p:grpSpPr>
        <p:sp>
          <p:nvSpPr>
            <p:cNvPr id="5338" name="Google Shape;5338;p4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39" name="Google Shape;5339;p4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0" name="Google Shape;5340;p4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1" name="Google Shape;5341;p4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2" name="Google Shape;5342;p45"/>
          <p:cNvGrpSpPr/>
          <p:nvPr/>
        </p:nvGrpSpPr>
        <p:grpSpPr>
          <a:xfrm>
            <a:off x="3168460" y="3675195"/>
            <a:ext cx="234468" cy="203370"/>
            <a:chOff x="4452900" y="861750"/>
            <a:chExt cx="489700" cy="424750"/>
          </a:xfrm>
        </p:grpSpPr>
        <p:sp>
          <p:nvSpPr>
            <p:cNvPr id="5343" name="Google Shape;5343;p45"/>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4" name="Google Shape;5344;p45"/>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5" name="Google Shape;5345;p45"/>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46" name="Google Shape;5346;p45"/>
          <p:cNvGrpSpPr/>
          <p:nvPr/>
        </p:nvGrpSpPr>
        <p:grpSpPr>
          <a:xfrm>
            <a:off x="3452185" y="3661226"/>
            <a:ext cx="241842" cy="231308"/>
            <a:chOff x="5049750" y="832600"/>
            <a:chExt cx="505100" cy="483100"/>
          </a:xfrm>
        </p:grpSpPr>
        <p:sp>
          <p:nvSpPr>
            <p:cNvPr id="5347" name="Google Shape;5347;p45"/>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48" name="Google Shape;5348;p45"/>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49" name="Google Shape;5349;p45"/>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50" name="Google Shape;5350;p45"/>
          <p:cNvGrpSpPr/>
          <p:nvPr/>
        </p:nvGrpSpPr>
        <p:grpSpPr>
          <a:xfrm>
            <a:off x="4036285" y="3661220"/>
            <a:ext cx="203322" cy="231320"/>
            <a:chOff x="6272100" y="832575"/>
            <a:chExt cx="424650" cy="483125"/>
          </a:xfrm>
        </p:grpSpPr>
        <p:sp>
          <p:nvSpPr>
            <p:cNvPr id="5351" name="Google Shape;5351;p45"/>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2" name="Google Shape;5352;p45"/>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53" name="Google Shape;5353;p45"/>
          <p:cNvGrpSpPr/>
          <p:nvPr/>
        </p:nvGrpSpPr>
        <p:grpSpPr>
          <a:xfrm>
            <a:off x="1464602" y="3946180"/>
            <a:ext cx="231356" cy="231332"/>
            <a:chOff x="893650" y="1428000"/>
            <a:chExt cx="483200" cy="483150"/>
          </a:xfrm>
        </p:grpSpPr>
        <p:sp>
          <p:nvSpPr>
            <p:cNvPr id="5354" name="Google Shape;5354;p45"/>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5" name="Google Shape;5355;p45"/>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6" name="Google Shape;5356;p45"/>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7" name="Google Shape;5357;p45"/>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58" name="Google Shape;5358;p45"/>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59" name="Google Shape;5359;p45"/>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60" name="Google Shape;5360;p45"/>
          <p:cNvGrpSpPr/>
          <p:nvPr/>
        </p:nvGrpSpPr>
        <p:grpSpPr>
          <a:xfrm>
            <a:off x="2317219" y="3960233"/>
            <a:ext cx="239927" cy="203227"/>
            <a:chOff x="2676100" y="1456375"/>
            <a:chExt cx="501100" cy="424450"/>
          </a:xfrm>
        </p:grpSpPr>
        <p:sp>
          <p:nvSpPr>
            <p:cNvPr id="5361" name="Google Shape;5361;p45"/>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2" name="Google Shape;5362;p45"/>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3" name="Google Shape;5363;p45"/>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4" name="Google Shape;5364;p45"/>
          <p:cNvGrpSpPr/>
          <p:nvPr/>
        </p:nvGrpSpPr>
        <p:grpSpPr>
          <a:xfrm>
            <a:off x="2605224" y="3946186"/>
            <a:ext cx="231356" cy="231320"/>
            <a:chOff x="3270475" y="1427025"/>
            <a:chExt cx="483200" cy="483125"/>
          </a:xfrm>
        </p:grpSpPr>
        <p:sp>
          <p:nvSpPr>
            <p:cNvPr id="5365" name="Google Shape;5365;p45"/>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6" name="Google Shape;5366;p45"/>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67" name="Google Shape;5367;p45"/>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68" name="Google Shape;5368;p45"/>
          <p:cNvGrpSpPr/>
          <p:nvPr/>
        </p:nvGrpSpPr>
        <p:grpSpPr>
          <a:xfrm>
            <a:off x="2884651" y="3946168"/>
            <a:ext cx="233607" cy="231356"/>
            <a:chOff x="3860250" y="1427025"/>
            <a:chExt cx="487900" cy="483200"/>
          </a:xfrm>
        </p:grpSpPr>
        <p:sp>
          <p:nvSpPr>
            <p:cNvPr id="5369" name="Google Shape;5369;p45"/>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0" name="Google Shape;5370;p45"/>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1" name="Google Shape;5371;p45"/>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72" name="Google Shape;5372;p45"/>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3" name="Google Shape;5373;p45"/>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74" name="Google Shape;5374;p45"/>
          <p:cNvGrpSpPr/>
          <p:nvPr/>
        </p:nvGrpSpPr>
        <p:grpSpPr>
          <a:xfrm>
            <a:off x="3738914" y="3946186"/>
            <a:ext cx="231356" cy="231320"/>
            <a:chOff x="5648375" y="1427025"/>
            <a:chExt cx="483200" cy="483125"/>
          </a:xfrm>
        </p:grpSpPr>
        <p:sp>
          <p:nvSpPr>
            <p:cNvPr id="5375" name="Google Shape;5375;p4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6" name="Google Shape;5376;p4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77" name="Google Shape;5377;p45"/>
          <p:cNvGrpSpPr/>
          <p:nvPr/>
        </p:nvGrpSpPr>
        <p:grpSpPr>
          <a:xfrm>
            <a:off x="4020772" y="3946174"/>
            <a:ext cx="234349" cy="231344"/>
            <a:chOff x="6238300" y="1426975"/>
            <a:chExt cx="489450" cy="483175"/>
          </a:xfrm>
        </p:grpSpPr>
        <p:sp>
          <p:nvSpPr>
            <p:cNvPr id="5378" name="Google Shape;5378;p45"/>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79" name="Google Shape;5379;p45"/>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0" name="Google Shape;5380;p45"/>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381" name="Google Shape;5381;p45"/>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382" name="Google Shape;5382;p45"/>
          <p:cNvGrpSpPr/>
          <p:nvPr/>
        </p:nvGrpSpPr>
        <p:grpSpPr>
          <a:xfrm>
            <a:off x="1748764" y="4231105"/>
            <a:ext cx="231320" cy="231332"/>
            <a:chOff x="1487200" y="2021475"/>
            <a:chExt cx="483125" cy="483150"/>
          </a:xfrm>
        </p:grpSpPr>
        <p:sp>
          <p:nvSpPr>
            <p:cNvPr id="5383" name="Google Shape;5383;p45"/>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4" name="Google Shape;5384;p45"/>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5" name="Google Shape;5385;p45"/>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6" name="Google Shape;5386;p45"/>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87" name="Google Shape;5387;p45"/>
          <p:cNvGrpSpPr/>
          <p:nvPr/>
        </p:nvGrpSpPr>
        <p:grpSpPr>
          <a:xfrm>
            <a:off x="2030520" y="4245116"/>
            <a:ext cx="231320" cy="203310"/>
            <a:chOff x="2081650" y="2050750"/>
            <a:chExt cx="483125" cy="424625"/>
          </a:xfrm>
        </p:grpSpPr>
        <p:sp>
          <p:nvSpPr>
            <p:cNvPr id="5388" name="Google Shape;5388;p45"/>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89" name="Google Shape;5389;p45"/>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0" name="Google Shape;5390;p45"/>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1" name="Google Shape;5391;p45"/>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2" name="Google Shape;5392;p45"/>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3" name="Google Shape;5393;p45"/>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4" name="Google Shape;5394;p45"/>
          <p:cNvGrpSpPr/>
          <p:nvPr/>
        </p:nvGrpSpPr>
        <p:grpSpPr>
          <a:xfrm>
            <a:off x="2321523" y="4260976"/>
            <a:ext cx="231320" cy="171590"/>
            <a:chOff x="2676100" y="2083800"/>
            <a:chExt cx="483125" cy="358375"/>
          </a:xfrm>
        </p:grpSpPr>
        <p:sp>
          <p:nvSpPr>
            <p:cNvPr id="5395" name="Google Shape;5395;p45"/>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6" name="Google Shape;5396;p45"/>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397" name="Google Shape;5397;p45"/>
          <p:cNvGrpSpPr/>
          <p:nvPr/>
        </p:nvGrpSpPr>
        <p:grpSpPr>
          <a:xfrm>
            <a:off x="2610879" y="4237886"/>
            <a:ext cx="220045" cy="217770"/>
            <a:chOff x="3282325" y="2035675"/>
            <a:chExt cx="459575" cy="454825"/>
          </a:xfrm>
        </p:grpSpPr>
        <p:sp>
          <p:nvSpPr>
            <p:cNvPr id="5398" name="Google Shape;5398;p45"/>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399" name="Google Shape;5399;p45"/>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0" name="Google Shape;5400;p45"/>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1" name="Google Shape;5401;p45"/>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02" name="Google Shape;5402;p45"/>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3" name="Google Shape;5403;p45"/>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04" name="Google Shape;5404;p45"/>
          <p:cNvGrpSpPr/>
          <p:nvPr/>
        </p:nvGrpSpPr>
        <p:grpSpPr>
          <a:xfrm>
            <a:off x="3457296" y="4231111"/>
            <a:ext cx="231619" cy="231320"/>
            <a:chOff x="5053900" y="2021500"/>
            <a:chExt cx="483750" cy="483125"/>
          </a:xfrm>
        </p:grpSpPr>
        <p:sp>
          <p:nvSpPr>
            <p:cNvPr id="5405" name="Google Shape;5405;p45"/>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6" name="Google Shape;5406;p45"/>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7" name="Google Shape;5407;p45"/>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8" name="Google Shape;5408;p45"/>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09" name="Google Shape;5409;p45"/>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0" name="Google Shape;5410;p45"/>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1" name="Google Shape;5411;p45"/>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2" name="Google Shape;5412;p45"/>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13" name="Google Shape;5413;p45"/>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14" name="Google Shape;5414;p45"/>
          <p:cNvGrpSpPr/>
          <p:nvPr/>
        </p:nvGrpSpPr>
        <p:grpSpPr>
          <a:xfrm>
            <a:off x="4018378" y="4233265"/>
            <a:ext cx="239137" cy="227011"/>
            <a:chOff x="6222125" y="2025975"/>
            <a:chExt cx="499450" cy="474125"/>
          </a:xfrm>
        </p:grpSpPr>
        <p:sp>
          <p:nvSpPr>
            <p:cNvPr id="5415" name="Google Shape;5415;p45"/>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6" name="Google Shape;5416;p45"/>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17" name="Google Shape;5417;p45"/>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18" name="Google Shape;5418;p45"/>
          <p:cNvGrpSpPr/>
          <p:nvPr/>
        </p:nvGrpSpPr>
        <p:grpSpPr>
          <a:xfrm>
            <a:off x="4329878" y="3428371"/>
            <a:ext cx="228148" cy="126451"/>
            <a:chOff x="896050" y="2725450"/>
            <a:chExt cx="476500" cy="264100"/>
          </a:xfrm>
        </p:grpSpPr>
        <p:sp>
          <p:nvSpPr>
            <p:cNvPr id="5419" name="Google Shape;5419;p45"/>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0" name="Google Shape;5420;p45"/>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1" name="Google Shape;5421;p45"/>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2" name="Google Shape;5422;p45"/>
          <p:cNvGrpSpPr/>
          <p:nvPr/>
        </p:nvGrpSpPr>
        <p:grpSpPr>
          <a:xfrm>
            <a:off x="4622790" y="3375930"/>
            <a:ext cx="231320" cy="231332"/>
            <a:chOff x="1487200" y="2615925"/>
            <a:chExt cx="483125" cy="483150"/>
          </a:xfrm>
        </p:grpSpPr>
        <p:sp>
          <p:nvSpPr>
            <p:cNvPr id="5423" name="Google Shape;5423;p45"/>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4" name="Google Shape;5424;p45"/>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5" name="Google Shape;5425;p45"/>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26" name="Google Shape;5426;p45"/>
          <p:cNvGrpSpPr/>
          <p:nvPr/>
        </p:nvGrpSpPr>
        <p:grpSpPr>
          <a:xfrm>
            <a:off x="4894761" y="3375930"/>
            <a:ext cx="240429" cy="231332"/>
            <a:chOff x="2077575" y="2615925"/>
            <a:chExt cx="502150" cy="483150"/>
          </a:xfrm>
        </p:grpSpPr>
        <p:sp>
          <p:nvSpPr>
            <p:cNvPr id="5427" name="Google Shape;5427;p45"/>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8" name="Google Shape;5428;p45"/>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29" name="Google Shape;5429;p45"/>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0" name="Google Shape;5430;p45"/>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1" name="Google Shape;5431;p45"/>
          <p:cNvGrpSpPr/>
          <p:nvPr/>
        </p:nvGrpSpPr>
        <p:grpSpPr>
          <a:xfrm>
            <a:off x="5182944" y="3386829"/>
            <a:ext cx="227490" cy="209535"/>
            <a:chOff x="2680100" y="2638725"/>
            <a:chExt cx="475125" cy="437625"/>
          </a:xfrm>
        </p:grpSpPr>
        <p:sp>
          <p:nvSpPr>
            <p:cNvPr id="5432" name="Google Shape;5432;p45"/>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3" name="Google Shape;5433;p45"/>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4" name="Google Shape;5434;p45"/>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5" name="Google Shape;5435;p45"/>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36" name="Google Shape;5436;p45"/>
          <p:cNvGrpSpPr/>
          <p:nvPr/>
        </p:nvGrpSpPr>
        <p:grpSpPr>
          <a:xfrm>
            <a:off x="5499587" y="3375930"/>
            <a:ext cx="162648" cy="231332"/>
            <a:chOff x="3342275" y="2615925"/>
            <a:chExt cx="339700" cy="483150"/>
          </a:xfrm>
        </p:grpSpPr>
        <p:sp>
          <p:nvSpPr>
            <p:cNvPr id="5437" name="Google Shape;5437;p45"/>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38" name="Google Shape;5438;p45"/>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39" name="Google Shape;5439;p45"/>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0" name="Google Shape;5440;p45"/>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1" name="Google Shape;5441;p45"/>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42" name="Google Shape;5442;p45"/>
          <p:cNvGrpSpPr/>
          <p:nvPr/>
        </p:nvGrpSpPr>
        <p:grpSpPr>
          <a:xfrm>
            <a:off x="6604544" y="3376241"/>
            <a:ext cx="230853" cy="230710"/>
            <a:chOff x="5648900" y="2616600"/>
            <a:chExt cx="482150" cy="481850"/>
          </a:xfrm>
        </p:grpSpPr>
        <p:sp>
          <p:nvSpPr>
            <p:cNvPr id="5443" name="Google Shape;5443;p45"/>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4" name="Google Shape;5444;p45"/>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45" name="Google Shape;5445;p45"/>
          <p:cNvGrpSpPr/>
          <p:nvPr/>
        </p:nvGrpSpPr>
        <p:grpSpPr>
          <a:xfrm>
            <a:off x="6889771" y="3375912"/>
            <a:ext cx="231320" cy="231368"/>
            <a:chOff x="6242825" y="2615925"/>
            <a:chExt cx="483125" cy="483225"/>
          </a:xfrm>
        </p:grpSpPr>
        <p:sp>
          <p:nvSpPr>
            <p:cNvPr id="5446" name="Google Shape;5446;p45"/>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7" name="Google Shape;5447;p45"/>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8" name="Google Shape;5448;p45"/>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49" name="Google Shape;5449;p45"/>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0" name="Google Shape;5450;p45"/>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51" name="Google Shape;5451;p45"/>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52" name="Google Shape;5452;p45"/>
          <p:cNvGrpSpPr/>
          <p:nvPr/>
        </p:nvGrpSpPr>
        <p:grpSpPr>
          <a:xfrm>
            <a:off x="4622138" y="3661273"/>
            <a:ext cx="232625" cy="231332"/>
            <a:chOff x="1487200" y="3210375"/>
            <a:chExt cx="485850" cy="483150"/>
          </a:xfrm>
        </p:grpSpPr>
        <p:sp>
          <p:nvSpPr>
            <p:cNvPr id="5453" name="Google Shape;5453;p45"/>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4" name="Google Shape;5454;p45"/>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5" name="Google Shape;5455;p45"/>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56" name="Google Shape;5456;p45"/>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57" name="Google Shape;5457;p45"/>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58" name="Google Shape;5458;p45"/>
          <p:cNvGrpSpPr/>
          <p:nvPr/>
        </p:nvGrpSpPr>
        <p:grpSpPr>
          <a:xfrm>
            <a:off x="5464922" y="3661267"/>
            <a:ext cx="231979" cy="231344"/>
            <a:chOff x="3269875" y="3210400"/>
            <a:chExt cx="484500" cy="483175"/>
          </a:xfrm>
        </p:grpSpPr>
        <p:sp>
          <p:nvSpPr>
            <p:cNvPr id="5459" name="Google Shape;5459;p45"/>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0" name="Google Shape;5460;p45"/>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1" name="Google Shape;5461;p45"/>
          <p:cNvGrpSpPr/>
          <p:nvPr/>
        </p:nvGrpSpPr>
        <p:grpSpPr>
          <a:xfrm>
            <a:off x="5804313" y="3661021"/>
            <a:ext cx="115750" cy="231835"/>
            <a:chOff x="3985700" y="3210375"/>
            <a:chExt cx="241750" cy="484200"/>
          </a:xfrm>
        </p:grpSpPr>
        <p:sp>
          <p:nvSpPr>
            <p:cNvPr id="5462" name="Google Shape;5462;p45"/>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3" name="Google Shape;5463;p45"/>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64" name="Google Shape;5464;p45"/>
          <p:cNvGrpSpPr/>
          <p:nvPr/>
        </p:nvGrpSpPr>
        <p:grpSpPr>
          <a:xfrm>
            <a:off x="6035023" y="3661709"/>
            <a:ext cx="230530" cy="230458"/>
            <a:chOff x="4460225" y="3211300"/>
            <a:chExt cx="481475" cy="481325"/>
          </a:xfrm>
        </p:grpSpPr>
        <p:sp>
          <p:nvSpPr>
            <p:cNvPr id="5465" name="Google Shape;5465;p45"/>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66" name="Google Shape;5466;p45"/>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67" name="Google Shape;5467;p45"/>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68" name="Google Shape;5468;p45"/>
          <p:cNvGrpSpPr/>
          <p:nvPr/>
        </p:nvGrpSpPr>
        <p:grpSpPr>
          <a:xfrm>
            <a:off x="6603676" y="3681514"/>
            <a:ext cx="232589" cy="190850"/>
            <a:chOff x="5647000" y="3252650"/>
            <a:chExt cx="485775" cy="398600"/>
          </a:xfrm>
        </p:grpSpPr>
        <p:sp>
          <p:nvSpPr>
            <p:cNvPr id="5469" name="Google Shape;5469;p45"/>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0" name="Google Shape;5470;p45"/>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1" name="Google Shape;5471;p45"/>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2" name="Google Shape;5472;p45"/>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3" name="Google Shape;5473;p45"/>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4" name="Google Shape;5474;p45"/>
          <p:cNvGrpSpPr/>
          <p:nvPr/>
        </p:nvGrpSpPr>
        <p:grpSpPr>
          <a:xfrm>
            <a:off x="6889448" y="3681586"/>
            <a:ext cx="231967" cy="190706"/>
            <a:chOff x="6242450" y="3252800"/>
            <a:chExt cx="484475" cy="398300"/>
          </a:xfrm>
        </p:grpSpPr>
        <p:sp>
          <p:nvSpPr>
            <p:cNvPr id="5475" name="Google Shape;5475;p45"/>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6" name="Google Shape;5476;p45"/>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7" name="Google Shape;5477;p45"/>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78" name="Google Shape;5478;p45"/>
          <p:cNvGrpSpPr/>
          <p:nvPr/>
        </p:nvGrpSpPr>
        <p:grpSpPr>
          <a:xfrm>
            <a:off x="4342297" y="3946245"/>
            <a:ext cx="203310" cy="231320"/>
            <a:chOff x="922025" y="3804850"/>
            <a:chExt cx="424625" cy="483125"/>
          </a:xfrm>
        </p:grpSpPr>
        <p:sp>
          <p:nvSpPr>
            <p:cNvPr id="5479" name="Google Shape;5479;p45"/>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0" name="Google Shape;5480;p45"/>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81" name="Google Shape;5481;p45"/>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82" name="Google Shape;5482;p45"/>
          <p:cNvGrpSpPr/>
          <p:nvPr/>
        </p:nvGrpSpPr>
        <p:grpSpPr>
          <a:xfrm>
            <a:off x="4908568" y="3946245"/>
            <a:ext cx="212815" cy="231320"/>
            <a:chOff x="2100300" y="3804850"/>
            <a:chExt cx="444475" cy="483125"/>
          </a:xfrm>
        </p:grpSpPr>
        <p:sp>
          <p:nvSpPr>
            <p:cNvPr id="5483" name="Google Shape;5483;p45"/>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4" name="Google Shape;5484;p45"/>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5" name="Google Shape;5485;p45"/>
          <p:cNvGrpSpPr/>
          <p:nvPr/>
        </p:nvGrpSpPr>
        <p:grpSpPr>
          <a:xfrm>
            <a:off x="5196638" y="3946245"/>
            <a:ext cx="200102" cy="231320"/>
            <a:chOff x="2708700" y="3804850"/>
            <a:chExt cx="417925" cy="483125"/>
          </a:xfrm>
        </p:grpSpPr>
        <p:sp>
          <p:nvSpPr>
            <p:cNvPr id="5486" name="Google Shape;5486;p45"/>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7" name="Google Shape;5487;p45"/>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8" name="Google Shape;5488;p45"/>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9" name="Google Shape;5489;p45"/>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490" name="Google Shape;5490;p45"/>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1" name="Google Shape;5491;p45"/>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492" name="Google Shape;5492;p45"/>
          <p:cNvGrpSpPr/>
          <p:nvPr/>
        </p:nvGrpSpPr>
        <p:grpSpPr>
          <a:xfrm>
            <a:off x="6037734" y="3947113"/>
            <a:ext cx="225108" cy="229585"/>
            <a:chOff x="4467450" y="3808475"/>
            <a:chExt cx="470150" cy="479500"/>
          </a:xfrm>
        </p:grpSpPr>
        <p:sp>
          <p:nvSpPr>
            <p:cNvPr id="5493" name="Google Shape;5493;p45"/>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4" name="Google Shape;5494;p45"/>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45"/>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6" name="Google Shape;5496;p45"/>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7" name="Google Shape;5497;p45"/>
          <p:cNvGrpSpPr/>
          <p:nvPr/>
        </p:nvGrpSpPr>
        <p:grpSpPr>
          <a:xfrm>
            <a:off x="6323578" y="3946245"/>
            <a:ext cx="231332" cy="231320"/>
            <a:chOff x="5053900" y="3804850"/>
            <a:chExt cx="483150" cy="483125"/>
          </a:xfrm>
        </p:grpSpPr>
        <p:sp>
          <p:nvSpPr>
            <p:cNvPr id="5498" name="Google Shape;5498;p45"/>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9" name="Google Shape;5499;p45"/>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0" name="Google Shape;5500;p45"/>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1" name="Google Shape;5501;p45"/>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2" name="Google Shape;5502;p45"/>
          <p:cNvGrpSpPr/>
          <p:nvPr/>
        </p:nvGrpSpPr>
        <p:grpSpPr>
          <a:xfrm>
            <a:off x="6604310" y="3946245"/>
            <a:ext cx="231320" cy="231320"/>
            <a:chOff x="5648375" y="3804850"/>
            <a:chExt cx="483125" cy="483125"/>
          </a:xfrm>
        </p:grpSpPr>
        <p:sp>
          <p:nvSpPr>
            <p:cNvPr id="5503" name="Google Shape;5503;p45"/>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4" name="Google Shape;5504;p45"/>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5" name="Google Shape;5505;p45"/>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6" name="Google Shape;5506;p45"/>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7" name="Google Shape;5507;p45"/>
          <p:cNvGrpSpPr/>
          <p:nvPr/>
        </p:nvGrpSpPr>
        <p:grpSpPr>
          <a:xfrm>
            <a:off x="6905649" y="3949860"/>
            <a:ext cx="199564" cy="224090"/>
            <a:chOff x="6276025" y="3812400"/>
            <a:chExt cx="416800" cy="468025"/>
          </a:xfrm>
        </p:grpSpPr>
        <p:sp>
          <p:nvSpPr>
            <p:cNvPr id="5508" name="Google Shape;5508;p45"/>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9" name="Google Shape;5509;p45"/>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45"/>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1" name="Google Shape;5511;p45"/>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2" name="Google Shape;5512;p45"/>
          <p:cNvGrpSpPr/>
          <p:nvPr/>
        </p:nvGrpSpPr>
        <p:grpSpPr>
          <a:xfrm>
            <a:off x="4327461" y="4231163"/>
            <a:ext cx="232984" cy="231332"/>
            <a:chOff x="890400" y="4399350"/>
            <a:chExt cx="486600" cy="483150"/>
          </a:xfrm>
        </p:grpSpPr>
        <p:sp>
          <p:nvSpPr>
            <p:cNvPr id="5513" name="Google Shape;5513;p45"/>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4" name="Google Shape;5514;p45"/>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5" name="Google Shape;5515;p45"/>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6" name="Google Shape;5516;p45"/>
          <p:cNvGrpSpPr/>
          <p:nvPr/>
        </p:nvGrpSpPr>
        <p:grpSpPr>
          <a:xfrm>
            <a:off x="4622790" y="4241553"/>
            <a:ext cx="231320" cy="210552"/>
            <a:chOff x="1487200" y="4421025"/>
            <a:chExt cx="483125" cy="439750"/>
          </a:xfrm>
        </p:grpSpPr>
        <p:sp>
          <p:nvSpPr>
            <p:cNvPr id="5517" name="Google Shape;5517;p45"/>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8" name="Google Shape;5518;p45"/>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45"/>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0" name="Google Shape;5520;p45"/>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1" name="Google Shape;5521;p45"/>
          <p:cNvGrpSpPr/>
          <p:nvPr/>
        </p:nvGrpSpPr>
        <p:grpSpPr>
          <a:xfrm>
            <a:off x="4897705" y="4231175"/>
            <a:ext cx="234540" cy="231308"/>
            <a:chOff x="2079300" y="4399325"/>
            <a:chExt cx="489850" cy="483100"/>
          </a:xfrm>
        </p:grpSpPr>
        <p:sp>
          <p:nvSpPr>
            <p:cNvPr id="5522" name="Google Shape;5522;p45"/>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3" name="Google Shape;5523;p45"/>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24" name="Google Shape;5524;p45"/>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25" name="Google Shape;5525;p45"/>
          <p:cNvGrpSpPr/>
          <p:nvPr/>
        </p:nvGrpSpPr>
        <p:grpSpPr>
          <a:xfrm>
            <a:off x="5486988" y="4231175"/>
            <a:ext cx="187845" cy="231308"/>
            <a:chOff x="3316000" y="4399325"/>
            <a:chExt cx="392325" cy="483100"/>
          </a:xfrm>
        </p:grpSpPr>
        <p:sp>
          <p:nvSpPr>
            <p:cNvPr id="5526" name="Google Shape;5526;p45"/>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7" name="Google Shape;5527;p45"/>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8" name="Google Shape;5528;p45"/>
          <p:cNvGrpSpPr/>
          <p:nvPr/>
        </p:nvGrpSpPr>
        <p:grpSpPr>
          <a:xfrm>
            <a:off x="5775819" y="4231163"/>
            <a:ext cx="172739" cy="231332"/>
            <a:chOff x="3926225" y="4399275"/>
            <a:chExt cx="360775" cy="483150"/>
          </a:xfrm>
        </p:grpSpPr>
        <p:sp>
          <p:nvSpPr>
            <p:cNvPr id="5529" name="Google Shape;5529;p45"/>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0" name="Google Shape;5530;p45"/>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31" name="Google Shape;5531;p45"/>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32" name="Google Shape;5532;p45"/>
          <p:cNvGrpSpPr/>
          <p:nvPr/>
        </p:nvGrpSpPr>
        <p:grpSpPr>
          <a:xfrm>
            <a:off x="6323614" y="4231205"/>
            <a:ext cx="231260" cy="231248"/>
            <a:chOff x="5053975" y="4399375"/>
            <a:chExt cx="483000" cy="482975"/>
          </a:xfrm>
        </p:grpSpPr>
        <p:sp>
          <p:nvSpPr>
            <p:cNvPr id="5533" name="Google Shape;5533;p45"/>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4" name="Google Shape;5534;p45"/>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5" name="Google Shape;5535;p45"/>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6" name="Google Shape;5536;p45"/>
          <p:cNvGrpSpPr/>
          <p:nvPr/>
        </p:nvGrpSpPr>
        <p:grpSpPr>
          <a:xfrm>
            <a:off x="6604310" y="4231169"/>
            <a:ext cx="231320" cy="231320"/>
            <a:chOff x="5648375" y="4399300"/>
            <a:chExt cx="483125" cy="483125"/>
          </a:xfrm>
        </p:grpSpPr>
        <p:sp>
          <p:nvSpPr>
            <p:cNvPr id="5537" name="Google Shape;5537;p45"/>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8" name="Google Shape;5538;p45"/>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9" name="Google Shape;5539;p45"/>
          <p:cNvGrpSpPr/>
          <p:nvPr/>
        </p:nvGrpSpPr>
        <p:grpSpPr>
          <a:xfrm>
            <a:off x="6888215" y="4239297"/>
            <a:ext cx="234432" cy="215065"/>
            <a:chOff x="6239575" y="4416275"/>
            <a:chExt cx="489625" cy="449175"/>
          </a:xfrm>
        </p:grpSpPr>
        <p:sp>
          <p:nvSpPr>
            <p:cNvPr id="5540" name="Google Shape;5540;p45"/>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1" name="Google Shape;5541;p45"/>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2" name="Google Shape;5542;p45"/>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3" name="Google Shape;5543;p45"/>
          <p:cNvGrpSpPr/>
          <p:nvPr/>
        </p:nvGrpSpPr>
        <p:grpSpPr>
          <a:xfrm>
            <a:off x="7160783" y="3375995"/>
            <a:ext cx="231320" cy="231320"/>
            <a:chOff x="892750" y="4993750"/>
            <a:chExt cx="483125" cy="483125"/>
          </a:xfrm>
        </p:grpSpPr>
        <p:sp>
          <p:nvSpPr>
            <p:cNvPr id="5544" name="Google Shape;5544;p45"/>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5" name="Google Shape;5545;p45"/>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6" name="Google Shape;5546;p45"/>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7" name="Google Shape;5547;p45"/>
          <p:cNvGrpSpPr/>
          <p:nvPr/>
        </p:nvGrpSpPr>
        <p:grpSpPr>
          <a:xfrm>
            <a:off x="7160795" y="3661323"/>
            <a:ext cx="231320" cy="231320"/>
            <a:chOff x="1487200" y="4993750"/>
            <a:chExt cx="483125" cy="483125"/>
          </a:xfrm>
        </p:grpSpPr>
        <p:sp>
          <p:nvSpPr>
            <p:cNvPr id="5548" name="Google Shape;5548;p45"/>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9" name="Google Shape;5549;p45"/>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0" name="Google Shape;5550;p45"/>
          <p:cNvGrpSpPr/>
          <p:nvPr/>
        </p:nvGrpSpPr>
        <p:grpSpPr>
          <a:xfrm>
            <a:off x="7160807" y="3946274"/>
            <a:ext cx="231320" cy="231320"/>
            <a:chOff x="2081650" y="4993750"/>
            <a:chExt cx="483125" cy="483125"/>
          </a:xfrm>
        </p:grpSpPr>
        <p:sp>
          <p:nvSpPr>
            <p:cNvPr id="5551" name="Google Shape;5551;p45"/>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2" name="Google Shape;5552;p45"/>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3" name="Google Shape;5553;p45"/>
          <p:cNvGrpSpPr/>
          <p:nvPr/>
        </p:nvGrpSpPr>
        <p:grpSpPr>
          <a:xfrm>
            <a:off x="7449312" y="3375995"/>
            <a:ext cx="231320" cy="231320"/>
            <a:chOff x="2676100" y="4993750"/>
            <a:chExt cx="483125" cy="483125"/>
          </a:xfrm>
        </p:grpSpPr>
        <p:sp>
          <p:nvSpPr>
            <p:cNvPr id="5554" name="Google Shape;5554;p45"/>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45"/>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6" name="Google Shape;5556;p45"/>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7" name="Google Shape;5557;p45"/>
          <p:cNvGrpSpPr/>
          <p:nvPr/>
        </p:nvGrpSpPr>
        <p:grpSpPr>
          <a:xfrm>
            <a:off x="7160831" y="4231184"/>
            <a:ext cx="231320" cy="231320"/>
            <a:chOff x="3270550" y="4993750"/>
            <a:chExt cx="483125" cy="483125"/>
          </a:xfrm>
        </p:grpSpPr>
        <p:sp>
          <p:nvSpPr>
            <p:cNvPr id="5558" name="Google Shape;5558;p45"/>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45"/>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45"/>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61" name="Google Shape;5561;p45"/>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62" name="Google Shape;5562;p45"/>
          <p:cNvGrpSpPr/>
          <p:nvPr/>
        </p:nvGrpSpPr>
        <p:grpSpPr>
          <a:xfrm>
            <a:off x="7449342" y="3946238"/>
            <a:ext cx="231332" cy="231392"/>
            <a:chOff x="4459450" y="4993700"/>
            <a:chExt cx="483150" cy="483275"/>
          </a:xfrm>
        </p:grpSpPr>
        <p:sp>
          <p:nvSpPr>
            <p:cNvPr id="5563" name="Google Shape;5563;p45"/>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4" name="Google Shape;5564;p45"/>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5" name="Google Shape;5565;p45"/>
          <p:cNvGrpSpPr/>
          <p:nvPr/>
        </p:nvGrpSpPr>
        <p:grpSpPr>
          <a:xfrm>
            <a:off x="7449354" y="4231148"/>
            <a:ext cx="231332" cy="231392"/>
            <a:chOff x="5053900" y="4993700"/>
            <a:chExt cx="483150" cy="483275"/>
          </a:xfrm>
        </p:grpSpPr>
        <p:sp>
          <p:nvSpPr>
            <p:cNvPr id="5566" name="Google Shape;5566;p45"/>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7" name="Google Shape;5567;p45"/>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71"/>
        <p:cNvGrpSpPr/>
        <p:nvPr/>
      </p:nvGrpSpPr>
      <p:grpSpPr>
        <a:xfrm>
          <a:off x="0" y="0"/>
          <a:ext cx="0" cy="0"/>
          <a:chOff x="0" y="0"/>
          <a:chExt cx="0" cy="0"/>
        </a:xfrm>
      </p:grpSpPr>
      <p:sp>
        <p:nvSpPr>
          <p:cNvPr id="5572" name="Google Shape;5572;p4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5573" name="Google Shape;5573;p46"/>
          <p:cNvGrpSpPr/>
          <p:nvPr/>
        </p:nvGrpSpPr>
        <p:grpSpPr>
          <a:xfrm>
            <a:off x="1012848" y="1674363"/>
            <a:ext cx="348568" cy="348541"/>
            <a:chOff x="-65131525" y="1914325"/>
            <a:chExt cx="316650" cy="316625"/>
          </a:xfrm>
        </p:grpSpPr>
        <p:sp>
          <p:nvSpPr>
            <p:cNvPr id="5574" name="Google Shape;5574;p46"/>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6"/>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6" name="Google Shape;5576;p46"/>
          <p:cNvGrpSpPr/>
          <p:nvPr/>
        </p:nvGrpSpPr>
        <p:grpSpPr>
          <a:xfrm>
            <a:off x="1012848" y="2079072"/>
            <a:ext cx="348568" cy="348568"/>
            <a:chOff x="-65131525" y="2281350"/>
            <a:chExt cx="316650" cy="316650"/>
          </a:xfrm>
        </p:grpSpPr>
        <p:sp>
          <p:nvSpPr>
            <p:cNvPr id="5577" name="Google Shape;5577;p46"/>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6"/>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9" name="Google Shape;5579;p46"/>
          <p:cNvGrpSpPr/>
          <p:nvPr/>
        </p:nvGrpSpPr>
        <p:grpSpPr>
          <a:xfrm>
            <a:off x="1015889" y="2481800"/>
            <a:ext cx="342486" cy="349421"/>
            <a:chOff x="-65129950" y="2646800"/>
            <a:chExt cx="311125" cy="317425"/>
          </a:xfrm>
        </p:grpSpPr>
        <p:sp>
          <p:nvSpPr>
            <p:cNvPr id="5580" name="Google Shape;5580;p46"/>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46"/>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2" name="Google Shape;5582;p46"/>
          <p:cNvGrpSpPr/>
          <p:nvPr/>
        </p:nvGrpSpPr>
        <p:grpSpPr>
          <a:xfrm>
            <a:off x="3112739" y="1673042"/>
            <a:ext cx="351155" cy="351183"/>
            <a:chOff x="-63252250" y="1930850"/>
            <a:chExt cx="319000" cy="319025"/>
          </a:xfrm>
        </p:grpSpPr>
        <p:sp>
          <p:nvSpPr>
            <p:cNvPr id="5583" name="Google Shape;5583;p46"/>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6"/>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5" name="Google Shape;5585;p46"/>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6" name="Google Shape;5586;p46"/>
          <p:cNvGrpSpPr/>
          <p:nvPr/>
        </p:nvGrpSpPr>
        <p:grpSpPr>
          <a:xfrm>
            <a:off x="3113606" y="2481359"/>
            <a:ext cx="349421" cy="350302"/>
            <a:chOff x="-63250675" y="2664125"/>
            <a:chExt cx="317425" cy="318225"/>
          </a:xfrm>
        </p:grpSpPr>
        <p:sp>
          <p:nvSpPr>
            <p:cNvPr id="5587" name="Google Shape;5587;p46"/>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6"/>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9" name="Google Shape;5589;p46"/>
          <p:cNvGrpSpPr/>
          <p:nvPr/>
        </p:nvGrpSpPr>
        <p:grpSpPr>
          <a:xfrm>
            <a:off x="5236493" y="1676729"/>
            <a:ext cx="345954" cy="343807"/>
            <a:chOff x="-61354075" y="1940500"/>
            <a:chExt cx="314275" cy="312325"/>
          </a:xfrm>
        </p:grpSpPr>
        <p:sp>
          <p:nvSpPr>
            <p:cNvPr id="5590" name="Google Shape;5590;p46"/>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6"/>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6"/>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6"/>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4" name="Google Shape;5594;p46"/>
          <p:cNvGrpSpPr/>
          <p:nvPr/>
        </p:nvGrpSpPr>
        <p:grpSpPr>
          <a:xfrm>
            <a:off x="5235185" y="2093382"/>
            <a:ext cx="348568" cy="319948"/>
            <a:chOff x="-61354875" y="2322300"/>
            <a:chExt cx="316650" cy="290650"/>
          </a:xfrm>
        </p:grpSpPr>
        <p:sp>
          <p:nvSpPr>
            <p:cNvPr id="5595" name="Google Shape;5595;p46"/>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6"/>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6"/>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46"/>
          <p:cNvGrpSpPr/>
          <p:nvPr/>
        </p:nvGrpSpPr>
        <p:grpSpPr>
          <a:xfrm>
            <a:off x="5235185" y="2482226"/>
            <a:ext cx="348568" cy="348568"/>
            <a:chOff x="-61354875" y="2671225"/>
            <a:chExt cx="316650" cy="316650"/>
          </a:xfrm>
        </p:grpSpPr>
        <p:sp>
          <p:nvSpPr>
            <p:cNvPr id="5599" name="Google Shape;5599;p46"/>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6"/>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6"/>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6"/>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6"/>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46"/>
          <p:cNvGrpSpPr/>
          <p:nvPr/>
        </p:nvGrpSpPr>
        <p:grpSpPr>
          <a:xfrm>
            <a:off x="7343521" y="1672781"/>
            <a:ext cx="351155" cy="351706"/>
            <a:chOff x="-59502375" y="1904375"/>
            <a:chExt cx="319000" cy="319500"/>
          </a:xfrm>
        </p:grpSpPr>
        <p:sp>
          <p:nvSpPr>
            <p:cNvPr id="5605" name="Google Shape;5605;p46"/>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6"/>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6"/>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46"/>
          <p:cNvGrpSpPr/>
          <p:nvPr/>
        </p:nvGrpSpPr>
        <p:grpSpPr>
          <a:xfrm>
            <a:off x="1435629" y="1675588"/>
            <a:ext cx="351155" cy="346092"/>
            <a:chOff x="-64774725" y="1916550"/>
            <a:chExt cx="319000" cy="314400"/>
          </a:xfrm>
        </p:grpSpPr>
        <p:sp>
          <p:nvSpPr>
            <p:cNvPr id="5609" name="Google Shape;5609;p46"/>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46"/>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46"/>
          <p:cNvGrpSpPr/>
          <p:nvPr/>
        </p:nvGrpSpPr>
        <p:grpSpPr>
          <a:xfrm>
            <a:off x="1436923" y="2077338"/>
            <a:ext cx="348568" cy="352036"/>
            <a:chOff x="-64764500" y="2280550"/>
            <a:chExt cx="316650" cy="319800"/>
          </a:xfrm>
        </p:grpSpPr>
        <p:sp>
          <p:nvSpPr>
            <p:cNvPr id="5612" name="Google Shape;5612;p46"/>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6"/>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4" name="Google Shape;5614;p46"/>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5" name="Google Shape;5615;p46"/>
          <p:cNvGrpSpPr/>
          <p:nvPr/>
        </p:nvGrpSpPr>
        <p:grpSpPr>
          <a:xfrm>
            <a:off x="3542063" y="1710757"/>
            <a:ext cx="347688" cy="275750"/>
            <a:chOff x="-62882850" y="1999375"/>
            <a:chExt cx="315850" cy="250500"/>
          </a:xfrm>
        </p:grpSpPr>
        <p:sp>
          <p:nvSpPr>
            <p:cNvPr id="5616" name="Google Shape;5616;p46"/>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6"/>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46"/>
          <p:cNvGrpSpPr/>
          <p:nvPr/>
        </p:nvGrpSpPr>
        <p:grpSpPr>
          <a:xfrm>
            <a:off x="3533821" y="2078631"/>
            <a:ext cx="364172" cy="349449"/>
            <a:chOff x="-62890750" y="2296300"/>
            <a:chExt cx="330825" cy="317450"/>
          </a:xfrm>
        </p:grpSpPr>
        <p:sp>
          <p:nvSpPr>
            <p:cNvPr id="5619" name="Google Shape;5619;p46"/>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6"/>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6"/>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46"/>
          <p:cNvGrpSpPr/>
          <p:nvPr/>
        </p:nvGrpSpPr>
        <p:grpSpPr>
          <a:xfrm>
            <a:off x="3542063" y="2481799"/>
            <a:ext cx="347688" cy="349421"/>
            <a:chOff x="-62882850" y="2664925"/>
            <a:chExt cx="315850" cy="317425"/>
          </a:xfrm>
        </p:grpSpPr>
        <p:sp>
          <p:nvSpPr>
            <p:cNvPr id="5623" name="Google Shape;5623;p46"/>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46"/>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5" name="Google Shape;5625;p46"/>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6" name="Google Shape;5626;p46"/>
          <p:cNvGrpSpPr/>
          <p:nvPr/>
        </p:nvGrpSpPr>
        <p:grpSpPr>
          <a:xfrm>
            <a:off x="5659701" y="2082099"/>
            <a:ext cx="348568" cy="342514"/>
            <a:chOff x="-60988625" y="2310475"/>
            <a:chExt cx="316650" cy="311150"/>
          </a:xfrm>
        </p:grpSpPr>
        <p:sp>
          <p:nvSpPr>
            <p:cNvPr id="5627" name="Google Shape;5627;p46"/>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6"/>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6"/>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6"/>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6"/>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6"/>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3" name="Google Shape;5633;p46"/>
          <p:cNvGrpSpPr/>
          <p:nvPr/>
        </p:nvGrpSpPr>
        <p:grpSpPr>
          <a:xfrm>
            <a:off x="5660141" y="2481029"/>
            <a:ext cx="347688" cy="350963"/>
            <a:chOff x="-60987050" y="2671400"/>
            <a:chExt cx="315850" cy="318825"/>
          </a:xfrm>
        </p:grpSpPr>
        <p:sp>
          <p:nvSpPr>
            <p:cNvPr id="5634" name="Google Shape;5634;p46"/>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46"/>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6" name="Google Shape;5636;p46"/>
          <p:cNvGrpSpPr/>
          <p:nvPr/>
        </p:nvGrpSpPr>
        <p:grpSpPr>
          <a:xfrm>
            <a:off x="7343520" y="2082980"/>
            <a:ext cx="351155" cy="340753"/>
            <a:chOff x="-59481900" y="2290800"/>
            <a:chExt cx="319000" cy="309550"/>
          </a:xfrm>
        </p:grpSpPr>
        <p:sp>
          <p:nvSpPr>
            <p:cNvPr id="5637" name="Google Shape;5637;p46"/>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46"/>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6"/>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46"/>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46"/>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6"/>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46"/>
          <p:cNvGrpSpPr/>
          <p:nvPr/>
        </p:nvGrpSpPr>
        <p:grpSpPr>
          <a:xfrm>
            <a:off x="1857395" y="1674005"/>
            <a:ext cx="351155" cy="349256"/>
            <a:chOff x="-64401400" y="1914475"/>
            <a:chExt cx="319000" cy="317275"/>
          </a:xfrm>
        </p:grpSpPr>
        <p:sp>
          <p:nvSpPr>
            <p:cNvPr id="5644" name="Google Shape;5644;p46"/>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6"/>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6"/>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46"/>
          <p:cNvGrpSpPr/>
          <p:nvPr/>
        </p:nvGrpSpPr>
        <p:grpSpPr>
          <a:xfrm>
            <a:off x="1918957" y="2079430"/>
            <a:ext cx="228031" cy="347853"/>
            <a:chOff x="-64343900" y="2282125"/>
            <a:chExt cx="207150" cy="316000"/>
          </a:xfrm>
        </p:grpSpPr>
        <p:sp>
          <p:nvSpPr>
            <p:cNvPr id="5648" name="Google Shape;5648;p46"/>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6"/>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0" name="Google Shape;5650;p46"/>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1" name="Google Shape;5651;p46"/>
          <p:cNvGrpSpPr/>
          <p:nvPr/>
        </p:nvGrpSpPr>
        <p:grpSpPr>
          <a:xfrm>
            <a:off x="3994027" y="1674252"/>
            <a:ext cx="303463" cy="348761"/>
            <a:chOff x="-62496925" y="1931475"/>
            <a:chExt cx="275675" cy="316825"/>
          </a:xfrm>
        </p:grpSpPr>
        <p:sp>
          <p:nvSpPr>
            <p:cNvPr id="5652" name="Google Shape;5652;p46"/>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6"/>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4" name="Google Shape;5654;p46"/>
          <p:cNvGrpSpPr/>
          <p:nvPr/>
        </p:nvGrpSpPr>
        <p:grpSpPr>
          <a:xfrm>
            <a:off x="3971901" y="2078521"/>
            <a:ext cx="347715" cy="349669"/>
            <a:chOff x="-62516625" y="2297875"/>
            <a:chExt cx="315875" cy="317650"/>
          </a:xfrm>
        </p:grpSpPr>
        <p:sp>
          <p:nvSpPr>
            <p:cNvPr id="5655" name="Google Shape;5655;p46"/>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6"/>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46"/>
          <p:cNvGrpSpPr/>
          <p:nvPr/>
        </p:nvGrpSpPr>
        <p:grpSpPr>
          <a:xfrm>
            <a:off x="3970608" y="2497389"/>
            <a:ext cx="350302" cy="318241"/>
            <a:chOff x="-62518200" y="2692475"/>
            <a:chExt cx="318225" cy="289100"/>
          </a:xfrm>
        </p:grpSpPr>
        <p:sp>
          <p:nvSpPr>
            <p:cNvPr id="5658" name="Google Shape;5658;p46"/>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6"/>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46"/>
          <p:cNvGrpSpPr/>
          <p:nvPr/>
        </p:nvGrpSpPr>
        <p:grpSpPr>
          <a:xfrm>
            <a:off x="6103002" y="1674789"/>
            <a:ext cx="294822" cy="347688"/>
            <a:chOff x="-60597975" y="1939525"/>
            <a:chExt cx="267825" cy="315850"/>
          </a:xfrm>
        </p:grpSpPr>
        <p:sp>
          <p:nvSpPr>
            <p:cNvPr id="5661" name="Google Shape;5661;p46"/>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6"/>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46"/>
          <p:cNvGrpSpPr/>
          <p:nvPr/>
        </p:nvGrpSpPr>
        <p:grpSpPr>
          <a:xfrm>
            <a:off x="6074836" y="2077998"/>
            <a:ext cx="351155" cy="350715"/>
            <a:chOff x="-60620800" y="2304600"/>
            <a:chExt cx="319000" cy="318600"/>
          </a:xfrm>
        </p:grpSpPr>
        <p:sp>
          <p:nvSpPr>
            <p:cNvPr id="5664" name="Google Shape;5664;p46"/>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6"/>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6"/>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7" name="Google Shape;5667;p46"/>
          <p:cNvGrpSpPr/>
          <p:nvPr/>
        </p:nvGrpSpPr>
        <p:grpSpPr>
          <a:xfrm>
            <a:off x="6076129" y="2531638"/>
            <a:ext cx="348568" cy="249744"/>
            <a:chOff x="-60621600" y="2716100"/>
            <a:chExt cx="316650" cy="226875"/>
          </a:xfrm>
        </p:grpSpPr>
        <p:sp>
          <p:nvSpPr>
            <p:cNvPr id="5668" name="Google Shape;5668;p46"/>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46"/>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46"/>
          <p:cNvGrpSpPr/>
          <p:nvPr/>
        </p:nvGrpSpPr>
        <p:grpSpPr>
          <a:xfrm>
            <a:off x="7348722" y="2482240"/>
            <a:ext cx="340753" cy="348541"/>
            <a:chOff x="-59475600" y="2658625"/>
            <a:chExt cx="309550" cy="316625"/>
          </a:xfrm>
        </p:grpSpPr>
        <p:sp>
          <p:nvSpPr>
            <p:cNvPr id="5671" name="Google Shape;5671;p46"/>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46"/>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46"/>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6"/>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6"/>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6"/>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6"/>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8" name="Google Shape;5678;p46"/>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6"/>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0" name="Google Shape;5680;p46"/>
          <p:cNvGrpSpPr/>
          <p:nvPr/>
        </p:nvGrpSpPr>
        <p:grpSpPr>
          <a:xfrm>
            <a:off x="2324934" y="2481800"/>
            <a:ext cx="250570" cy="349421"/>
            <a:chOff x="-63987100" y="2646800"/>
            <a:chExt cx="227625" cy="317425"/>
          </a:xfrm>
        </p:grpSpPr>
        <p:sp>
          <p:nvSpPr>
            <p:cNvPr id="5681" name="Google Shape;5681;p46"/>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6"/>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3" name="Google Shape;5683;p46"/>
          <p:cNvGrpSpPr/>
          <p:nvPr/>
        </p:nvGrpSpPr>
        <p:grpSpPr>
          <a:xfrm>
            <a:off x="4393267" y="1672615"/>
            <a:ext cx="340753" cy="352036"/>
            <a:chOff x="-62148000" y="1930075"/>
            <a:chExt cx="309550" cy="319800"/>
          </a:xfrm>
        </p:grpSpPr>
        <p:sp>
          <p:nvSpPr>
            <p:cNvPr id="5684" name="Google Shape;5684;p46"/>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6"/>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6" name="Google Shape;5686;p46"/>
          <p:cNvGrpSpPr/>
          <p:nvPr/>
        </p:nvGrpSpPr>
        <p:grpSpPr>
          <a:xfrm>
            <a:off x="4390667" y="2079498"/>
            <a:ext cx="345954" cy="347715"/>
            <a:chOff x="-62150375" y="2297875"/>
            <a:chExt cx="314275" cy="315875"/>
          </a:xfrm>
        </p:grpSpPr>
        <p:sp>
          <p:nvSpPr>
            <p:cNvPr id="5687" name="Google Shape;5687;p46"/>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6"/>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6"/>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6"/>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6"/>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2" name="Google Shape;5692;p46"/>
          <p:cNvGrpSpPr/>
          <p:nvPr/>
        </p:nvGrpSpPr>
        <p:grpSpPr>
          <a:xfrm>
            <a:off x="4389359" y="2481359"/>
            <a:ext cx="348568" cy="350302"/>
            <a:chOff x="-62150375" y="2664925"/>
            <a:chExt cx="316650" cy="318225"/>
          </a:xfrm>
        </p:grpSpPr>
        <p:sp>
          <p:nvSpPr>
            <p:cNvPr id="5693" name="Google Shape;5693;p46"/>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46"/>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46"/>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46"/>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46"/>
          <p:cNvGrpSpPr/>
          <p:nvPr/>
        </p:nvGrpSpPr>
        <p:grpSpPr>
          <a:xfrm>
            <a:off x="6499777" y="1673096"/>
            <a:ext cx="349421" cy="351073"/>
            <a:chOff x="-60254550" y="1938025"/>
            <a:chExt cx="317425" cy="318925"/>
          </a:xfrm>
        </p:grpSpPr>
        <p:sp>
          <p:nvSpPr>
            <p:cNvPr id="5698" name="Google Shape;5698;p46"/>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6"/>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6"/>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6"/>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46"/>
          <p:cNvGrpSpPr/>
          <p:nvPr/>
        </p:nvGrpSpPr>
        <p:grpSpPr>
          <a:xfrm>
            <a:off x="6479471" y="2079003"/>
            <a:ext cx="348923" cy="348706"/>
            <a:chOff x="6479471" y="2079003"/>
            <a:chExt cx="348923" cy="348706"/>
          </a:xfrm>
        </p:grpSpPr>
        <p:sp>
          <p:nvSpPr>
            <p:cNvPr id="5703" name="Google Shape;5703;p46"/>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4" name="Google Shape;5704;p46"/>
            <p:cNvGrpSpPr/>
            <p:nvPr/>
          </p:nvGrpSpPr>
          <p:grpSpPr>
            <a:xfrm>
              <a:off x="6520582" y="2079003"/>
              <a:ext cx="307811" cy="348706"/>
              <a:chOff x="-60218325" y="2304850"/>
              <a:chExt cx="279625" cy="316775"/>
            </a:xfrm>
          </p:grpSpPr>
          <p:sp>
            <p:nvSpPr>
              <p:cNvPr id="5705" name="Google Shape;5705;p46"/>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46"/>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46"/>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6"/>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6"/>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6"/>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6"/>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12" name="Google Shape;5712;p46"/>
          <p:cNvGrpSpPr/>
          <p:nvPr/>
        </p:nvGrpSpPr>
        <p:grpSpPr>
          <a:xfrm>
            <a:off x="6526651" y="2480932"/>
            <a:ext cx="295675" cy="351155"/>
            <a:chOff x="-60232500" y="2671225"/>
            <a:chExt cx="268600" cy="319000"/>
          </a:xfrm>
        </p:grpSpPr>
        <p:sp>
          <p:nvSpPr>
            <p:cNvPr id="5713" name="Google Shape;5713;p46"/>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6"/>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46"/>
          <p:cNvGrpSpPr/>
          <p:nvPr/>
        </p:nvGrpSpPr>
        <p:grpSpPr>
          <a:xfrm>
            <a:off x="7768638" y="1673056"/>
            <a:ext cx="347715" cy="351155"/>
            <a:chOff x="-59100700" y="1911950"/>
            <a:chExt cx="315875" cy="319000"/>
          </a:xfrm>
        </p:grpSpPr>
        <p:sp>
          <p:nvSpPr>
            <p:cNvPr id="5716" name="Google Shape;5716;p46"/>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46"/>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6"/>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6"/>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6"/>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6"/>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6"/>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6"/>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6"/>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6"/>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46"/>
          <p:cNvGrpSpPr/>
          <p:nvPr/>
        </p:nvGrpSpPr>
        <p:grpSpPr>
          <a:xfrm>
            <a:off x="2694871" y="1674459"/>
            <a:ext cx="361558" cy="348348"/>
            <a:chOff x="-63665750" y="1914325"/>
            <a:chExt cx="328450" cy="316450"/>
          </a:xfrm>
        </p:grpSpPr>
        <p:sp>
          <p:nvSpPr>
            <p:cNvPr id="5727" name="Google Shape;5727;p46"/>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6"/>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46"/>
          <p:cNvGrpSpPr/>
          <p:nvPr/>
        </p:nvGrpSpPr>
        <p:grpSpPr>
          <a:xfrm>
            <a:off x="2699632" y="2077985"/>
            <a:ext cx="352036" cy="350742"/>
            <a:chOff x="-63666550" y="2278975"/>
            <a:chExt cx="319800" cy="318625"/>
          </a:xfrm>
        </p:grpSpPr>
        <p:sp>
          <p:nvSpPr>
            <p:cNvPr id="5730" name="Google Shape;5730;p46"/>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6"/>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46"/>
          <p:cNvGrpSpPr/>
          <p:nvPr/>
        </p:nvGrpSpPr>
        <p:grpSpPr>
          <a:xfrm>
            <a:off x="2697031" y="2481690"/>
            <a:ext cx="357237" cy="349642"/>
            <a:chOff x="-63669700" y="2646600"/>
            <a:chExt cx="324525" cy="317625"/>
          </a:xfrm>
        </p:grpSpPr>
        <p:sp>
          <p:nvSpPr>
            <p:cNvPr id="5733" name="Google Shape;5733;p46"/>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6"/>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46"/>
          <p:cNvGrpSpPr/>
          <p:nvPr/>
        </p:nvGrpSpPr>
        <p:grpSpPr>
          <a:xfrm>
            <a:off x="4806228" y="1674129"/>
            <a:ext cx="348568" cy="349009"/>
            <a:chOff x="-61784125" y="1931250"/>
            <a:chExt cx="316650" cy="317050"/>
          </a:xfrm>
        </p:grpSpPr>
        <p:sp>
          <p:nvSpPr>
            <p:cNvPr id="5736" name="Google Shape;5736;p46"/>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46"/>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6"/>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6"/>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46"/>
          <p:cNvGrpSpPr/>
          <p:nvPr/>
        </p:nvGrpSpPr>
        <p:grpSpPr>
          <a:xfrm>
            <a:off x="4806228" y="2079072"/>
            <a:ext cx="348568" cy="348568"/>
            <a:chOff x="-61783350" y="2297100"/>
            <a:chExt cx="316650" cy="316650"/>
          </a:xfrm>
        </p:grpSpPr>
        <p:sp>
          <p:nvSpPr>
            <p:cNvPr id="5741" name="Google Shape;5741;p46"/>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6"/>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3" name="Google Shape;5743;p46"/>
          <p:cNvGrpSpPr/>
          <p:nvPr/>
        </p:nvGrpSpPr>
        <p:grpSpPr>
          <a:xfrm>
            <a:off x="4806228" y="2480781"/>
            <a:ext cx="348568" cy="351458"/>
            <a:chOff x="-61782550" y="2664925"/>
            <a:chExt cx="316650" cy="319275"/>
          </a:xfrm>
        </p:grpSpPr>
        <p:sp>
          <p:nvSpPr>
            <p:cNvPr id="5744" name="Google Shape;5744;p46"/>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6"/>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46"/>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46"/>
          <p:cNvGrpSpPr/>
          <p:nvPr/>
        </p:nvGrpSpPr>
        <p:grpSpPr>
          <a:xfrm>
            <a:off x="6920631" y="1682426"/>
            <a:ext cx="349421" cy="332414"/>
            <a:chOff x="-59889100" y="1945025"/>
            <a:chExt cx="317425" cy="301975"/>
          </a:xfrm>
        </p:grpSpPr>
        <p:sp>
          <p:nvSpPr>
            <p:cNvPr id="5748" name="Google Shape;5748;p46"/>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6"/>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6"/>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6"/>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2" name="Google Shape;5752;p46"/>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3" name="Google Shape;5753;p46"/>
          <p:cNvGrpSpPr/>
          <p:nvPr/>
        </p:nvGrpSpPr>
        <p:grpSpPr>
          <a:xfrm>
            <a:off x="6919764" y="2482611"/>
            <a:ext cx="351155" cy="347798"/>
            <a:chOff x="-59889100" y="2671925"/>
            <a:chExt cx="319000" cy="315950"/>
          </a:xfrm>
        </p:grpSpPr>
        <p:sp>
          <p:nvSpPr>
            <p:cNvPr id="5754" name="Google Shape;5754;p46"/>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6"/>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46"/>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46"/>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8" name="Google Shape;5758;p46"/>
          <p:cNvGrpSpPr/>
          <p:nvPr/>
        </p:nvGrpSpPr>
        <p:grpSpPr>
          <a:xfrm>
            <a:off x="7767785" y="2079072"/>
            <a:ext cx="349421" cy="348568"/>
            <a:chOff x="-59092025" y="2296300"/>
            <a:chExt cx="317425" cy="316650"/>
          </a:xfrm>
        </p:grpSpPr>
        <p:sp>
          <p:nvSpPr>
            <p:cNvPr id="5759" name="Google Shape;5759;p46"/>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6"/>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1" name="Google Shape;5761;p46"/>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2" name="Google Shape;5762;p46"/>
          <p:cNvGrpSpPr/>
          <p:nvPr/>
        </p:nvGrpSpPr>
        <p:grpSpPr>
          <a:xfrm>
            <a:off x="1012422" y="3464550"/>
            <a:ext cx="349421" cy="349421"/>
            <a:chOff x="-65145700" y="3727425"/>
            <a:chExt cx="317425" cy="317425"/>
          </a:xfrm>
        </p:grpSpPr>
        <p:sp>
          <p:nvSpPr>
            <p:cNvPr id="5763" name="Google Shape;5763;p46"/>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6"/>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5" name="Google Shape;5765;p46"/>
          <p:cNvGrpSpPr/>
          <p:nvPr/>
        </p:nvGrpSpPr>
        <p:grpSpPr>
          <a:xfrm>
            <a:off x="1015463" y="3872630"/>
            <a:ext cx="343340" cy="349421"/>
            <a:chOff x="-65144125" y="4094450"/>
            <a:chExt cx="311900" cy="317425"/>
          </a:xfrm>
        </p:grpSpPr>
        <p:sp>
          <p:nvSpPr>
            <p:cNvPr id="5766" name="Google Shape;5766;p46"/>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46"/>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6"/>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9" name="Google Shape;5769;p46"/>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0" name="Google Shape;5770;p46"/>
          <p:cNvGrpSpPr/>
          <p:nvPr/>
        </p:nvGrpSpPr>
        <p:grpSpPr>
          <a:xfrm>
            <a:off x="3111996" y="3464178"/>
            <a:ext cx="352641" cy="350164"/>
            <a:chOff x="-63250675" y="3744075"/>
            <a:chExt cx="320350" cy="318100"/>
          </a:xfrm>
        </p:grpSpPr>
        <p:sp>
          <p:nvSpPr>
            <p:cNvPr id="5771" name="Google Shape;5771;p46"/>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6"/>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6"/>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4" name="Google Shape;5774;p46"/>
          <p:cNvGrpSpPr/>
          <p:nvPr/>
        </p:nvGrpSpPr>
        <p:grpSpPr>
          <a:xfrm>
            <a:off x="3113606" y="3872630"/>
            <a:ext cx="349421" cy="349421"/>
            <a:chOff x="-63250675" y="4110200"/>
            <a:chExt cx="317425" cy="317425"/>
          </a:xfrm>
        </p:grpSpPr>
        <p:sp>
          <p:nvSpPr>
            <p:cNvPr id="5775" name="Google Shape;5775;p46"/>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46"/>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46"/>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6"/>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6"/>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6"/>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6"/>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6"/>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6"/>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46"/>
          <p:cNvGrpSpPr/>
          <p:nvPr/>
        </p:nvGrpSpPr>
        <p:grpSpPr>
          <a:xfrm>
            <a:off x="5238653" y="3047071"/>
            <a:ext cx="341633" cy="341413"/>
            <a:chOff x="-61351725" y="3372400"/>
            <a:chExt cx="310350" cy="310150"/>
          </a:xfrm>
        </p:grpSpPr>
        <p:sp>
          <p:nvSpPr>
            <p:cNvPr id="5785" name="Google Shape;5785;p46"/>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46"/>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46"/>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46"/>
          <p:cNvGrpSpPr/>
          <p:nvPr/>
        </p:nvGrpSpPr>
        <p:grpSpPr>
          <a:xfrm>
            <a:off x="5235185" y="3480594"/>
            <a:ext cx="348568" cy="317333"/>
            <a:chOff x="-61354875" y="3751050"/>
            <a:chExt cx="316650" cy="288275"/>
          </a:xfrm>
        </p:grpSpPr>
        <p:sp>
          <p:nvSpPr>
            <p:cNvPr id="5789" name="Google Shape;5789;p46"/>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6"/>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6"/>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46"/>
          <p:cNvGrpSpPr/>
          <p:nvPr/>
        </p:nvGrpSpPr>
        <p:grpSpPr>
          <a:xfrm>
            <a:off x="5235185" y="3872616"/>
            <a:ext cx="348568" cy="349449"/>
            <a:chOff x="-61354875" y="4101525"/>
            <a:chExt cx="316650" cy="317450"/>
          </a:xfrm>
        </p:grpSpPr>
        <p:sp>
          <p:nvSpPr>
            <p:cNvPr id="5793" name="Google Shape;5793;p46"/>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6"/>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46"/>
          <p:cNvGrpSpPr/>
          <p:nvPr/>
        </p:nvGrpSpPr>
        <p:grpSpPr>
          <a:xfrm>
            <a:off x="7343960" y="3043811"/>
            <a:ext cx="350275" cy="347935"/>
            <a:chOff x="-59470075" y="3308975"/>
            <a:chExt cx="318200" cy="316075"/>
          </a:xfrm>
        </p:grpSpPr>
        <p:sp>
          <p:nvSpPr>
            <p:cNvPr id="5796" name="Google Shape;5796;p46"/>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46"/>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6"/>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6"/>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6"/>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6"/>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6"/>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6"/>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6"/>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46"/>
          <p:cNvGrpSpPr/>
          <p:nvPr/>
        </p:nvGrpSpPr>
        <p:grpSpPr>
          <a:xfrm>
            <a:off x="1436496" y="3044291"/>
            <a:ext cx="349421" cy="346972"/>
            <a:chOff x="-64781025" y="3361050"/>
            <a:chExt cx="317425" cy="315200"/>
          </a:xfrm>
        </p:grpSpPr>
        <p:sp>
          <p:nvSpPr>
            <p:cNvPr id="5806" name="Google Shape;5806;p46"/>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46"/>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6"/>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6"/>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0" name="Google Shape;5810;p46"/>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6"/>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6"/>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3" name="Google Shape;5813;p46"/>
          <p:cNvGrpSpPr/>
          <p:nvPr/>
        </p:nvGrpSpPr>
        <p:grpSpPr>
          <a:xfrm>
            <a:off x="3533821" y="3464288"/>
            <a:ext cx="364172" cy="349944"/>
            <a:chOff x="-62890750" y="3747425"/>
            <a:chExt cx="330825" cy="317900"/>
          </a:xfrm>
        </p:grpSpPr>
        <p:sp>
          <p:nvSpPr>
            <p:cNvPr id="5814" name="Google Shape;5814;p46"/>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6"/>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46"/>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46"/>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6"/>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6"/>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6"/>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6"/>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6"/>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6"/>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6"/>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6"/>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46"/>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46"/>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8" name="Google Shape;5828;p46"/>
          <p:cNvGrpSpPr/>
          <p:nvPr/>
        </p:nvGrpSpPr>
        <p:grpSpPr>
          <a:xfrm>
            <a:off x="3541196" y="3873056"/>
            <a:ext cx="349421" cy="348568"/>
            <a:chOff x="-62884425" y="4111775"/>
            <a:chExt cx="317425" cy="316650"/>
          </a:xfrm>
        </p:grpSpPr>
        <p:sp>
          <p:nvSpPr>
            <p:cNvPr id="5829" name="Google Shape;5829;p46"/>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6"/>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1" name="Google Shape;5831;p46"/>
          <p:cNvGrpSpPr/>
          <p:nvPr/>
        </p:nvGrpSpPr>
        <p:grpSpPr>
          <a:xfrm>
            <a:off x="5660141" y="3046520"/>
            <a:ext cx="347688" cy="342514"/>
            <a:chOff x="-60991775" y="3376900"/>
            <a:chExt cx="315850" cy="311150"/>
          </a:xfrm>
        </p:grpSpPr>
        <p:sp>
          <p:nvSpPr>
            <p:cNvPr id="5832" name="Google Shape;5832;p46"/>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6"/>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6"/>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46"/>
          <p:cNvGrpSpPr/>
          <p:nvPr/>
        </p:nvGrpSpPr>
        <p:grpSpPr>
          <a:xfrm>
            <a:off x="5659701" y="3468443"/>
            <a:ext cx="348568" cy="341633"/>
            <a:chOff x="-60988625" y="3740800"/>
            <a:chExt cx="316650" cy="310350"/>
          </a:xfrm>
        </p:grpSpPr>
        <p:sp>
          <p:nvSpPr>
            <p:cNvPr id="5836" name="Google Shape;5836;p46"/>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46"/>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6"/>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9" name="Google Shape;5839;p46"/>
          <p:cNvGrpSpPr/>
          <p:nvPr/>
        </p:nvGrpSpPr>
        <p:grpSpPr>
          <a:xfrm>
            <a:off x="5659701" y="3873607"/>
            <a:ext cx="348568" cy="347468"/>
            <a:chOff x="-60987850" y="4100950"/>
            <a:chExt cx="316650" cy="315650"/>
          </a:xfrm>
        </p:grpSpPr>
        <p:sp>
          <p:nvSpPr>
            <p:cNvPr id="5840" name="Google Shape;5840;p46"/>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6"/>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6"/>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6"/>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6"/>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5" name="Google Shape;5845;p46"/>
          <p:cNvGrpSpPr/>
          <p:nvPr/>
        </p:nvGrpSpPr>
        <p:grpSpPr>
          <a:xfrm>
            <a:off x="7343519" y="3469311"/>
            <a:ext cx="351155" cy="339900"/>
            <a:chOff x="-59447250" y="3706150"/>
            <a:chExt cx="319000" cy="308775"/>
          </a:xfrm>
        </p:grpSpPr>
        <p:sp>
          <p:nvSpPr>
            <p:cNvPr id="5846" name="Google Shape;5846;p46"/>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46"/>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6"/>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6"/>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0" name="Google Shape;5850;p46"/>
          <p:cNvGrpSpPr/>
          <p:nvPr/>
        </p:nvGrpSpPr>
        <p:grpSpPr>
          <a:xfrm>
            <a:off x="1857821" y="3044511"/>
            <a:ext cx="350302" cy="346532"/>
            <a:chOff x="-64406125" y="3362225"/>
            <a:chExt cx="318225" cy="314800"/>
          </a:xfrm>
        </p:grpSpPr>
        <p:sp>
          <p:nvSpPr>
            <p:cNvPr id="5851" name="Google Shape;5851;p46"/>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6"/>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3" name="Google Shape;5853;p46"/>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4" name="Google Shape;5854;p46"/>
          <p:cNvGrpSpPr/>
          <p:nvPr/>
        </p:nvGrpSpPr>
        <p:grpSpPr>
          <a:xfrm>
            <a:off x="1858262" y="3873057"/>
            <a:ext cx="349421" cy="348568"/>
            <a:chOff x="-64410850" y="4094450"/>
            <a:chExt cx="317425" cy="316650"/>
          </a:xfrm>
        </p:grpSpPr>
        <p:sp>
          <p:nvSpPr>
            <p:cNvPr id="5855" name="Google Shape;5855;p46"/>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46"/>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46"/>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8" name="Google Shape;5858;p46"/>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59" name="Google Shape;5859;p46"/>
          <p:cNvGrpSpPr/>
          <p:nvPr/>
        </p:nvGrpSpPr>
        <p:grpSpPr>
          <a:xfrm>
            <a:off x="3971901" y="3464013"/>
            <a:ext cx="347715" cy="350495"/>
            <a:chOff x="-62516625" y="3743175"/>
            <a:chExt cx="315875" cy="318400"/>
          </a:xfrm>
        </p:grpSpPr>
        <p:sp>
          <p:nvSpPr>
            <p:cNvPr id="5860" name="Google Shape;5860;p46"/>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6"/>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2" name="Google Shape;5862;p46"/>
          <p:cNvGrpSpPr/>
          <p:nvPr/>
        </p:nvGrpSpPr>
        <p:grpSpPr>
          <a:xfrm>
            <a:off x="3978410" y="3892128"/>
            <a:ext cx="334698" cy="310426"/>
            <a:chOff x="-62511900" y="4129100"/>
            <a:chExt cx="304050" cy="282000"/>
          </a:xfrm>
        </p:grpSpPr>
        <p:sp>
          <p:nvSpPr>
            <p:cNvPr id="5863" name="Google Shape;5863;p46"/>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6"/>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6"/>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46"/>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46"/>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46"/>
          <p:cNvGrpSpPr/>
          <p:nvPr/>
        </p:nvGrpSpPr>
        <p:grpSpPr>
          <a:xfrm>
            <a:off x="6102576" y="3043066"/>
            <a:ext cx="295675" cy="349421"/>
            <a:chOff x="-60597975" y="3367475"/>
            <a:chExt cx="268600" cy="317425"/>
          </a:xfrm>
        </p:grpSpPr>
        <p:sp>
          <p:nvSpPr>
            <p:cNvPr id="5869" name="Google Shape;5869;p46"/>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6"/>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6"/>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6"/>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6"/>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4" name="Google Shape;5874;p46"/>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75" name="Google Shape;5875;p46"/>
          <p:cNvGrpSpPr/>
          <p:nvPr/>
        </p:nvGrpSpPr>
        <p:grpSpPr>
          <a:xfrm>
            <a:off x="6076129" y="3922482"/>
            <a:ext cx="348568" cy="249716"/>
            <a:chOff x="-60621600" y="4145650"/>
            <a:chExt cx="316650" cy="226850"/>
          </a:xfrm>
        </p:grpSpPr>
        <p:sp>
          <p:nvSpPr>
            <p:cNvPr id="5876" name="Google Shape;5876;p46"/>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46"/>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46"/>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9" name="Google Shape;5879;p46"/>
          <p:cNvGrpSpPr/>
          <p:nvPr/>
        </p:nvGrpSpPr>
        <p:grpSpPr>
          <a:xfrm>
            <a:off x="7347852" y="3873484"/>
            <a:ext cx="342486" cy="347715"/>
            <a:chOff x="-59400775" y="4084200"/>
            <a:chExt cx="311125" cy="315875"/>
          </a:xfrm>
        </p:grpSpPr>
        <p:sp>
          <p:nvSpPr>
            <p:cNvPr id="5880" name="Google Shape;5880;p46"/>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6"/>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6"/>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6"/>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6"/>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6"/>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6" name="Google Shape;5886;p46"/>
          <p:cNvGrpSpPr/>
          <p:nvPr/>
        </p:nvGrpSpPr>
        <p:grpSpPr>
          <a:xfrm>
            <a:off x="2276375" y="3043493"/>
            <a:ext cx="347688" cy="348568"/>
            <a:chOff x="-64044600" y="3360375"/>
            <a:chExt cx="315850" cy="316650"/>
          </a:xfrm>
        </p:grpSpPr>
        <p:sp>
          <p:nvSpPr>
            <p:cNvPr id="5887" name="Google Shape;5887;p46"/>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46"/>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6"/>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0" name="Google Shape;5890;p46"/>
          <p:cNvGrpSpPr/>
          <p:nvPr/>
        </p:nvGrpSpPr>
        <p:grpSpPr>
          <a:xfrm>
            <a:off x="2301514" y="3464550"/>
            <a:ext cx="297409" cy="349421"/>
            <a:chOff x="-64022550" y="3727425"/>
            <a:chExt cx="270175" cy="317425"/>
          </a:xfrm>
        </p:grpSpPr>
        <p:sp>
          <p:nvSpPr>
            <p:cNvPr id="5891" name="Google Shape;5891;p46"/>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6"/>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6"/>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4" name="Google Shape;5894;p46"/>
          <p:cNvGrpSpPr/>
          <p:nvPr/>
        </p:nvGrpSpPr>
        <p:grpSpPr>
          <a:xfrm>
            <a:off x="2324480" y="3872616"/>
            <a:ext cx="251478" cy="349449"/>
            <a:chOff x="-64001300" y="4093650"/>
            <a:chExt cx="228450" cy="317450"/>
          </a:xfrm>
        </p:grpSpPr>
        <p:sp>
          <p:nvSpPr>
            <p:cNvPr id="5895" name="Google Shape;5895;p46"/>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6"/>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46"/>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46"/>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46"/>
          <p:cNvGrpSpPr/>
          <p:nvPr/>
        </p:nvGrpSpPr>
        <p:grpSpPr>
          <a:xfrm>
            <a:off x="4392400" y="3043438"/>
            <a:ext cx="342486" cy="348678"/>
            <a:chOff x="-62148800" y="3377700"/>
            <a:chExt cx="311125" cy="316750"/>
          </a:xfrm>
        </p:grpSpPr>
        <p:sp>
          <p:nvSpPr>
            <p:cNvPr id="5900" name="Google Shape;5900;p46"/>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6"/>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2" name="Google Shape;5902;p46"/>
          <p:cNvGrpSpPr/>
          <p:nvPr/>
        </p:nvGrpSpPr>
        <p:grpSpPr>
          <a:xfrm>
            <a:off x="4388506" y="3464535"/>
            <a:ext cx="350275" cy="349449"/>
            <a:chOff x="-62154300" y="3743950"/>
            <a:chExt cx="318200" cy="317450"/>
          </a:xfrm>
        </p:grpSpPr>
        <p:sp>
          <p:nvSpPr>
            <p:cNvPr id="5903" name="Google Shape;5903;p46"/>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6"/>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46"/>
          <p:cNvGrpSpPr/>
          <p:nvPr/>
        </p:nvGrpSpPr>
        <p:grpSpPr>
          <a:xfrm>
            <a:off x="4388493" y="3873056"/>
            <a:ext cx="350302" cy="348568"/>
            <a:chOff x="-62151950" y="4111775"/>
            <a:chExt cx="318225" cy="316650"/>
          </a:xfrm>
        </p:grpSpPr>
        <p:sp>
          <p:nvSpPr>
            <p:cNvPr id="5906" name="Google Shape;5906;p46"/>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46"/>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46"/>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6"/>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46"/>
          <p:cNvGrpSpPr/>
          <p:nvPr/>
        </p:nvGrpSpPr>
        <p:grpSpPr>
          <a:xfrm>
            <a:off x="6499351" y="3042984"/>
            <a:ext cx="350275" cy="349587"/>
            <a:chOff x="-60254550" y="3367325"/>
            <a:chExt cx="318200" cy="317575"/>
          </a:xfrm>
        </p:grpSpPr>
        <p:sp>
          <p:nvSpPr>
            <p:cNvPr id="5911" name="Google Shape;5911;p46"/>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6"/>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46"/>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6"/>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5" name="Google Shape;5915;p46"/>
          <p:cNvGrpSpPr/>
          <p:nvPr/>
        </p:nvGrpSpPr>
        <p:grpSpPr>
          <a:xfrm>
            <a:off x="6500204" y="3465031"/>
            <a:ext cx="348568" cy="348458"/>
            <a:chOff x="-60255350" y="3733825"/>
            <a:chExt cx="316650" cy="316550"/>
          </a:xfrm>
        </p:grpSpPr>
        <p:sp>
          <p:nvSpPr>
            <p:cNvPr id="5916" name="Google Shape;5916;p46"/>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46"/>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46"/>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6"/>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6"/>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6"/>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6"/>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46"/>
          <p:cNvGrpSpPr/>
          <p:nvPr/>
        </p:nvGrpSpPr>
        <p:grpSpPr>
          <a:xfrm>
            <a:off x="6526651" y="3873483"/>
            <a:ext cx="295675" cy="347715"/>
            <a:chOff x="-60232500" y="4101525"/>
            <a:chExt cx="268600" cy="315875"/>
          </a:xfrm>
        </p:grpSpPr>
        <p:sp>
          <p:nvSpPr>
            <p:cNvPr id="5924" name="Google Shape;5924;p46"/>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6"/>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6" name="Google Shape;5926;p46"/>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7" name="Google Shape;5927;p46"/>
          <p:cNvGrpSpPr/>
          <p:nvPr/>
        </p:nvGrpSpPr>
        <p:grpSpPr>
          <a:xfrm>
            <a:off x="2700499" y="3043493"/>
            <a:ext cx="350302" cy="348568"/>
            <a:chOff x="-63679950" y="3360375"/>
            <a:chExt cx="318225" cy="316650"/>
          </a:xfrm>
        </p:grpSpPr>
        <p:sp>
          <p:nvSpPr>
            <p:cNvPr id="5928" name="Google Shape;5928;p46"/>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6"/>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6"/>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6"/>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2" name="Google Shape;5932;p46"/>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3" name="Google Shape;5933;p46"/>
          <p:cNvGrpSpPr/>
          <p:nvPr/>
        </p:nvGrpSpPr>
        <p:grpSpPr>
          <a:xfrm>
            <a:off x="2699192" y="3872506"/>
            <a:ext cx="352916" cy="349669"/>
            <a:chOff x="-63679950" y="4093450"/>
            <a:chExt cx="320600" cy="317650"/>
          </a:xfrm>
        </p:grpSpPr>
        <p:sp>
          <p:nvSpPr>
            <p:cNvPr id="5934" name="Google Shape;5934;p46"/>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6"/>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6"/>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46"/>
          <p:cNvGrpSpPr/>
          <p:nvPr/>
        </p:nvGrpSpPr>
        <p:grpSpPr>
          <a:xfrm>
            <a:off x="4806228" y="3043052"/>
            <a:ext cx="348568" cy="349449"/>
            <a:chOff x="-61784125" y="3377700"/>
            <a:chExt cx="316650" cy="317450"/>
          </a:xfrm>
        </p:grpSpPr>
        <p:sp>
          <p:nvSpPr>
            <p:cNvPr id="5938" name="Google Shape;5938;p46"/>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6"/>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6"/>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6"/>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6"/>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6"/>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6"/>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46"/>
          <p:cNvGrpSpPr/>
          <p:nvPr/>
        </p:nvGrpSpPr>
        <p:grpSpPr>
          <a:xfrm>
            <a:off x="4806228" y="3464535"/>
            <a:ext cx="348568" cy="349449"/>
            <a:chOff x="-61783350" y="3743950"/>
            <a:chExt cx="316650" cy="317450"/>
          </a:xfrm>
        </p:grpSpPr>
        <p:sp>
          <p:nvSpPr>
            <p:cNvPr id="5946" name="Google Shape;5946;p46"/>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46"/>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48" name="Google Shape;5948;p46"/>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6"/>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6"/>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1" name="Google Shape;5951;p46"/>
          <p:cNvGrpSpPr/>
          <p:nvPr/>
        </p:nvGrpSpPr>
        <p:grpSpPr>
          <a:xfrm>
            <a:off x="6919750" y="3873868"/>
            <a:ext cx="351183" cy="346945"/>
            <a:chOff x="-59869425" y="4102225"/>
            <a:chExt cx="319025" cy="315175"/>
          </a:xfrm>
        </p:grpSpPr>
        <p:sp>
          <p:nvSpPr>
            <p:cNvPr id="5952" name="Google Shape;5952;p46"/>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6"/>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6"/>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6"/>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46"/>
          <p:cNvGrpSpPr/>
          <p:nvPr/>
        </p:nvGrpSpPr>
        <p:grpSpPr>
          <a:xfrm>
            <a:off x="7768209" y="3465403"/>
            <a:ext cx="348568" cy="347715"/>
            <a:chOff x="-59029025" y="3711650"/>
            <a:chExt cx="316650" cy="315875"/>
          </a:xfrm>
        </p:grpSpPr>
        <p:sp>
          <p:nvSpPr>
            <p:cNvPr id="5957" name="Google Shape;5957;p46"/>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46"/>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6"/>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6"/>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6"/>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6"/>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6"/>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67"/>
        <p:cNvGrpSpPr/>
        <p:nvPr/>
      </p:nvGrpSpPr>
      <p:grpSpPr>
        <a:xfrm>
          <a:off x="0" y="0"/>
          <a:ext cx="0" cy="0"/>
          <a:chOff x="0" y="0"/>
          <a:chExt cx="0" cy="0"/>
        </a:xfrm>
      </p:grpSpPr>
      <p:sp>
        <p:nvSpPr>
          <p:cNvPr id="5968" name="Google Shape;5968;p4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5969" name="Google Shape;5969;p47"/>
          <p:cNvGrpSpPr/>
          <p:nvPr/>
        </p:nvGrpSpPr>
        <p:grpSpPr>
          <a:xfrm>
            <a:off x="1095363" y="1685939"/>
            <a:ext cx="336332" cy="336332"/>
            <a:chOff x="-57970450" y="1903275"/>
            <a:chExt cx="318225" cy="318225"/>
          </a:xfrm>
        </p:grpSpPr>
        <p:sp>
          <p:nvSpPr>
            <p:cNvPr id="5970" name="Google Shape;5970;p47"/>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7"/>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7"/>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7"/>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4" name="Google Shape;5974;p47"/>
          <p:cNvGrpSpPr/>
          <p:nvPr/>
        </p:nvGrpSpPr>
        <p:grpSpPr>
          <a:xfrm>
            <a:off x="1115761" y="2101328"/>
            <a:ext cx="295536" cy="334667"/>
            <a:chOff x="-57950750" y="2296300"/>
            <a:chExt cx="279625" cy="316650"/>
          </a:xfrm>
        </p:grpSpPr>
        <p:sp>
          <p:nvSpPr>
            <p:cNvPr id="5975" name="Google Shape;5975;p47"/>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7"/>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47"/>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47"/>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47"/>
          <p:cNvGrpSpPr/>
          <p:nvPr/>
        </p:nvGrpSpPr>
        <p:grpSpPr>
          <a:xfrm>
            <a:off x="1095469" y="2515051"/>
            <a:ext cx="336121" cy="335513"/>
            <a:chOff x="-57969675" y="2687750"/>
            <a:chExt cx="318025" cy="317450"/>
          </a:xfrm>
        </p:grpSpPr>
        <p:sp>
          <p:nvSpPr>
            <p:cNvPr id="5980" name="Google Shape;5980;p47"/>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7"/>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47"/>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7"/>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47"/>
          <p:cNvGrpSpPr/>
          <p:nvPr/>
        </p:nvGrpSpPr>
        <p:grpSpPr>
          <a:xfrm>
            <a:off x="3153180" y="1685939"/>
            <a:ext cx="338842" cy="336332"/>
            <a:chOff x="-56012425" y="1903275"/>
            <a:chExt cx="320600" cy="318225"/>
          </a:xfrm>
        </p:grpSpPr>
        <p:sp>
          <p:nvSpPr>
            <p:cNvPr id="5985" name="Google Shape;5985;p47"/>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7"/>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47"/>
          <p:cNvGrpSpPr/>
          <p:nvPr/>
        </p:nvGrpSpPr>
        <p:grpSpPr>
          <a:xfrm>
            <a:off x="3154013" y="2099663"/>
            <a:ext cx="337178" cy="337178"/>
            <a:chOff x="-56010850" y="2294725"/>
            <a:chExt cx="319025" cy="319025"/>
          </a:xfrm>
        </p:grpSpPr>
        <p:sp>
          <p:nvSpPr>
            <p:cNvPr id="5988" name="Google Shape;5988;p47"/>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7"/>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7"/>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7"/>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2" name="Google Shape;5992;p47"/>
          <p:cNvGrpSpPr/>
          <p:nvPr/>
        </p:nvGrpSpPr>
        <p:grpSpPr>
          <a:xfrm>
            <a:off x="3154026" y="2514232"/>
            <a:ext cx="337151" cy="336332"/>
            <a:chOff x="-56010050" y="2686975"/>
            <a:chExt cx="319000" cy="318225"/>
          </a:xfrm>
        </p:grpSpPr>
        <p:sp>
          <p:nvSpPr>
            <p:cNvPr id="5993" name="Google Shape;5993;p47"/>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7"/>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7"/>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7"/>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47"/>
          <p:cNvGrpSpPr/>
          <p:nvPr/>
        </p:nvGrpSpPr>
        <p:grpSpPr>
          <a:xfrm>
            <a:off x="5231050" y="1685939"/>
            <a:ext cx="337178" cy="336332"/>
            <a:chOff x="-54081175" y="1903275"/>
            <a:chExt cx="319025" cy="318225"/>
          </a:xfrm>
        </p:grpSpPr>
        <p:sp>
          <p:nvSpPr>
            <p:cNvPr id="5998" name="Google Shape;5998;p47"/>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7"/>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47"/>
          <p:cNvGrpSpPr/>
          <p:nvPr/>
        </p:nvGrpSpPr>
        <p:grpSpPr>
          <a:xfrm>
            <a:off x="5251871" y="2101328"/>
            <a:ext cx="295536" cy="335513"/>
            <a:chOff x="-54063050" y="2296300"/>
            <a:chExt cx="279625" cy="317450"/>
          </a:xfrm>
        </p:grpSpPr>
        <p:sp>
          <p:nvSpPr>
            <p:cNvPr id="6001" name="Google Shape;6001;p47"/>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7"/>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7"/>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7"/>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47"/>
          <p:cNvGrpSpPr/>
          <p:nvPr/>
        </p:nvGrpSpPr>
        <p:grpSpPr>
          <a:xfrm>
            <a:off x="5251871" y="2512620"/>
            <a:ext cx="295536" cy="336279"/>
            <a:chOff x="-54061475" y="2685450"/>
            <a:chExt cx="279625" cy="318175"/>
          </a:xfrm>
        </p:grpSpPr>
        <p:sp>
          <p:nvSpPr>
            <p:cNvPr id="6006" name="Google Shape;6006;p47"/>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47"/>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47"/>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7"/>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47"/>
          <p:cNvGrpSpPr/>
          <p:nvPr/>
        </p:nvGrpSpPr>
        <p:grpSpPr>
          <a:xfrm>
            <a:off x="7350894" y="1695108"/>
            <a:ext cx="256404" cy="337151"/>
            <a:chOff x="-52074300" y="1911950"/>
            <a:chExt cx="242600" cy="319000"/>
          </a:xfrm>
        </p:grpSpPr>
        <p:sp>
          <p:nvSpPr>
            <p:cNvPr id="6011" name="Google Shape;6011;p47"/>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7"/>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7"/>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7"/>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5" name="Google Shape;6015;p47"/>
          <p:cNvGrpSpPr/>
          <p:nvPr/>
        </p:nvGrpSpPr>
        <p:grpSpPr>
          <a:xfrm>
            <a:off x="1495497" y="1686785"/>
            <a:ext cx="337178" cy="336332"/>
            <a:chOff x="-57578225" y="1904075"/>
            <a:chExt cx="319025" cy="318225"/>
          </a:xfrm>
        </p:grpSpPr>
        <p:sp>
          <p:nvSpPr>
            <p:cNvPr id="6016" name="Google Shape;6016;p47"/>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47"/>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47"/>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7"/>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0" name="Google Shape;6020;p47"/>
          <p:cNvGrpSpPr/>
          <p:nvPr/>
        </p:nvGrpSpPr>
        <p:grpSpPr>
          <a:xfrm>
            <a:off x="1516317" y="2099663"/>
            <a:ext cx="295536" cy="336332"/>
            <a:chOff x="-57558525" y="2294725"/>
            <a:chExt cx="279625" cy="318225"/>
          </a:xfrm>
        </p:grpSpPr>
        <p:sp>
          <p:nvSpPr>
            <p:cNvPr id="6021" name="Google Shape;6021;p47"/>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7"/>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7"/>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7"/>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7"/>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6" name="Google Shape;6026;p47"/>
          <p:cNvGrpSpPr/>
          <p:nvPr/>
        </p:nvGrpSpPr>
        <p:grpSpPr>
          <a:xfrm>
            <a:off x="1493832" y="2514232"/>
            <a:ext cx="340507" cy="337151"/>
            <a:chOff x="-57579800" y="2686975"/>
            <a:chExt cx="322175" cy="319000"/>
          </a:xfrm>
        </p:grpSpPr>
        <p:sp>
          <p:nvSpPr>
            <p:cNvPr id="6027" name="Google Shape;6027;p47"/>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47"/>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9" name="Google Shape;6029;p47"/>
          <p:cNvGrpSpPr/>
          <p:nvPr/>
        </p:nvGrpSpPr>
        <p:grpSpPr>
          <a:xfrm>
            <a:off x="3566071" y="2099663"/>
            <a:ext cx="342171" cy="336332"/>
            <a:chOff x="-55620975" y="2294725"/>
            <a:chExt cx="323750" cy="318225"/>
          </a:xfrm>
        </p:grpSpPr>
        <p:sp>
          <p:nvSpPr>
            <p:cNvPr id="6030" name="Google Shape;6030;p47"/>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7"/>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7"/>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7"/>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7"/>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7"/>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47"/>
          <p:cNvGrpSpPr/>
          <p:nvPr/>
        </p:nvGrpSpPr>
        <p:grpSpPr>
          <a:xfrm>
            <a:off x="3568159" y="2514153"/>
            <a:ext cx="337997" cy="336411"/>
            <a:chOff x="-55620175" y="2686900"/>
            <a:chExt cx="319800" cy="318300"/>
          </a:xfrm>
        </p:grpSpPr>
        <p:sp>
          <p:nvSpPr>
            <p:cNvPr id="6037" name="Google Shape;6037;p47"/>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47"/>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47"/>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47"/>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1" name="Google Shape;6041;p47"/>
          <p:cNvGrpSpPr/>
          <p:nvPr/>
        </p:nvGrpSpPr>
        <p:grpSpPr>
          <a:xfrm>
            <a:off x="5645619" y="1685939"/>
            <a:ext cx="337151" cy="336332"/>
            <a:chOff x="-53690500" y="1903275"/>
            <a:chExt cx="319000" cy="318225"/>
          </a:xfrm>
        </p:grpSpPr>
        <p:sp>
          <p:nvSpPr>
            <p:cNvPr id="6042" name="Google Shape;6042;p47"/>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47"/>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47"/>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47"/>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47"/>
          <p:cNvGrpSpPr/>
          <p:nvPr/>
        </p:nvGrpSpPr>
        <p:grpSpPr>
          <a:xfrm>
            <a:off x="5666427" y="2101328"/>
            <a:ext cx="295536" cy="334667"/>
            <a:chOff x="-53670800" y="2296300"/>
            <a:chExt cx="279625" cy="316650"/>
          </a:xfrm>
        </p:grpSpPr>
        <p:sp>
          <p:nvSpPr>
            <p:cNvPr id="6047" name="Google Shape;6047;p47"/>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7"/>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7"/>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7"/>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47"/>
          <p:cNvGrpSpPr/>
          <p:nvPr/>
        </p:nvGrpSpPr>
        <p:grpSpPr>
          <a:xfrm>
            <a:off x="5645619" y="2513809"/>
            <a:ext cx="337151" cy="336755"/>
            <a:chOff x="-53690500" y="2686575"/>
            <a:chExt cx="319000" cy="318625"/>
          </a:xfrm>
        </p:grpSpPr>
        <p:sp>
          <p:nvSpPr>
            <p:cNvPr id="6052" name="Google Shape;6052;p47"/>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7"/>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7"/>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7"/>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6" name="Google Shape;6056;p47"/>
          <p:cNvGrpSpPr/>
          <p:nvPr/>
        </p:nvGrpSpPr>
        <p:grpSpPr>
          <a:xfrm>
            <a:off x="7331315" y="2108964"/>
            <a:ext cx="295562" cy="336200"/>
            <a:chOff x="-52092425" y="2303525"/>
            <a:chExt cx="279650" cy="318100"/>
          </a:xfrm>
        </p:grpSpPr>
        <p:sp>
          <p:nvSpPr>
            <p:cNvPr id="6057" name="Google Shape;6057;p47"/>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7"/>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7"/>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7"/>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7"/>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47"/>
          <p:cNvGrpSpPr/>
          <p:nvPr/>
        </p:nvGrpSpPr>
        <p:grpSpPr>
          <a:xfrm>
            <a:off x="1905365" y="1687604"/>
            <a:ext cx="338816" cy="336332"/>
            <a:chOff x="-57189125" y="1904850"/>
            <a:chExt cx="320575" cy="318225"/>
          </a:xfrm>
        </p:grpSpPr>
        <p:sp>
          <p:nvSpPr>
            <p:cNvPr id="6063" name="Google Shape;6063;p47"/>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7"/>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7"/>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7"/>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7"/>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47"/>
          <p:cNvGrpSpPr/>
          <p:nvPr/>
        </p:nvGrpSpPr>
        <p:grpSpPr>
          <a:xfrm>
            <a:off x="1906197" y="2120484"/>
            <a:ext cx="337151" cy="294717"/>
            <a:chOff x="-57187550" y="2314425"/>
            <a:chExt cx="319000" cy="278850"/>
          </a:xfrm>
        </p:grpSpPr>
        <p:sp>
          <p:nvSpPr>
            <p:cNvPr id="6069" name="Google Shape;6069;p47"/>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7"/>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7"/>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7"/>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3" name="Google Shape;6073;p47"/>
          <p:cNvGrpSpPr/>
          <p:nvPr/>
        </p:nvGrpSpPr>
        <p:grpSpPr>
          <a:xfrm>
            <a:off x="1921997" y="2513598"/>
            <a:ext cx="305550" cy="336966"/>
            <a:chOff x="-57172600" y="2686375"/>
            <a:chExt cx="289100" cy="318825"/>
          </a:xfrm>
        </p:grpSpPr>
        <p:sp>
          <p:nvSpPr>
            <p:cNvPr id="6074" name="Google Shape;6074;p47"/>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7"/>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47"/>
          <p:cNvGrpSpPr/>
          <p:nvPr/>
        </p:nvGrpSpPr>
        <p:grpSpPr>
          <a:xfrm>
            <a:off x="3983124" y="1685939"/>
            <a:ext cx="336332" cy="334667"/>
            <a:chOff x="-55225575" y="1903275"/>
            <a:chExt cx="318225" cy="316650"/>
          </a:xfrm>
        </p:grpSpPr>
        <p:sp>
          <p:nvSpPr>
            <p:cNvPr id="6077" name="Google Shape;6077;p47"/>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7"/>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7"/>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7"/>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7"/>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2" name="Google Shape;6082;p47"/>
          <p:cNvGrpSpPr/>
          <p:nvPr/>
        </p:nvGrpSpPr>
        <p:grpSpPr>
          <a:xfrm>
            <a:off x="3993535" y="2101328"/>
            <a:ext cx="315511" cy="334667"/>
            <a:chOff x="-55217700" y="2296300"/>
            <a:chExt cx="298525" cy="316650"/>
          </a:xfrm>
        </p:grpSpPr>
        <p:sp>
          <p:nvSpPr>
            <p:cNvPr id="6083" name="Google Shape;6083;p47"/>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7"/>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7"/>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7"/>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7" name="Google Shape;6087;p47"/>
          <p:cNvGrpSpPr/>
          <p:nvPr/>
        </p:nvGrpSpPr>
        <p:grpSpPr>
          <a:xfrm>
            <a:off x="3982292" y="2515897"/>
            <a:ext cx="337997" cy="334667"/>
            <a:chOff x="-55229525" y="2688550"/>
            <a:chExt cx="319800" cy="316650"/>
          </a:xfrm>
        </p:grpSpPr>
        <p:sp>
          <p:nvSpPr>
            <p:cNvPr id="6088" name="Google Shape;6088;p47"/>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7"/>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7"/>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7"/>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47"/>
          <p:cNvGrpSpPr/>
          <p:nvPr/>
        </p:nvGrpSpPr>
        <p:grpSpPr>
          <a:xfrm>
            <a:off x="6069304" y="1685939"/>
            <a:ext cx="315537" cy="336332"/>
            <a:chOff x="-53288825" y="1903275"/>
            <a:chExt cx="298550" cy="318225"/>
          </a:xfrm>
        </p:grpSpPr>
        <p:sp>
          <p:nvSpPr>
            <p:cNvPr id="6093" name="Google Shape;6093;p47"/>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7"/>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7"/>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6" name="Google Shape;6096;p47"/>
          <p:cNvGrpSpPr/>
          <p:nvPr/>
        </p:nvGrpSpPr>
        <p:grpSpPr>
          <a:xfrm>
            <a:off x="6058484" y="2099663"/>
            <a:ext cx="337178" cy="336332"/>
            <a:chOff x="-53299850" y="2294725"/>
            <a:chExt cx="319025" cy="318225"/>
          </a:xfrm>
        </p:grpSpPr>
        <p:sp>
          <p:nvSpPr>
            <p:cNvPr id="6097" name="Google Shape;6097;p47"/>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7"/>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9" name="Google Shape;6099;p47"/>
          <p:cNvGrpSpPr/>
          <p:nvPr/>
        </p:nvGrpSpPr>
        <p:grpSpPr>
          <a:xfrm>
            <a:off x="6079715" y="2515051"/>
            <a:ext cx="294717" cy="335513"/>
            <a:chOff x="-53278575" y="2687750"/>
            <a:chExt cx="278850" cy="317450"/>
          </a:xfrm>
        </p:grpSpPr>
        <p:sp>
          <p:nvSpPr>
            <p:cNvPr id="6100" name="Google Shape;6100;p47"/>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7"/>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7"/>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7"/>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4" name="Google Shape;6104;p47"/>
          <p:cNvGrpSpPr/>
          <p:nvPr/>
        </p:nvGrpSpPr>
        <p:grpSpPr>
          <a:xfrm>
            <a:off x="7310508" y="2514760"/>
            <a:ext cx="337178" cy="337468"/>
            <a:chOff x="-52101875" y="2687475"/>
            <a:chExt cx="319025" cy="319300"/>
          </a:xfrm>
        </p:grpSpPr>
        <p:sp>
          <p:nvSpPr>
            <p:cNvPr id="6105" name="Google Shape;6105;p47"/>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7"/>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7"/>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7"/>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9" name="Google Shape;6109;p47"/>
          <p:cNvGrpSpPr/>
          <p:nvPr/>
        </p:nvGrpSpPr>
        <p:grpSpPr>
          <a:xfrm>
            <a:off x="2346261" y="1686785"/>
            <a:ext cx="295536" cy="336332"/>
            <a:chOff x="-56774050" y="1904075"/>
            <a:chExt cx="279625" cy="318225"/>
          </a:xfrm>
        </p:grpSpPr>
        <p:sp>
          <p:nvSpPr>
            <p:cNvPr id="6110" name="Google Shape;6110;p47"/>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7"/>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2" name="Google Shape;6112;p47"/>
          <p:cNvGrpSpPr/>
          <p:nvPr/>
        </p:nvGrpSpPr>
        <p:grpSpPr>
          <a:xfrm>
            <a:off x="2346261" y="2099663"/>
            <a:ext cx="295536" cy="336332"/>
            <a:chOff x="-56774850" y="2294725"/>
            <a:chExt cx="279625" cy="318225"/>
          </a:xfrm>
        </p:grpSpPr>
        <p:sp>
          <p:nvSpPr>
            <p:cNvPr id="6113" name="Google Shape;6113;p47"/>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7"/>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7"/>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47"/>
          <p:cNvGrpSpPr/>
          <p:nvPr/>
        </p:nvGrpSpPr>
        <p:grpSpPr>
          <a:xfrm>
            <a:off x="2365827" y="2514232"/>
            <a:ext cx="256404" cy="335486"/>
            <a:chOff x="-56756725" y="2686975"/>
            <a:chExt cx="242600" cy="317425"/>
          </a:xfrm>
        </p:grpSpPr>
        <p:sp>
          <p:nvSpPr>
            <p:cNvPr id="6117" name="Google Shape;6117;p47"/>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7"/>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47"/>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0" name="Google Shape;6120;p47"/>
          <p:cNvGrpSpPr/>
          <p:nvPr/>
        </p:nvGrpSpPr>
        <p:grpSpPr>
          <a:xfrm>
            <a:off x="4408328" y="1685939"/>
            <a:ext cx="314216" cy="337178"/>
            <a:chOff x="-54826975" y="1903275"/>
            <a:chExt cx="297300" cy="319025"/>
          </a:xfrm>
        </p:grpSpPr>
        <p:sp>
          <p:nvSpPr>
            <p:cNvPr id="6121" name="Google Shape;6121;p47"/>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7"/>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7"/>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47"/>
          <p:cNvGrpSpPr/>
          <p:nvPr/>
        </p:nvGrpSpPr>
        <p:grpSpPr>
          <a:xfrm>
            <a:off x="4396861" y="2101328"/>
            <a:ext cx="337151" cy="334641"/>
            <a:chOff x="-54836500" y="2296300"/>
            <a:chExt cx="319000" cy="316625"/>
          </a:xfrm>
        </p:grpSpPr>
        <p:sp>
          <p:nvSpPr>
            <p:cNvPr id="6125" name="Google Shape;6125;p47"/>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7"/>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7"/>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7"/>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9" name="Google Shape;6129;p47"/>
          <p:cNvGrpSpPr/>
          <p:nvPr/>
        </p:nvGrpSpPr>
        <p:grpSpPr>
          <a:xfrm>
            <a:off x="4416836" y="2515051"/>
            <a:ext cx="297200" cy="336332"/>
            <a:chOff x="-54817600" y="2687750"/>
            <a:chExt cx="281200" cy="318225"/>
          </a:xfrm>
        </p:grpSpPr>
        <p:sp>
          <p:nvSpPr>
            <p:cNvPr id="6130" name="Google Shape;6130;p47"/>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7"/>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7"/>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7"/>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47"/>
          <p:cNvGrpSpPr/>
          <p:nvPr/>
        </p:nvGrpSpPr>
        <p:grpSpPr>
          <a:xfrm>
            <a:off x="6494706" y="1685939"/>
            <a:ext cx="295536" cy="334667"/>
            <a:chOff x="-52887125" y="1903275"/>
            <a:chExt cx="279625" cy="316650"/>
          </a:xfrm>
        </p:grpSpPr>
        <p:sp>
          <p:nvSpPr>
            <p:cNvPr id="6135" name="Google Shape;6135;p47"/>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7"/>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47"/>
          <p:cNvGrpSpPr/>
          <p:nvPr/>
        </p:nvGrpSpPr>
        <p:grpSpPr>
          <a:xfrm>
            <a:off x="6474731" y="2098844"/>
            <a:ext cx="335486" cy="337151"/>
            <a:chOff x="-52906025" y="2293950"/>
            <a:chExt cx="317425" cy="319000"/>
          </a:xfrm>
        </p:grpSpPr>
        <p:sp>
          <p:nvSpPr>
            <p:cNvPr id="6138" name="Google Shape;6138;p47"/>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7"/>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7"/>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47"/>
          <p:cNvGrpSpPr/>
          <p:nvPr/>
        </p:nvGrpSpPr>
        <p:grpSpPr>
          <a:xfrm>
            <a:off x="6494706" y="2514232"/>
            <a:ext cx="295536" cy="336332"/>
            <a:chOff x="-52887125" y="2686975"/>
            <a:chExt cx="279625" cy="318225"/>
          </a:xfrm>
        </p:grpSpPr>
        <p:sp>
          <p:nvSpPr>
            <p:cNvPr id="6142" name="Google Shape;6142;p47"/>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7"/>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7"/>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7"/>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47"/>
          <p:cNvGrpSpPr/>
          <p:nvPr/>
        </p:nvGrpSpPr>
        <p:grpSpPr>
          <a:xfrm>
            <a:off x="7742828" y="1698437"/>
            <a:ext cx="296355" cy="334667"/>
            <a:chOff x="-51722225" y="1915100"/>
            <a:chExt cx="280400" cy="316650"/>
          </a:xfrm>
        </p:grpSpPr>
        <p:sp>
          <p:nvSpPr>
            <p:cNvPr id="6147" name="Google Shape;6147;p47"/>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7"/>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7"/>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7"/>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1" name="Google Shape;6151;p47"/>
          <p:cNvGrpSpPr/>
          <p:nvPr/>
        </p:nvGrpSpPr>
        <p:grpSpPr>
          <a:xfrm>
            <a:off x="2733364" y="1685226"/>
            <a:ext cx="345474" cy="336226"/>
            <a:chOff x="-56407800" y="1902600"/>
            <a:chExt cx="326875" cy="318125"/>
          </a:xfrm>
        </p:grpSpPr>
        <p:sp>
          <p:nvSpPr>
            <p:cNvPr id="6152" name="Google Shape;6152;p47"/>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7"/>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7"/>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47"/>
          <p:cNvGrpSpPr/>
          <p:nvPr/>
        </p:nvGrpSpPr>
        <p:grpSpPr>
          <a:xfrm>
            <a:off x="2738768" y="2110496"/>
            <a:ext cx="334667" cy="315511"/>
            <a:chOff x="-56401500" y="2304975"/>
            <a:chExt cx="316650" cy="298525"/>
          </a:xfrm>
        </p:grpSpPr>
        <p:sp>
          <p:nvSpPr>
            <p:cNvPr id="6156" name="Google Shape;6156;p47"/>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7"/>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7"/>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7"/>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0" name="Google Shape;6160;p47"/>
          <p:cNvGrpSpPr/>
          <p:nvPr/>
        </p:nvGrpSpPr>
        <p:grpSpPr>
          <a:xfrm>
            <a:off x="4835248" y="1684275"/>
            <a:ext cx="298046" cy="336332"/>
            <a:chOff x="-54426150" y="1901700"/>
            <a:chExt cx="282000" cy="318225"/>
          </a:xfrm>
        </p:grpSpPr>
        <p:sp>
          <p:nvSpPr>
            <p:cNvPr id="6161" name="Google Shape;6161;p47"/>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7"/>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7"/>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7"/>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47"/>
          <p:cNvGrpSpPr/>
          <p:nvPr/>
        </p:nvGrpSpPr>
        <p:grpSpPr>
          <a:xfrm>
            <a:off x="4835248" y="2099663"/>
            <a:ext cx="298046" cy="337178"/>
            <a:chOff x="-54426150" y="2294725"/>
            <a:chExt cx="282000" cy="319025"/>
          </a:xfrm>
        </p:grpSpPr>
        <p:sp>
          <p:nvSpPr>
            <p:cNvPr id="6166" name="Google Shape;6166;p47"/>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7"/>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7"/>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7"/>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7"/>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47"/>
          <p:cNvGrpSpPr/>
          <p:nvPr/>
        </p:nvGrpSpPr>
        <p:grpSpPr>
          <a:xfrm>
            <a:off x="4833583" y="2514232"/>
            <a:ext cx="301375" cy="337151"/>
            <a:chOff x="-54427725" y="2686975"/>
            <a:chExt cx="285150" cy="319000"/>
          </a:xfrm>
        </p:grpSpPr>
        <p:sp>
          <p:nvSpPr>
            <p:cNvPr id="6172" name="Google Shape;6172;p47"/>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7"/>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7"/>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7"/>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7"/>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7" name="Google Shape;6177;p47"/>
          <p:cNvGrpSpPr/>
          <p:nvPr/>
        </p:nvGrpSpPr>
        <p:grpSpPr>
          <a:xfrm>
            <a:off x="6888851" y="1686151"/>
            <a:ext cx="334667" cy="335302"/>
            <a:chOff x="-52513800" y="1903475"/>
            <a:chExt cx="316650" cy="317250"/>
          </a:xfrm>
        </p:grpSpPr>
        <p:sp>
          <p:nvSpPr>
            <p:cNvPr id="6178" name="Google Shape;6178;p47"/>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7"/>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47"/>
          <p:cNvGrpSpPr/>
          <p:nvPr/>
        </p:nvGrpSpPr>
        <p:grpSpPr>
          <a:xfrm>
            <a:off x="6898006" y="2100509"/>
            <a:ext cx="316357" cy="335486"/>
            <a:chOff x="-52505925" y="2295525"/>
            <a:chExt cx="299325" cy="317425"/>
          </a:xfrm>
        </p:grpSpPr>
        <p:sp>
          <p:nvSpPr>
            <p:cNvPr id="6181" name="Google Shape;6181;p47"/>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7"/>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7"/>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7"/>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5" name="Google Shape;6185;p47"/>
          <p:cNvGrpSpPr/>
          <p:nvPr/>
        </p:nvGrpSpPr>
        <p:grpSpPr>
          <a:xfrm>
            <a:off x="6908417" y="2514232"/>
            <a:ext cx="295536" cy="336332"/>
            <a:chOff x="-52494100" y="2686975"/>
            <a:chExt cx="279625" cy="318225"/>
          </a:xfrm>
        </p:grpSpPr>
        <p:sp>
          <p:nvSpPr>
            <p:cNvPr id="6186" name="Google Shape;6186;p47"/>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7"/>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7"/>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7"/>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47"/>
          <p:cNvGrpSpPr/>
          <p:nvPr/>
        </p:nvGrpSpPr>
        <p:grpSpPr>
          <a:xfrm>
            <a:off x="7744070" y="2111315"/>
            <a:ext cx="293871" cy="336332"/>
            <a:chOff x="-51708850" y="2305750"/>
            <a:chExt cx="278050" cy="318225"/>
          </a:xfrm>
        </p:grpSpPr>
        <p:sp>
          <p:nvSpPr>
            <p:cNvPr id="6191" name="Google Shape;6191;p47"/>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7"/>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7"/>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4" name="Google Shape;6194;p47"/>
          <p:cNvGrpSpPr/>
          <p:nvPr/>
        </p:nvGrpSpPr>
        <p:grpSpPr>
          <a:xfrm>
            <a:off x="1094954" y="3054255"/>
            <a:ext cx="337151" cy="337389"/>
            <a:chOff x="-57956275" y="3197925"/>
            <a:chExt cx="319000" cy="319225"/>
          </a:xfrm>
        </p:grpSpPr>
        <p:sp>
          <p:nvSpPr>
            <p:cNvPr id="6195" name="Google Shape;6195;p47"/>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7"/>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7"/>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7"/>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7"/>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7"/>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7"/>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2" name="Google Shape;6202;p47"/>
          <p:cNvGrpSpPr/>
          <p:nvPr/>
        </p:nvGrpSpPr>
        <p:grpSpPr>
          <a:xfrm>
            <a:off x="1115761" y="3469035"/>
            <a:ext cx="295536" cy="337151"/>
            <a:chOff x="-57940525" y="3590375"/>
            <a:chExt cx="279625" cy="319000"/>
          </a:xfrm>
        </p:grpSpPr>
        <p:sp>
          <p:nvSpPr>
            <p:cNvPr id="6203" name="Google Shape;6203;p47"/>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7"/>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7"/>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7"/>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7"/>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47"/>
          <p:cNvGrpSpPr/>
          <p:nvPr/>
        </p:nvGrpSpPr>
        <p:grpSpPr>
          <a:xfrm>
            <a:off x="1095363" y="3883578"/>
            <a:ext cx="336332" cy="337178"/>
            <a:chOff x="-57959425" y="3982600"/>
            <a:chExt cx="318225" cy="319025"/>
          </a:xfrm>
        </p:grpSpPr>
        <p:sp>
          <p:nvSpPr>
            <p:cNvPr id="6209" name="Google Shape;6209;p47"/>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7"/>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7"/>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7"/>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47"/>
          <p:cNvGrpSpPr/>
          <p:nvPr/>
        </p:nvGrpSpPr>
        <p:grpSpPr>
          <a:xfrm>
            <a:off x="3154845" y="3055312"/>
            <a:ext cx="335513" cy="335513"/>
            <a:chOff x="-55987225" y="3198925"/>
            <a:chExt cx="317450" cy="317450"/>
          </a:xfrm>
        </p:grpSpPr>
        <p:sp>
          <p:nvSpPr>
            <p:cNvPr id="6214" name="Google Shape;6214;p4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47"/>
          <p:cNvGrpSpPr/>
          <p:nvPr/>
        </p:nvGrpSpPr>
        <p:grpSpPr>
          <a:xfrm>
            <a:off x="3154845" y="3469722"/>
            <a:ext cx="335513" cy="335645"/>
            <a:chOff x="-55987225" y="3591025"/>
            <a:chExt cx="317450" cy="317575"/>
          </a:xfrm>
        </p:grpSpPr>
        <p:sp>
          <p:nvSpPr>
            <p:cNvPr id="6219" name="Google Shape;6219;p47"/>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7"/>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47"/>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7"/>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7"/>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4" name="Google Shape;6224;p47"/>
          <p:cNvGrpSpPr/>
          <p:nvPr/>
        </p:nvGrpSpPr>
        <p:grpSpPr>
          <a:xfrm>
            <a:off x="3154013" y="3883578"/>
            <a:ext cx="337178" cy="337178"/>
            <a:chOff x="-55988800" y="3982600"/>
            <a:chExt cx="319025" cy="319025"/>
          </a:xfrm>
        </p:grpSpPr>
        <p:sp>
          <p:nvSpPr>
            <p:cNvPr id="6225" name="Google Shape;6225;p47"/>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7"/>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7"/>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7"/>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7"/>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0" name="Google Shape;6230;p47"/>
          <p:cNvGrpSpPr/>
          <p:nvPr/>
        </p:nvGrpSpPr>
        <p:grpSpPr>
          <a:xfrm>
            <a:off x="5232305" y="3048653"/>
            <a:ext cx="334667" cy="337151"/>
            <a:chOff x="-54026025" y="3192625"/>
            <a:chExt cx="316650" cy="319000"/>
          </a:xfrm>
        </p:grpSpPr>
        <p:sp>
          <p:nvSpPr>
            <p:cNvPr id="6231" name="Google Shape;6231;p47"/>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7"/>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47"/>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47"/>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7"/>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7"/>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47"/>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7"/>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9" name="Google Shape;6239;p47"/>
          <p:cNvGrpSpPr/>
          <p:nvPr/>
        </p:nvGrpSpPr>
        <p:grpSpPr>
          <a:xfrm>
            <a:off x="5251039" y="3463196"/>
            <a:ext cx="297200" cy="336332"/>
            <a:chOff x="-54007925" y="3584850"/>
            <a:chExt cx="281200" cy="318225"/>
          </a:xfrm>
        </p:grpSpPr>
        <p:sp>
          <p:nvSpPr>
            <p:cNvPr id="6240" name="Google Shape;6240;p47"/>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7"/>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7"/>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47"/>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7"/>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7"/>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47"/>
          <p:cNvGrpSpPr/>
          <p:nvPr/>
        </p:nvGrpSpPr>
        <p:grpSpPr>
          <a:xfrm>
            <a:off x="5251039" y="3876153"/>
            <a:ext cx="297200" cy="337098"/>
            <a:chOff x="-54007925" y="3975575"/>
            <a:chExt cx="281200" cy="318950"/>
          </a:xfrm>
        </p:grpSpPr>
        <p:sp>
          <p:nvSpPr>
            <p:cNvPr id="6247" name="Google Shape;6247;p47"/>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7"/>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7"/>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7"/>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47"/>
          <p:cNvGrpSpPr/>
          <p:nvPr/>
        </p:nvGrpSpPr>
        <p:grpSpPr>
          <a:xfrm>
            <a:off x="7350062" y="3064930"/>
            <a:ext cx="258069" cy="336702"/>
            <a:chOff x="-52005775" y="3208025"/>
            <a:chExt cx="244175" cy="318575"/>
          </a:xfrm>
        </p:grpSpPr>
        <p:sp>
          <p:nvSpPr>
            <p:cNvPr id="6252" name="Google Shape;6252;p47"/>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7"/>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7"/>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7"/>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7"/>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7"/>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7"/>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7"/>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7"/>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7"/>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7"/>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3" name="Google Shape;6263;p47"/>
          <p:cNvGrpSpPr/>
          <p:nvPr/>
        </p:nvGrpSpPr>
        <p:grpSpPr>
          <a:xfrm>
            <a:off x="1495919" y="3055312"/>
            <a:ext cx="336332" cy="336332"/>
            <a:chOff x="-57568775" y="3198925"/>
            <a:chExt cx="318225" cy="318225"/>
          </a:xfrm>
        </p:grpSpPr>
        <p:sp>
          <p:nvSpPr>
            <p:cNvPr id="6264" name="Google Shape;6264;p47"/>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7"/>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7"/>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7"/>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7"/>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7"/>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0" name="Google Shape;6270;p47"/>
          <p:cNvGrpSpPr/>
          <p:nvPr/>
        </p:nvGrpSpPr>
        <p:grpSpPr>
          <a:xfrm>
            <a:off x="1516317" y="3469035"/>
            <a:ext cx="295536" cy="336332"/>
            <a:chOff x="-57549075" y="3590375"/>
            <a:chExt cx="279625" cy="318225"/>
          </a:xfrm>
        </p:grpSpPr>
        <p:sp>
          <p:nvSpPr>
            <p:cNvPr id="6271" name="Google Shape;6271;p47"/>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7"/>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7"/>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7"/>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47"/>
          <p:cNvGrpSpPr/>
          <p:nvPr/>
        </p:nvGrpSpPr>
        <p:grpSpPr>
          <a:xfrm>
            <a:off x="1495087" y="3883578"/>
            <a:ext cx="337997" cy="337997"/>
            <a:chOff x="-57570350" y="3982600"/>
            <a:chExt cx="319800" cy="319800"/>
          </a:xfrm>
        </p:grpSpPr>
        <p:sp>
          <p:nvSpPr>
            <p:cNvPr id="6276" name="Google Shape;6276;p47"/>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47"/>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7"/>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7"/>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47"/>
          <p:cNvGrpSpPr/>
          <p:nvPr/>
        </p:nvGrpSpPr>
        <p:grpSpPr>
          <a:xfrm>
            <a:off x="3589389" y="3054466"/>
            <a:ext cx="295536" cy="337178"/>
            <a:chOff x="-55576850" y="3198125"/>
            <a:chExt cx="279625" cy="319025"/>
          </a:xfrm>
        </p:grpSpPr>
        <p:sp>
          <p:nvSpPr>
            <p:cNvPr id="6281" name="Google Shape;6281;p4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5" name="Google Shape;6285;p47"/>
          <p:cNvGrpSpPr/>
          <p:nvPr/>
        </p:nvGrpSpPr>
        <p:grpSpPr>
          <a:xfrm>
            <a:off x="3568159" y="3468824"/>
            <a:ext cx="337997" cy="336543"/>
            <a:chOff x="-55596550" y="3590175"/>
            <a:chExt cx="319800" cy="318425"/>
          </a:xfrm>
        </p:grpSpPr>
        <p:sp>
          <p:nvSpPr>
            <p:cNvPr id="6286" name="Google Shape;6286;p47"/>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7"/>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7"/>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7"/>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0" name="Google Shape;6290;p47"/>
          <p:cNvGrpSpPr/>
          <p:nvPr/>
        </p:nvGrpSpPr>
        <p:grpSpPr>
          <a:xfrm>
            <a:off x="3568568" y="3883340"/>
            <a:ext cx="337178" cy="337415"/>
            <a:chOff x="-55595775" y="3982375"/>
            <a:chExt cx="319025" cy="319250"/>
          </a:xfrm>
        </p:grpSpPr>
        <p:sp>
          <p:nvSpPr>
            <p:cNvPr id="6291" name="Google Shape;6291;p47"/>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47"/>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7"/>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7"/>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7"/>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7"/>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7" name="Google Shape;6297;p47"/>
          <p:cNvGrpSpPr/>
          <p:nvPr/>
        </p:nvGrpSpPr>
        <p:grpSpPr>
          <a:xfrm>
            <a:off x="5645606" y="3048653"/>
            <a:ext cx="337178" cy="336332"/>
            <a:chOff x="-53635375" y="3192625"/>
            <a:chExt cx="319025" cy="318225"/>
          </a:xfrm>
        </p:grpSpPr>
        <p:sp>
          <p:nvSpPr>
            <p:cNvPr id="6298" name="Google Shape;6298;p47"/>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7"/>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7"/>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47"/>
          <p:cNvGrpSpPr/>
          <p:nvPr/>
        </p:nvGrpSpPr>
        <p:grpSpPr>
          <a:xfrm>
            <a:off x="5666427" y="3463196"/>
            <a:ext cx="295536" cy="337178"/>
            <a:chOff x="-53615675" y="3584850"/>
            <a:chExt cx="279625" cy="319025"/>
          </a:xfrm>
        </p:grpSpPr>
        <p:sp>
          <p:nvSpPr>
            <p:cNvPr id="6302" name="Google Shape;6302;p47"/>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7"/>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7"/>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47"/>
          <p:cNvGrpSpPr/>
          <p:nvPr/>
        </p:nvGrpSpPr>
        <p:grpSpPr>
          <a:xfrm>
            <a:off x="5645619" y="3877131"/>
            <a:ext cx="337151" cy="336121"/>
            <a:chOff x="-53634575" y="3976500"/>
            <a:chExt cx="319000" cy="318025"/>
          </a:xfrm>
        </p:grpSpPr>
        <p:sp>
          <p:nvSpPr>
            <p:cNvPr id="6306" name="Google Shape;6306;p47"/>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7"/>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7"/>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7"/>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7"/>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7"/>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7"/>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7"/>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4" name="Google Shape;6314;p47"/>
          <p:cNvGrpSpPr/>
          <p:nvPr/>
        </p:nvGrpSpPr>
        <p:grpSpPr>
          <a:xfrm>
            <a:off x="7331328" y="3468718"/>
            <a:ext cx="295536" cy="336649"/>
            <a:chOff x="-52023900" y="3590075"/>
            <a:chExt cx="279625" cy="318525"/>
          </a:xfrm>
        </p:grpSpPr>
        <p:sp>
          <p:nvSpPr>
            <p:cNvPr id="6315" name="Google Shape;6315;p47"/>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7"/>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7"/>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7"/>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7"/>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47"/>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7"/>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47"/>
          <p:cNvGrpSpPr/>
          <p:nvPr/>
        </p:nvGrpSpPr>
        <p:grpSpPr>
          <a:xfrm>
            <a:off x="1906197" y="3055312"/>
            <a:ext cx="337151" cy="337151"/>
            <a:chOff x="-57173375" y="3198925"/>
            <a:chExt cx="319000" cy="319000"/>
          </a:xfrm>
        </p:grpSpPr>
        <p:sp>
          <p:nvSpPr>
            <p:cNvPr id="6323" name="Google Shape;6323;p47"/>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7"/>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7"/>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47"/>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47"/>
          <p:cNvGrpSpPr/>
          <p:nvPr/>
        </p:nvGrpSpPr>
        <p:grpSpPr>
          <a:xfrm>
            <a:off x="1907029" y="3489830"/>
            <a:ext cx="335486" cy="295562"/>
            <a:chOff x="-57176525" y="3610050"/>
            <a:chExt cx="317425" cy="279650"/>
          </a:xfrm>
        </p:grpSpPr>
        <p:sp>
          <p:nvSpPr>
            <p:cNvPr id="6328" name="Google Shape;6328;p47"/>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7"/>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47"/>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47"/>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47"/>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47"/>
          <p:cNvGrpSpPr/>
          <p:nvPr/>
        </p:nvGrpSpPr>
        <p:grpSpPr>
          <a:xfrm>
            <a:off x="1922843" y="3882944"/>
            <a:ext cx="303859" cy="336966"/>
            <a:chOff x="-57162350" y="3982000"/>
            <a:chExt cx="287500" cy="318825"/>
          </a:xfrm>
        </p:grpSpPr>
        <p:sp>
          <p:nvSpPr>
            <p:cNvPr id="6334" name="Google Shape;6334;p47"/>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7"/>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7"/>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7"/>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7"/>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7"/>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7"/>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47"/>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47"/>
          <p:cNvGrpSpPr/>
          <p:nvPr/>
        </p:nvGrpSpPr>
        <p:grpSpPr>
          <a:xfrm>
            <a:off x="3983124" y="3055312"/>
            <a:ext cx="336332" cy="334667"/>
            <a:chOff x="-55202750" y="3198925"/>
            <a:chExt cx="318225" cy="316650"/>
          </a:xfrm>
        </p:grpSpPr>
        <p:sp>
          <p:nvSpPr>
            <p:cNvPr id="6343" name="Google Shape;6343;p4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47"/>
          <p:cNvGrpSpPr/>
          <p:nvPr/>
        </p:nvGrpSpPr>
        <p:grpSpPr>
          <a:xfrm>
            <a:off x="3993112" y="3469035"/>
            <a:ext cx="316357" cy="336332"/>
            <a:chOff x="-55194875" y="3590375"/>
            <a:chExt cx="299325" cy="318225"/>
          </a:xfrm>
        </p:grpSpPr>
        <p:sp>
          <p:nvSpPr>
            <p:cNvPr id="6346" name="Google Shape;6346;p47"/>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7"/>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7"/>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7"/>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7"/>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1" name="Google Shape;6351;p47"/>
          <p:cNvGrpSpPr/>
          <p:nvPr/>
        </p:nvGrpSpPr>
        <p:grpSpPr>
          <a:xfrm>
            <a:off x="3983547" y="3884424"/>
            <a:ext cx="335486" cy="335486"/>
            <a:chOff x="-55203525" y="3983400"/>
            <a:chExt cx="317425" cy="317425"/>
          </a:xfrm>
        </p:grpSpPr>
        <p:sp>
          <p:nvSpPr>
            <p:cNvPr id="6352" name="Google Shape;6352;p47"/>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47"/>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47"/>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47"/>
          <p:cNvGrpSpPr/>
          <p:nvPr/>
        </p:nvGrpSpPr>
        <p:grpSpPr>
          <a:xfrm>
            <a:off x="6069317" y="3048653"/>
            <a:ext cx="315511" cy="337151"/>
            <a:chOff x="-53232900" y="3192625"/>
            <a:chExt cx="298525" cy="319000"/>
          </a:xfrm>
        </p:grpSpPr>
        <p:sp>
          <p:nvSpPr>
            <p:cNvPr id="6356" name="Google Shape;6356;p47"/>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7"/>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7"/>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7"/>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47"/>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7"/>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7"/>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7"/>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4" name="Google Shape;6364;p47"/>
          <p:cNvGrpSpPr/>
          <p:nvPr/>
        </p:nvGrpSpPr>
        <p:grpSpPr>
          <a:xfrm>
            <a:off x="6059330" y="3463196"/>
            <a:ext cx="335486" cy="334667"/>
            <a:chOff x="-53242350" y="3584850"/>
            <a:chExt cx="317425" cy="316650"/>
          </a:xfrm>
        </p:grpSpPr>
        <p:sp>
          <p:nvSpPr>
            <p:cNvPr id="6365" name="Google Shape;6365;p47"/>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47"/>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7"/>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7"/>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7"/>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47"/>
          <p:cNvGrpSpPr/>
          <p:nvPr/>
        </p:nvGrpSpPr>
        <p:grpSpPr>
          <a:xfrm>
            <a:off x="6079305" y="3876920"/>
            <a:ext cx="295536" cy="337178"/>
            <a:chOff x="-53224225" y="3976300"/>
            <a:chExt cx="279625" cy="319025"/>
          </a:xfrm>
        </p:grpSpPr>
        <p:sp>
          <p:nvSpPr>
            <p:cNvPr id="6371" name="Google Shape;6371;p47"/>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7"/>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7"/>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7"/>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47"/>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47"/>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7"/>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8" name="Google Shape;6378;p47"/>
          <p:cNvGrpSpPr/>
          <p:nvPr/>
        </p:nvGrpSpPr>
        <p:grpSpPr>
          <a:xfrm>
            <a:off x="7310521" y="3884133"/>
            <a:ext cx="337151" cy="336623"/>
            <a:chOff x="-52043575" y="3983125"/>
            <a:chExt cx="319000" cy="318500"/>
          </a:xfrm>
        </p:grpSpPr>
        <p:sp>
          <p:nvSpPr>
            <p:cNvPr id="6379" name="Google Shape;6379;p47"/>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47"/>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7"/>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7"/>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7"/>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47"/>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47"/>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47"/>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7"/>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8" name="Google Shape;6388;p47"/>
          <p:cNvGrpSpPr/>
          <p:nvPr/>
        </p:nvGrpSpPr>
        <p:grpSpPr>
          <a:xfrm>
            <a:off x="2346261" y="3055312"/>
            <a:ext cx="295536" cy="337151"/>
            <a:chOff x="-56766175" y="3198925"/>
            <a:chExt cx="279625" cy="319000"/>
          </a:xfrm>
        </p:grpSpPr>
        <p:sp>
          <p:nvSpPr>
            <p:cNvPr id="6389" name="Google Shape;6389;p47"/>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7"/>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7"/>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7"/>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7"/>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7"/>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47"/>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47"/>
          <p:cNvGrpSpPr/>
          <p:nvPr/>
        </p:nvGrpSpPr>
        <p:grpSpPr>
          <a:xfrm>
            <a:off x="2345429" y="3469035"/>
            <a:ext cx="297200" cy="336332"/>
            <a:chOff x="-56766175" y="3590375"/>
            <a:chExt cx="281200" cy="318225"/>
          </a:xfrm>
        </p:grpSpPr>
        <p:sp>
          <p:nvSpPr>
            <p:cNvPr id="6397" name="Google Shape;6397;p47"/>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7"/>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7"/>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7"/>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47"/>
          <p:cNvGrpSpPr/>
          <p:nvPr/>
        </p:nvGrpSpPr>
        <p:grpSpPr>
          <a:xfrm>
            <a:off x="2366237" y="3883578"/>
            <a:ext cx="255585" cy="336332"/>
            <a:chOff x="-56747275" y="3982600"/>
            <a:chExt cx="241825" cy="318225"/>
          </a:xfrm>
        </p:grpSpPr>
        <p:sp>
          <p:nvSpPr>
            <p:cNvPr id="6402" name="Google Shape;6402;p47"/>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47"/>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47"/>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47"/>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47"/>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7"/>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7"/>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9" name="Google Shape;6409;p47"/>
          <p:cNvGrpSpPr/>
          <p:nvPr/>
        </p:nvGrpSpPr>
        <p:grpSpPr>
          <a:xfrm>
            <a:off x="4417669" y="3055312"/>
            <a:ext cx="295536" cy="337151"/>
            <a:chOff x="-54793175" y="3198925"/>
            <a:chExt cx="279625" cy="319000"/>
          </a:xfrm>
        </p:grpSpPr>
        <p:sp>
          <p:nvSpPr>
            <p:cNvPr id="6410" name="Google Shape;6410;p47"/>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7"/>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7"/>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7"/>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7"/>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47"/>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47"/>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47"/>
          <p:cNvGrpSpPr/>
          <p:nvPr/>
        </p:nvGrpSpPr>
        <p:grpSpPr>
          <a:xfrm>
            <a:off x="4396848" y="3475694"/>
            <a:ext cx="337178" cy="322143"/>
            <a:chOff x="-54812875" y="3596675"/>
            <a:chExt cx="319025" cy="304800"/>
          </a:xfrm>
        </p:grpSpPr>
        <p:sp>
          <p:nvSpPr>
            <p:cNvPr id="6418" name="Google Shape;6418;p47"/>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7"/>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7"/>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7"/>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7"/>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7"/>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7"/>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5" name="Google Shape;6425;p47"/>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47"/>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7" name="Google Shape;6427;p47"/>
          <p:cNvGrpSpPr/>
          <p:nvPr/>
        </p:nvGrpSpPr>
        <p:grpSpPr>
          <a:xfrm>
            <a:off x="4417669" y="3883578"/>
            <a:ext cx="295536" cy="336332"/>
            <a:chOff x="-54793175" y="3982600"/>
            <a:chExt cx="279625" cy="318225"/>
          </a:xfrm>
        </p:grpSpPr>
        <p:sp>
          <p:nvSpPr>
            <p:cNvPr id="6428" name="Google Shape;6428;p47"/>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7"/>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7"/>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7"/>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7"/>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7"/>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7"/>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47"/>
          <p:cNvGrpSpPr/>
          <p:nvPr/>
        </p:nvGrpSpPr>
        <p:grpSpPr>
          <a:xfrm>
            <a:off x="6494706" y="3048653"/>
            <a:ext cx="295536" cy="336332"/>
            <a:chOff x="-52832000" y="3192625"/>
            <a:chExt cx="279625" cy="318225"/>
          </a:xfrm>
        </p:grpSpPr>
        <p:sp>
          <p:nvSpPr>
            <p:cNvPr id="6436" name="Google Shape;6436;p47"/>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7"/>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7"/>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7"/>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7"/>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7"/>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7"/>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7"/>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4" name="Google Shape;6444;p47"/>
          <p:cNvGrpSpPr/>
          <p:nvPr/>
        </p:nvGrpSpPr>
        <p:grpSpPr>
          <a:xfrm>
            <a:off x="6473899" y="3464042"/>
            <a:ext cx="337151" cy="335486"/>
            <a:chOff x="-52851675" y="3585650"/>
            <a:chExt cx="319000" cy="317425"/>
          </a:xfrm>
        </p:grpSpPr>
        <p:sp>
          <p:nvSpPr>
            <p:cNvPr id="6445" name="Google Shape;6445;p47"/>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7"/>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7"/>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7"/>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7"/>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7"/>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47"/>
          <p:cNvGrpSpPr/>
          <p:nvPr/>
        </p:nvGrpSpPr>
        <p:grpSpPr>
          <a:xfrm>
            <a:off x="6494706" y="3876920"/>
            <a:ext cx="295536" cy="337178"/>
            <a:chOff x="-52832000" y="3976300"/>
            <a:chExt cx="279625" cy="319025"/>
          </a:xfrm>
        </p:grpSpPr>
        <p:sp>
          <p:nvSpPr>
            <p:cNvPr id="6452" name="Google Shape;6452;p47"/>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7"/>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7"/>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47"/>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47"/>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47"/>
          <p:cNvGrpSpPr/>
          <p:nvPr/>
        </p:nvGrpSpPr>
        <p:grpSpPr>
          <a:xfrm>
            <a:off x="7742405" y="3055312"/>
            <a:ext cx="297200" cy="336332"/>
            <a:chOff x="-51633225" y="3198925"/>
            <a:chExt cx="281200" cy="318225"/>
          </a:xfrm>
        </p:grpSpPr>
        <p:sp>
          <p:nvSpPr>
            <p:cNvPr id="6458" name="Google Shape;6458;p47"/>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47"/>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7"/>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7"/>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7"/>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7"/>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7"/>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47"/>
          <p:cNvGrpSpPr/>
          <p:nvPr/>
        </p:nvGrpSpPr>
        <p:grpSpPr>
          <a:xfrm>
            <a:off x="2734606" y="3056131"/>
            <a:ext cx="342990" cy="335513"/>
            <a:chOff x="-56396775" y="3199700"/>
            <a:chExt cx="324525" cy="317450"/>
          </a:xfrm>
        </p:grpSpPr>
        <p:sp>
          <p:nvSpPr>
            <p:cNvPr id="6466" name="Google Shape;6466;p47"/>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7"/>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7"/>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7"/>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7"/>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7"/>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47"/>
          <p:cNvGrpSpPr/>
          <p:nvPr/>
        </p:nvGrpSpPr>
        <p:grpSpPr>
          <a:xfrm>
            <a:off x="2737513" y="3479842"/>
            <a:ext cx="337178" cy="315537"/>
            <a:chOff x="-56394425" y="3600600"/>
            <a:chExt cx="319025" cy="298550"/>
          </a:xfrm>
        </p:grpSpPr>
        <p:sp>
          <p:nvSpPr>
            <p:cNvPr id="6473" name="Google Shape;6473;p47"/>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47"/>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47"/>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6" name="Google Shape;6476;p47"/>
          <p:cNvGrpSpPr/>
          <p:nvPr/>
        </p:nvGrpSpPr>
        <p:grpSpPr>
          <a:xfrm>
            <a:off x="2752507" y="3884424"/>
            <a:ext cx="307188" cy="335486"/>
            <a:chOff x="-56379450" y="3983400"/>
            <a:chExt cx="290650" cy="317425"/>
          </a:xfrm>
        </p:grpSpPr>
        <p:sp>
          <p:nvSpPr>
            <p:cNvPr id="6477" name="Google Shape;6477;p47"/>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7"/>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7"/>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7"/>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7"/>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7"/>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7"/>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7"/>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47"/>
          <p:cNvGrpSpPr/>
          <p:nvPr/>
        </p:nvGrpSpPr>
        <p:grpSpPr>
          <a:xfrm>
            <a:off x="4835670" y="3055312"/>
            <a:ext cx="297200" cy="337151"/>
            <a:chOff x="-54401725" y="3198925"/>
            <a:chExt cx="281200" cy="319000"/>
          </a:xfrm>
        </p:grpSpPr>
        <p:sp>
          <p:nvSpPr>
            <p:cNvPr id="6486" name="Google Shape;6486;p47"/>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7"/>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7"/>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7"/>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7"/>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7"/>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7"/>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7"/>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7"/>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47"/>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47"/>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47"/>
          <p:cNvGrpSpPr/>
          <p:nvPr/>
        </p:nvGrpSpPr>
        <p:grpSpPr>
          <a:xfrm>
            <a:off x="4836503" y="3469035"/>
            <a:ext cx="295536" cy="336332"/>
            <a:chOff x="-54401725" y="3590375"/>
            <a:chExt cx="279625" cy="318225"/>
          </a:xfrm>
        </p:grpSpPr>
        <p:sp>
          <p:nvSpPr>
            <p:cNvPr id="6498" name="Google Shape;6498;p47"/>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7"/>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7"/>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7"/>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7"/>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7"/>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47"/>
          <p:cNvGrpSpPr/>
          <p:nvPr/>
        </p:nvGrpSpPr>
        <p:grpSpPr>
          <a:xfrm>
            <a:off x="4834429" y="3883578"/>
            <a:ext cx="299684" cy="336332"/>
            <a:chOff x="-54403300" y="3982600"/>
            <a:chExt cx="283550" cy="318225"/>
          </a:xfrm>
        </p:grpSpPr>
        <p:sp>
          <p:nvSpPr>
            <p:cNvPr id="6505" name="Google Shape;6505;p47"/>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47"/>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7"/>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7"/>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7"/>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0" name="Google Shape;6510;p47"/>
          <p:cNvGrpSpPr/>
          <p:nvPr/>
        </p:nvGrpSpPr>
        <p:grpSpPr>
          <a:xfrm>
            <a:off x="6888864" y="3050529"/>
            <a:ext cx="334641" cy="335275"/>
            <a:chOff x="-52458650" y="3194400"/>
            <a:chExt cx="316625" cy="317225"/>
          </a:xfrm>
        </p:grpSpPr>
        <p:sp>
          <p:nvSpPr>
            <p:cNvPr id="6511" name="Google Shape;6511;p47"/>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7"/>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7"/>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7"/>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47"/>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47"/>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7"/>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7"/>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9" name="Google Shape;6519;p47"/>
          <p:cNvGrpSpPr/>
          <p:nvPr/>
        </p:nvGrpSpPr>
        <p:grpSpPr>
          <a:xfrm>
            <a:off x="6897597" y="3463196"/>
            <a:ext cx="317176" cy="336094"/>
            <a:chOff x="-52450000" y="3584850"/>
            <a:chExt cx="300100" cy="318000"/>
          </a:xfrm>
        </p:grpSpPr>
        <p:sp>
          <p:nvSpPr>
            <p:cNvPr id="6520" name="Google Shape;6520;p47"/>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7"/>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7"/>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7"/>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7"/>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47"/>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47"/>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47"/>
          <p:cNvGrpSpPr/>
          <p:nvPr/>
        </p:nvGrpSpPr>
        <p:grpSpPr>
          <a:xfrm>
            <a:off x="6908417" y="3878584"/>
            <a:ext cx="295536" cy="335513"/>
            <a:chOff x="-52440550" y="3977875"/>
            <a:chExt cx="279625" cy="317450"/>
          </a:xfrm>
        </p:grpSpPr>
        <p:sp>
          <p:nvSpPr>
            <p:cNvPr id="6528" name="Google Shape;6528;p47"/>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7"/>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7"/>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7"/>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7"/>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7"/>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7"/>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7"/>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47"/>
          <p:cNvGrpSpPr/>
          <p:nvPr/>
        </p:nvGrpSpPr>
        <p:grpSpPr>
          <a:xfrm>
            <a:off x="7743238" y="3463196"/>
            <a:ext cx="295536" cy="337178"/>
            <a:chOff x="-51623775" y="3584850"/>
            <a:chExt cx="279625" cy="319025"/>
          </a:xfrm>
        </p:grpSpPr>
        <p:sp>
          <p:nvSpPr>
            <p:cNvPr id="6537" name="Google Shape;6537;p47"/>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7"/>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7"/>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7"/>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7"/>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7"/>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7"/>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7"/>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7"/>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47"/>
          <p:cNvGrpSpPr/>
          <p:nvPr/>
        </p:nvGrpSpPr>
        <p:grpSpPr>
          <a:xfrm>
            <a:off x="3589004" y="1687377"/>
            <a:ext cx="297204" cy="337241"/>
            <a:chOff x="1044400" y="2917425"/>
            <a:chExt cx="248125" cy="281550"/>
          </a:xfrm>
        </p:grpSpPr>
        <p:sp>
          <p:nvSpPr>
            <p:cNvPr id="6547" name="Google Shape;6547;p47"/>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7"/>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7"/>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7"/>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7"/>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6552" name="Google Shape;6552;p47"/>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6553" name="Google Shape;6553;p47"/>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6554" name="Google Shape;6554;p47"/>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7"/>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56" name="Google Shape;6556;p47"/>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560"/>
        <p:cNvGrpSpPr/>
        <p:nvPr/>
      </p:nvGrpSpPr>
      <p:grpSpPr>
        <a:xfrm>
          <a:off x="0" y="0"/>
          <a:ext cx="0" cy="0"/>
          <a:chOff x="0" y="0"/>
          <a:chExt cx="0" cy="0"/>
        </a:xfrm>
      </p:grpSpPr>
      <p:sp>
        <p:nvSpPr>
          <p:cNvPr id="6561" name="Google Shape;6561;p4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6562" name="Google Shape;6562;p48"/>
          <p:cNvGrpSpPr/>
          <p:nvPr/>
        </p:nvGrpSpPr>
        <p:grpSpPr>
          <a:xfrm>
            <a:off x="1133421" y="1688547"/>
            <a:ext cx="257794" cy="330743"/>
            <a:chOff x="-50489600" y="1947400"/>
            <a:chExt cx="233150" cy="299125"/>
          </a:xfrm>
        </p:grpSpPr>
        <p:sp>
          <p:nvSpPr>
            <p:cNvPr id="6563" name="Google Shape;6563;p48"/>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8"/>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5" name="Google Shape;6565;p48"/>
          <p:cNvGrpSpPr/>
          <p:nvPr/>
        </p:nvGrpSpPr>
        <p:grpSpPr>
          <a:xfrm>
            <a:off x="1096836" y="2096108"/>
            <a:ext cx="330964" cy="331821"/>
            <a:chOff x="-50523475" y="2316000"/>
            <a:chExt cx="299325" cy="300100"/>
          </a:xfrm>
        </p:grpSpPr>
        <p:sp>
          <p:nvSpPr>
            <p:cNvPr id="6566" name="Google Shape;6566;p48"/>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48"/>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48"/>
          <p:cNvGrpSpPr/>
          <p:nvPr/>
        </p:nvGrpSpPr>
        <p:grpSpPr>
          <a:xfrm>
            <a:off x="1095537" y="2505383"/>
            <a:ext cx="333562" cy="330991"/>
            <a:chOff x="-50524250" y="2686150"/>
            <a:chExt cx="301675" cy="299350"/>
          </a:xfrm>
        </p:grpSpPr>
        <p:sp>
          <p:nvSpPr>
            <p:cNvPr id="6569" name="Google Shape;6569;p48"/>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8"/>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8"/>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48"/>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8"/>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8"/>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5" name="Google Shape;6575;p48"/>
          <p:cNvGrpSpPr/>
          <p:nvPr/>
        </p:nvGrpSpPr>
        <p:grpSpPr>
          <a:xfrm>
            <a:off x="3154610" y="1716411"/>
            <a:ext cx="331821" cy="332705"/>
            <a:chOff x="-48633950" y="1972600"/>
            <a:chExt cx="300100" cy="300900"/>
          </a:xfrm>
        </p:grpSpPr>
        <p:sp>
          <p:nvSpPr>
            <p:cNvPr id="6576" name="Google Shape;6576;p48"/>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48"/>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8" name="Google Shape;6578;p48"/>
          <p:cNvGrpSpPr/>
          <p:nvPr/>
        </p:nvGrpSpPr>
        <p:grpSpPr>
          <a:xfrm>
            <a:off x="3154167" y="2124856"/>
            <a:ext cx="332705" cy="334419"/>
            <a:chOff x="-48634750" y="2342000"/>
            <a:chExt cx="300900" cy="302450"/>
          </a:xfrm>
        </p:grpSpPr>
        <p:sp>
          <p:nvSpPr>
            <p:cNvPr id="6579" name="Google Shape;6579;p48"/>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8"/>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8"/>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48"/>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8"/>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8"/>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8"/>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48"/>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48"/>
          <p:cNvGrpSpPr/>
          <p:nvPr/>
        </p:nvGrpSpPr>
        <p:grpSpPr>
          <a:xfrm>
            <a:off x="3155038" y="2533274"/>
            <a:ext cx="330964" cy="330964"/>
            <a:chOff x="-48633175" y="2711375"/>
            <a:chExt cx="299325" cy="299325"/>
          </a:xfrm>
        </p:grpSpPr>
        <p:sp>
          <p:nvSpPr>
            <p:cNvPr id="6588" name="Google Shape;6588;p48"/>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8"/>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0" name="Google Shape;6590;p48"/>
          <p:cNvGrpSpPr/>
          <p:nvPr/>
        </p:nvGrpSpPr>
        <p:grpSpPr>
          <a:xfrm>
            <a:off x="5238891" y="1708560"/>
            <a:ext cx="290882" cy="331848"/>
            <a:chOff x="-46753100" y="1965500"/>
            <a:chExt cx="263075" cy="300125"/>
          </a:xfrm>
        </p:grpSpPr>
        <p:sp>
          <p:nvSpPr>
            <p:cNvPr id="6591" name="Google Shape;6591;p48"/>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8"/>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48"/>
          <p:cNvGrpSpPr/>
          <p:nvPr/>
        </p:nvGrpSpPr>
        <p:grpSpPr>
          <a:xfrm>
            <a:off x="5217979" y="2134421"/>
            <a:ext cx="332705" cy="292651"/>
            <a:chOff x="-46772025" y="2350650"/>
            <a:chExt cx="300900" cy="264675"/>
          </a:xfrm>
        </p:grpSpPr>
        <p:sp>
          <p:nvSpPr>
            <p:cNvPr id="6594" name="Google Shape;6594;p48"/>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8"/>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48"/>
          <p:cNvGrpSpPr/>
          <p:nvPr/>
        </p:nvGrpSpPr>
        <p:grpSpPr>
          <a:xfrm>
            <a:off x="5217979" y="2522825"/>
            <a:ext cx="332705" cy="332705"/>
            <a:chOff x="-46772025" y="2701925"/>
            <a:chExt cx="300900" cy="300900"/>
          </a:xfrm>
        </p:grpSpPr>
        <p:sp>
          <p:nvSpPr>
            <p:cNvPr id="6597" name="Google Shape;6597;p48"/>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8"/>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9" name="Google Shape;6599;p48"/>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0" name="Google Shape;6600;p48"/>
          <p:cNvGrpSpPr/>
          <p:nvPr/>
        </p:nvGrpSpPr>
        <p:grpSpPr>
          <a:xfrm>
            <a:off x="1507602" y="1689404"/>
            <a:ext cx="331821" cy="332705"/>
            <a:chOff x="-50154075" y="1948175"/>
            <a:chExt cx="300100" cy="300900"/>
          </a:xfrm>
        </p:grpSpPr>
        <p:sp>
          <p:nvSpPr>
            <p:cNvPr id="6601" name="Google Shape;6601;p48"/>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8"/>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48"/>
          <p:cNvGrpSpPr/>
          <p:nvPr/>
        </p:nvGrpSpPr>
        <p:grpSpPr>
          <a:xfrm>
            <a:off x="1507602" y="2096965"/>
            <a:ext cx="331821" cy="331848"/>
            <a:chOff x="-50154850" y="2316775"/>
            <a:chExt cx="300100" cy="300125"/>
          </a:xfrm>
        </p:grpSpPr>
        <p:sp>
          <p:nvSpPr>
            <p:cNvPr id="6604" name="Google Shape;6604;p48"/>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8"/>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48"/>
          <p:cNvGrpSpPr/>
          <p:nvPr/>
        </p:nvGrpSpPr>
        <p:grpSpPr>
          <a:xfrm>
            <a:off x="1503690" y="2504112"/>
            <a:ext cx="339643" cy="330300"/>
            <a:chOff x="-50158000" y="2685000"/>
            <a:chExt cx="307175" cy="298725"/>
          </a:xfrm>
        </p:grpSpPr>
        <p:sp>
          <p:nvSpPr>
            <p:cNvPr id="6607" name="Google Shape;6607;p48"/>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8"/>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48"/>
          <p:cNvGrpSpPr/>
          <p:nvPr/>
        </p:nvGrpSpPr>
        <p:grpSpPr>
          <a:xfrm>
            <a:off x="3572048" y="1717268"/>
            <a:ext cx="334419" cy="331848"/>
            <a:chOff x="-48266125" y="1973375"/>
            <a:chExt cx="302450" cy="300125"/>
          </a:xfrm>
        </p:grpSpPr>
        <p:sp>
          <p:nvSpPr>
            <p:cNvPr id="6610" name="Google Shape;6610;p48"/>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8"/>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8"/>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48"/>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8"/>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8"/>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48"/>
          <p:cNvGrpSpPr/>
          <p:nvPr/>
        </p:nvGrpSpPr>
        <p:grpSpPr>
          <a:xfrm>
            <a:off x="3597286" y="2125575"/>
            <a:ext cx="283944" cy="331959"/>
            <a:chOff x="-48237000" y="2342650"/>
            <a:chExt cx="256800" cy="300225"/>
          </a:xfrm>
        </p:grpSpPr>
        <p:sp>
          <p:nvSpPr>
            <p:cNvPr id="6617" name="Google Shape;6617;p48"/>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8"/>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8"/>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0" name="Google Shape;6620;p48"/>
          <p:cNvGrpSpPr/>
          <p:nvPr/>
        </p:nvGrpSpPr>
        <p:grpSpPr>
          <a:xfrm>
            <a:off x="5630194" y="1709224"/>
            <a:ext cx="334447" cy="329443"/>
            <a:chOff x="-46404975" y="1966100"/>
            <a:chExt cx="302475" cy="297950"/>
          </a:xfrm>
        </p:grpSpPr>
        <p:sp>
          <p:nvSpPr>
            <p:cNvPr id="6621" name="Google Shape;6621;p48"/>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48"/>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48"/>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8"/>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48"/>
          <p:cNvGrpSpPr/>
          <p:nvPr/>
        </p:nvGrpSpPr>
        <p:grpSpPr>
          <a:xfrm>
            <a:off x="5631493" y="2115264"/>
            <a:ext cx="331848" cy="331821"/>
            <a:chOff x="-46401050" y="2333325"/>
            <a:chExt cx="300125" cy="300100"/>
          </a:xfrm>
        </p:grpSpPr>
        <p:sp>
          <p:nvSpPr>
            <p:cNvPr id="6626" name="Google Shape;6626;p48"/>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48"/>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8"/>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8"/>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0" name="Google Shape;6630;p48"/>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1" name="Google Shape;6631;p48"/>
          <p:cNvGrpSpPr/>
          <p:nvPr/>
        </p:nvGrpSpPr>
        <p:grpSpPr>
          <a:xfrm>
            <a:off x="7280492" y="2124856"/>
            <a:ext cx="332705" cy="332677"/>
            <a:chOff x="-44914800" y="2342000"/>
            <a:chExt cx="300900" cy="300875"/>
          </a:xfrm>
        </p:grpSpPr>
        <p:sp>
          <p:nvSpPr>
            <p:cNvPr id="6632" name="Google Shape;6632;p48"/>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8"/>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8"/>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5" name="Google Shape;6635;p48"/>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36" name="Google Shape;6636;p48"/>
          <p:cNvGrpSpPr/>
          <p:nvPr/>
        </p:nvGrpSpPr>
        <p:grpSpPr>
          <a:xfrm>
            <a:off x="1917775" y="2096827"/>
            <a:ext cx="332705" cy="331102"/>
            <a:chOff x="-49786250" y="2316650"/>
            <a:chExt cx="300900" cy="299450"/>
          </a:xfrm>
        </p:grpSpPr>
        <p:sp>
          <p:nvSpPr>
            <p:cNvPr id="6637" name="Google Shape;6637;p48"/>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8"/>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8"/>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8"/>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8"/>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8"/>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8"/>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4" name="Google Shape;6644;p48"/>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8"/>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46" name="Google Shape;6646;p48"/>
          <p:cNvGrpSpPr/>
          <p:nvPr/>
        </p:nvGrpSpPr>
        <p:grpSpPr>
          <a:xfrm>
            <a:off x="4045921" y="2124856"/>
            <a:ext cx="213400" cy="332677"/>
            <a:chOff x="-47842400" y="2342000"/>
            <a:chExt cx="193000" cy="300875"/>
          </a:xfrm>
        </p:grpSpPr>
        <p:sp>
          <p:nvSpPr>
            <p:cNvPr id="6647" name="Google Shape;6647;p48"/>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8"/>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8"/>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0" name="Google Shape;6650;p48"/>
          <p:cNvGrpSpPr/>
          <p:nvPr/>
        </p:nvGrpSpPr>
        <p:grpSpPr>
          <a:xfrm>
            <a:off x="3986697" y="2532417"/>
            <a:ext cx="331848" cy="332705"/>
            <a:chOff x="-47896750" y="2710600"/>
            <a:chExt cx="300125" cy="300900"/>
          </a:xfrm>
        </p:grpSpPr>
        <p:sp>
          <p:nvSpPr>
            <p:cNvPr id="6651" name="Google Shape;6651;p48"/>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8"/>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8"/>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8"/>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5" name="Google Shape;6655;p48"/>
          <p:cNvGrpSpPr/>
          <p:nvPr/>
        </p:nvGrpSpPr>
        <p:grpSpPr>
          <a:xfrm>
            <a:off x="6041972" y="1727717"/>
            <a:ext cx="332705" cy="291794"/>
            <a:chOff x="-46033225" y="1982825"/>
            <a:chExt cx="300900" cy="263900"/>
          </a:xfrm>
        </p:grpSpPr>
        <p:sp>
          <p:nvSpPr>
            <p:cNvPr id="6656" name="Google Shape;6656;p48"/>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48"/>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48"/>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9" name="Google Shape;6659;p48"/>
          <p:cNvGrpSpPr/>
          <p:nvPr/>
        </p:nvGrpSpPr>
        <p:grpSpPr>
          <a:xfrm>
            <a:off x="6038932" y="2116564"/>
            <a:ext cx="338786" cy="302133"/>
            <a:chOff x="-46034000" y="2334500"/>
            <a:chExt cx="306400" cy="273250"/>
          </a:xfrm>
        </p:grpSpPr>
        <p:sp>
          <p:nvSpPr>
            <p:cNvPr id="6660" name="Google Shape;6660;p48"/>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8"/>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8"/>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48"/>
          <p:cNvGrpSpPr/>
          <p:nvPr/>
        </p:nvGrpSpPr>
        <p:grpSpPr>
          <a:xfrm>
            <a:off x="6081598" y="2523599"/>
            <a:ext cx="253454" cy="330190"/>
            <a:chOff x="-45998575" y="2702625"/>
            <a:chExt cx="229225" cy="298625"/>
          </a:xfrm>
        </p:grpSpPr>
        <p:sp>
          <p:nvSpPr>
            <p:cNvPr id="6664" name="Google Shape;6664;p48"/>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8"/>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48"/>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48"/>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8"/>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8"/>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8"/>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71" name="Google Shape;6671;p48"/>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8"/>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8"/>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8"/>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8"/>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6" name="Google Shape;6676;p48"/>
          <p:cNvGrpSpPr/>
          <p:nvPr/>
        </p:nvGrpSpPr>
        <p:grpSpPr>
          <a:xfrm>
            <a:off x="2350737" y="2503669"/>
            <a:ext cx="291767" cy="334447"/>
            <a:chOff x="-49398750" y="2684600"/>
            <a:chExt cx="263875" cy="302475"/>
          </a:xfrm>
        </p:grpSpPr>
        <p:sp>
          <p:nvSpPr>
            <p:cNvPr id="6677" name="Google Shape;6677;p48"/>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48"/>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48"/>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0" name="Google Shape;6680;p48"/>
          <p:cNvGrpSpPr/>
          <p:nvPr/>
        </p:nvGrpSpPr>
        <p:grpSpPr>
          <a:xfrm>
            <a:off x="4419244" y="1718152"/>
            <a:ext cx="290882" cy="332705"/>
            <a:chOff x="-47509225" y="1974175"/>
            <a:chExt cx="263075" cy="300900"/>
          </a:xfrm>
        </p:grpSpPr>
        <p:sp>
          <p:nvSpPr>
            <p:cNvPr id="6681" name="Google Shape;6681;p48"/>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8"/>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8"/>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48"/>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8"/>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48"/>
          <p:cNvGrpSpPr/>
          <p:nvPr/>
        </p:nvGrpSpPr>
        <p:grpSpPr>
          <a:xfrm>
            <a:off x="4397476" y="2124856"/>
            <a:ext cx="334419" cy="331599"/>
            <a:chOff x="-47529700" y="2342000"/>
            <a:chExt cx="302450" cy="299900"/>
          </a:xfrm>
        </p:grpSpPr>
        <p:sp>
          <p:nvSpPr>
            <p:cNvPr id="6687" name="Google Shape;6687;p48"/>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8"/>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48"/>
          <p:cNvGrpSpPr/>
          <p:nvPr/>
        </p:nvGrpSpPr>
        <p:grpSpPr>
          <a:xfrm>
            <a:off x="4398775" y="2573356"/>
            <a:ext cx="331821" cy="252570"/>
            <a:chOff x="-47527350" y="2747625"/>
            <a:chExt cx="300100" cy="228425"/>
          </a:xfrm>
        </p:grpSpPr>
        <p:sp>
          <p:nvSpPr>
            <p:cNvPr id="6690" name="Google Shape;6690;p48"/>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8"/>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8"/>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8"/>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48"/>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48"/>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96" name="Google Shape;6696;p48"/>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7" name="Google Shape;6697;p48"/>
          <p:cNvGrpSpPr/>
          <p:nvPr/>
        </p:nvGrpSpPr>
        <p:grpSpPr>
          <a:xfrm>
            <a:off x="6457973" y="2136162"/>
            <a:ext cx="331848" cy="291767"/>
            <a:chOff x="-45664625" y="2352225"/>
            <a:chExt cx="300125" cy="263875"/>
          </a:xfrm>
        </p:grpSpPr>
        <p:sp>
          <p:nvSpPr>
            <p:cNvPr id="6698" name="Google Shape;6698;p48"/>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48"/>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8"/>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8"/>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8"/>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8"/>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8"/>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48"/>
          <p:cNvGrpSpPr/>
          <p:nvPr/>
        </p:nvGrpSpPr>
        <p:grpSpPr>
          <a:xfrm>
            <a:off x="6457213" y="2524291"/>
            <a:ext cx="333369" cy="331240"/>
            <a:chOff x="-45665400" y="2703250"/>
            <a:chExt cx="301500" cy="299575"/>
          </a:xfrm>
        </p:grpSpPr>
        <p:sp>
          <p:nvSpPr>
            <p:cNvPr id="6706" name="Google Shape;6706;p48"/>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8"/>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8"/>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48"/>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48"/>
          <p:cNvGrpSpPr/>
          <p:nvPr/>
        </p:nvGrpSpPr>
        <p:grpSpPr>
          <a:xfrm>
            <a:off x="7727678" y="1727717"/>
            <a:ext cx="332705" cy="333590"/>
            <a:chOff x="-44528075" y="1982825"/>
            <a:chExt cx="300900" cy="301700"/>
          </a:xfrm>
        </p:grpSpPr>
        <p:sp>
          <p:nvSpPr>
            <p:cNvPr id="6711" name="Google Shape;6711;p48"/>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8"/>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8"/>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48"/>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8"/>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8"/>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8"/>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8" name="Google Shape;6718;p48"/>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9" name="Google Shape;6719;p48"/>
          <p:cNvGrpSpPr/>
          <p:nvPr/>
        </p:nvGrpSpPr>
        <p:grpSpPr>
          <a:xfrm>
            <a:off x="2742332" y="2096965"/>
            <a:ext cx="331821" cy="331848"/>
            <a:chOff x="-49048250" y="2316775"/>
            <a:chExt cx="300100" cy="300125"/>
          </a:xfrm>
        </p:grpSpPr>
        <p:sp>
          <p:nvSpPr>
            <p:cNvPr id="6720" name="Google Shape;6720;p48"/>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48"/>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8"/>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8"/>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4" name="Google Shape;6724;p48"/>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25" name="Google Shape;6725;p48"/>
          <p:cNvGrpSpPr/>
          <p:nvPr/>
        </p:nvGrpSpPr>
        <p:grpSpPr>
          <a:xfrm>
            <a:off x="4805880" y="1718152"/>
            <a:ext cx="333590" cy="331821"/>
            <a:chOff x="-47160325" y="1974175"/>
            <a:chExt cx="301700" cy="300100"/>
          </a:xfrm>
        </p:grpSpPr>
        <p:sp>
          <p:nvSpPr>
            <p:cNvPr id="6726" name="Google Shape;6726;p48"/>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8"/>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48"/>
          <p:cNvGrpSpPr/>
          <p:nvPr/>
        </p:nvGrpSpPr>
        <p:grpSpPr>
          <a:xfrm>
            <a:off x="4806322" y="2124856"/>
            <a:ext cx="332705" cy="332677"/>
            <a:chOff x="-47159525" y="2342000"/>
            <a:chExt cx="300900" cy="300875"/>
          </a:xfrm>
        </p:grpSpPr>
        <p:sp>
          <p:nvSpPr>
            <p:cNvPr id="6729" name="Google Shape;6729;p48"/>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8"/>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8"/>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8"/>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8"/>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4" name="Google Shape;6734;p48"/>
          <p:cNvGrpSpPr/>
          <p:nvPr/>
        </p:nvGrpSpPr>
        <p:grpSpPr>
          <a:xfrm>
            <a:off x="4806765" y="2534159"/>
            <a:ext cx="331821" cy="332705"/>
            <a:chOff x="-47157950" y="2712175"/>
            <a:chExt cx="300100" cy="300900"/>
          </a:xfrm>
        </p:grpSpPr>
        <p:sp>
          <p:nvSpPr>
            <p:cNvPr id="6735" name="Google Shape;6735;p48"/>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48"/>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8"/>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8"/>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8"/>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8"/>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8"/>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2" name="Google Shape;6742;p48"/>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43" name="Google Shape;6743;p48"/>
          <p:cNvGrpSpPr/>
          <p:nvPr/>
        </p:nvGrpSpPr>
        <p:grpSpPr>
          <a:xfrm>
            <a:off x="6885257" y="2115264"/>
            <a:ext cx="292624" cy="331821"/>
            <a:chOff x="-45278675" y="2333325"/>
            <a:chExt cx="264650" cy="300100"/>
          </a:xfrm>
        </p:grpSpPr>
        <p:sp>
          <p:nvSpPr>
            <p:cNvPr id="6744" name="Google Shape;6744;p48"/>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48"/>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48"/>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48"/>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48"/>
          <p:cNvGrpSpPr/>
          <p:nvPr/>
        </p:nvGrpSpPr>
        <p:grpSpPr>
          <a:xfrm>
            <a:off x="6894821" y="2522825"/>
            <a:ext cx="273495" cy="331848"/>
            <a:chOff x="-45270025" y="2701925"/>
            <a:chExt cx="247350" cy="300125"/>
          </a:xfrm>
        </p:grpSpPr>
        <p:sp>
          <p:nvSpPr>
            <p:cNvPr id="6749" name="Google Shape;6749;p48"/>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8"/>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8"/>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8"/>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3" name="Google Shape;6753;p48"/>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4" name="Google Shape;6754;p48"/>
          <p:cNvGrpSpPr/>
          <p:nvPr/>
        </p:nvGrpSpPr>
        <p:grpSpPr>
          <a:xfrm>
            <a:off x="1133422" y="3054944"/>
            <a:ext cx="257794" cy="333728"/>
            <a:chOff x="-50469125" y="3183175"/>
            <a:chExt cx="233150" cy="301825"/>
          </a:xfrm>
        </p:grpSpPr>
        <p:sp>
          <p:nvSpPr>
            <p:cNvPr id="6755" name="Google Shape;6755;p48"/>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8"/>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8"/>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8" name="Google Shape;6758;p48"/>
          <p:cNvGrpSpPr/>
          <p:nvPr/>
        </p:nvGrpSpPr>
        <p:grpSpPr>
          <a:xfrm>
            <a:off x="1095967" y="3461620"/>
            <a:ext cx="332705" cy="331848"/>
            <a:chOff x="-50504575" y="3550975"/>
            <a:chExt cx="300900" cy="300125"/>
          </a:xfrm>
        </p:grpSpPr>
        <p:sp>
          <p:nvSpPr>
            <p:cNvPr id="6759" name="Google Shape;6759;p48"/>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8"/>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8"/>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8"/>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48"/>
          <p:cNvGrpSpPr/>
          <p:nvPr/>
        </p:nvGrpSpPr>
        <p:grpSpPr>
          <a:xfrm>
            <a:off x="1095967" y="3870950"/>
            <a:ext cx="332705" cy="330964"/>
            <a:chOff x="-50503000" y="3921175"/>
            <a:chExt cx="300900" cy="299325"/>
          </a:xfrm>
        </p:grpSpPr>
        <p:sp>
          <p:nvSpPr>
            <p:cNvPr id="6764" name="Google Shape;6764;p48"/>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8"/>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8"/>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8"/>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48"/>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48"/>
          <p:cNvGrpSpPr/>
          <p:nvPr/>
        </p:nvGrpSpPr>
        <p:grpSpPr>
          <a:xfrm>
            <a:off x="3154610" y="3073215"/>
            <a:ext cx="331821" cy="332705"/>
            <a:chOff x="-48630025" y="3199700"/>
            <a:chExt cx="300100" cy="300900"/>
          </a:xfrm>
        </p:grpSpPr>
        <p:sp>
          <p:nvSpPr>
            <p:cNvPr id="6770" name="Google Shape;6770;p48"/>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48"/>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48"/>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3" name="Google Shape;6773;p48"/>
          <p:cNvGrpSpPr/>
          <p:nvPr/>
        </p:nvGrpSpPr>
        <p:grpSpPr>
          <a:xfrm>
            <a:off x="3154610" y="3481661"/>
            <a:ext cx="331821" cy="331821"/>
            <a:chOff x="-48630025" y="3569100"/>
            <a:chExt cx="300100" cy="300100"/>
          </a:xfrm>
        </p:grpSpPr>
        <p:sp>
          <p:nvSpPr>
            <p:cNvPr id="6774" name="Google Shape;6774;p48"/>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48"/>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48"/>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48"/>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48"/>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48"/>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48"/>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48"/>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48"/>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48"/>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48"/>
          <p:cNvGrpSpPr/>
          <p:nvPr/>
        </p:nvGrpSpPr>
        <p:grpSpPr>
          <a:xfrm>
            <a:off x="3155052" y="3890106"/>
            <a:ext cx="330936" cy="330079"/>
            <a:chOff x="-48629225" y="3938500"/>
            <a:chExt cx="299300" cy="298525"/>
          </a:xfrm>
        </p:grpSpPr>
        <p:sp>
          <p:nvSpPr>
            <p:cNvPr id="6785" name="Google Shape;6785;p48"/>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48"/>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48"/>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48"/>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48"/>
          <p:cNvGrpSpPr/>
          <p:nvPr/>
        </p:nvGrpSpPr>
        <p:grpSpPr>
          <a:xfrm>
            <a:off x="5238877" y="3074100"/>
            <a:ext cx="290910" cy="330964"/>
            <a:chOff x="-46762575" y="3200500"/>
            <a:chExt cx="263100" cy="299325"/>
          </a:xfrm>
        </p:grpSpPr>
        <p:sp>
          <p:nvSpPr>
            <p:cNvPr id="6790" name="Google Shape;6790;p48"/>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48"/>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48"/>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48"/>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48"/>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48"/>
          <p:cNvGrpSpPr/>
          <p:nvPr/>
        </p:nvGrpSpPr>
        <p:grpSpPr>
          <a:xfrm>
            <a:off x="5218408" y="3502559"/>
            <a:ext cx="331848" cy="291767"/>
            <a:chOff x="-46779900" y="3588000"/>
            <a:chExt cx="300125" cy="263875"/>
          </a:xfrm>
        </p:grpSpPr>
        <p:sp>
          <p:nvSpPr>
            <p:cNvPr id="6796" name="Google Shape;6796;p48"/>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48"/>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48"/>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48"/>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0" name="Google Shape;6800;p48"/>
          <p:cNvGrpSpPr/>
          <p:nvPr/>
        </p:nvGrpSpPr>
        <p:grpSpPr>
          <a:xfrm>
            <a:off x="5218850" y="3890106"/>
            <a:ext cx="330964" cy="330079"/>
            <a:chOff x="-46779100" y="3938500"/>
            <a:chExt cx="299325" cy="298525"/>
          </a:xfrm>
        </p:grpSpPr>
        <p:sp>
          <p:nvSpPr>
            <p:cNvPr id="6801" name="Google Shape;6801;p48"/>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48"/>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3" name="Google Shape;6803;p48"/>
          <p:cNvGrpSpPr/>
          <p:nvPr/>
        </p:nvGrpSpPr>
        <p:grpSpPr>
          <a:xfrm>
            <a:off x="7280934" y="3080181"/>
            <a:ext cx="331821" cy="331848"/>
            <a:chOff x="-44924250" y="3206000"/>
            <a:chExt cx="300100" cy="300125"/>
          </a:xfrm>
        </p:grpSpPr>
        <p:sp>
          <p:nvSpPr>
            <p:cNvPr id="6804" name="Google Shape;6804;p48"/>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48"/>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48"/>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48"/>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48"/>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48"/>
          <p:cNvGrpSpPr/>
          <p:nvPr/>
        </p:nvGrpSpPr>
        <p:grpSpPr>
          <a:xfrm>
            <a:off x="1507603" y="3054944"/>
            <a:ext cx="331821" cy="331821"/>
            <a:chOff x="-50134375" y="3183175"/>
            <a:chExt cx="300100" cy="300100"/>
          </a:xfrm>
        </p:grpSpPr>
        <p:sp>
          <p:nvSpPr>
            <p:cNvPr id="6810" name="Google Shape;6810;p48"/>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48"/>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48"/>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48"/>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48"/>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48"/>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48"/>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48"/>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48"/>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48"/>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0" name="Google Shape;6820;p48"/>
          <p:cNvGrpSpPr/>
          <p:nvPr/>
        </p:nvGrpSpPr>
        <p:grpSpPr>
          <a:xfrm>
            <a:off x="1507603" y="3461620"/>
            <a:ext cx="331821" cy="331848"/>
            <a:chOff x="-50134375" y="3550975"/>
            <a:chExt cx="300100" cy="300125"/>
          </a:xfrm>
        </p:grpSpPr>
        <p:sp>
          <p:nvSpPr>
            <p:cNvPr id="6821" name="Google Shape;6821;p48"/>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48"/>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3" name="Google Shape;6823;p48"/>
          <p:cNvGrpSpPr/>
          <p:nvPr/>
        </p:nvGrpSpPr>
        <p:grpSpPr>
          <a:xfrm>
            <a:off x="1507603" y="3870287"/>
            <a:ext cx="331821" cy="331627"/>
            <a:chOff x="-50134375" y="3920575"/>
            <a:chExt cx="300100" cy="299925"/>
          </a:xfrm>
        </p:grpSpPr>
        <p:sp>
          <p:nvSpPr>
            <p:cNvPr id="6824" name="Google Shape;6824;p48"/>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48"/>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48"/>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48"/>
          <p:cNvGrpSpPr/>
          <p:nvPr/>
        </p:nvGrpSpPr>
        <p:grpSpPr>
          <a:xfrm>
            <a:off x="3572477" y="3074100"/>
            <a:ext cx="333562" cy="331821"/>
            <a:chOff x="-48262200" y="3200500"/>
            <a:chExt cx="301675" cy="300100"/>
          </a:xfrm>
        </p:grpSpPr>
        <p:sp>
          <p:nvSpPr>
            <p:cNvPr id="6828" name="Google Shape;6828;p48"/>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48"/>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48"/>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48"/>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48"/>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48"/>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48"/>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48"/>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48"/>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7" name="Google Shape;6837;p48"/>
          <p:cNvGrpSpPr/>
          <p:nvPr/>
        </p:nvGrpSpPr>
        <p:grpSpPr>
          <a:xfrm>
            <a:off x="3599912" y="3482352"/>
            <a:ext cx="278692" cy="331130"/>
            <a:chOff x="-48233050" y="3569725"/>
            <a:chExt cx="252050" cy="299475"/>
          </a:xfrm>
        </p:grpSpPr>
        <p:sp>
          <p:nvSpPr>
            <p:cNvPr id="6838" name="Google Shape;6838;p48"/>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48"/>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48"/>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1" name="Google Shape;6841;p48"/>
          <p:cNvGrpSpPr/>
          <p:nvPr/>
        </p:nvGrpSpPr>
        <p:grpSpPr>
          <a:xfrm>
            <a:off x="3622109" y="3887480"/>
            <a:ext cx="234298" cy="334447"/>
            <a:chOff x="-48216525" y="3936125"/>
            <a:chExt cx="211900" cy="302475"/>
          </a:xfrm>
        </p:grpSpPr>
        <p:sp>
          <p:nvSpPr>
            <p:cNvPr id="6842" name="Google Shape;6842;p48"/>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48"/>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48"/>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48"/>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6" name="Google Shape;6846;p48"/>
          <p:cNvGrpSpPr/>
          <p:nvPr/>
        </p:nvGrpSpPr>
        <p:grpSpPr>
          <a:xfrm>
            <a:off x="5631506" y="3074957"/>
            <a:ext cx="331821" cy="331848"/>
            <a:chOff x="-46410500" y="3201275"/>
            <a:chExt cx="300100" cy="300125"/>
          </a:xfrm>
        </p:grpSpPr>
        <p:sp>
          <p:nvSpPr>
            <p:cNvPr id="6847" name="Google Shape;6847;p48"/>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48"/>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48"/>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48"/>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48"/>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48"/>
          <p:cNvGrpSpPr/>
          <p:nvPr/>
        </p:nvGrpSpPr>
        <p:grpSpPr>
          <a:xfrm>
            <a:off x="5631506" y="3481661"/>
            <a:ext cx="331821" cy="332705"/>
            <a:chOff x="-46409700" y="3569100"/>
            <a:chExt cx="300100" cy="300900"/>
          </a:xfrm>
        </p:grpSpPr>
        <p:sp>
          <p:nvSpPr>
            <p:cNvPr id="6853" name="Google Shape;6853;p48"/>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48"/>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48"/>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48"/>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48"/>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48"/>
          <p:cNvGrpSpPr/>
          <p:nvPr/>
        </p:nvGrpSpPr>
        <p:grpSpPr>
          <a:xfrm>
            <a:off x="5620187" y="3888365"/>
            <a:ext cx="354460" cy="334447"/>
            <a:chOff x="-46422300" y="3936925"/>
            <a:chExt cx="320575" cy="302475"/>
          </a:xfrm>
        </p:grpSpPr>
        <p:sp>
          <p:nvSpPr>
            <p:cNvPr id="6859" name="Google Shape;6859;p48"/>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48"/>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1" name="Google Shape;6861;p48"/>
          <p:cNvGrpSpPr/>
          <p:nvPr/>
        </p:nvGrpSpPr>
        <p:grpSpPr>
          <a:xfrm>
            <a:off x="7280492" y="3472097"/>
            <a:ext cx="332705" cy="331821"/>
            <a:chOff x="-44914800" y="3560450"/>
            <a:chExt cx="300900" cy="300100"/>
          </a:xfrm>
        </p:grpSpPr>
        <p:sp>
          <p:nvSpPr>
            <p:cNvPr id="6862" name="Google Shape;6862;p48"/>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48"/>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48"/>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48"/>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48"/>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7" name="Google Shape;6867;p48"/>
          <p:cNvGrpSpPr/>
          <p:nvPr/>
        </p:nvGrpSpPr>
        <p:grpSpPr>
          <a:xfrm>
            <a:off x="1918660" y="3055165"/>
            <a:ext cx="330936" cy="330743"/>
            <a:chOff x="-49764975" y="3183375"/>
            <a:chExt cx="299300" cy="299125"/>
          </a:xfrm>
        </p:grpSpPr>
        <p:sp>
          <p:nvSpPr>
            <p:cNvPr id="6868" name="Google Shape;6868;p48"/>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48"/>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48"/>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48"/>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48"/>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48"/>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48"/>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48"/>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48"/>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7" name="Google Shape;6877;p48"/>
          <p:cNvGrpSpPr/>
          <p:nvPr/>
        </p:nvGrpSpPr>
        <p:grpSpPr>
          <a:xfrm>
            <a:off x="1918660" y="3461897"/>
            <a:ext cx="330936" cy="332429"/>
            <a:chOff x="-49764975" y="3551225"/>
            <a:chExt cx="299300" cy="300650"/>
          </a:xfrm>
        </p:grpSpPr>
        <p:sp>
          <p:nvSpPr>
            <p:cNvPr id="6878" name="Google Shape;6878;p48"/>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48"/>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48"/>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48"/>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48"/>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48"/>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48"/>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48"/>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48"/>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48"/>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48"/>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9" name="Google Shape;6889;p48"/>
          <p:cNvGrpSpPr/>
          <p:nvPr/>
        </p:nvGrpSpPr>
        <p:grpSpPr>
          <a:xfrm>
            <a:off x="1916477" y="3869845"/>
            <a:ext cx="335304" cy="332069"/>
            <a:chOff x="-49766550" y="3920175"/>
            <a:chExt cx="303250" cy="300325"/>
          </a:xfrm>
        </p:grpSpPr>
        <p:sp>
          <p:nvSpPr>
            <p:cNvPr id="6890" name="Google Shape;6890;p48"/>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48"/>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48"/>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48"/>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4" name="Google Shape;6894;p48"/>
          <p:cNvGrpSpPr/>
          <p:nvPr/>
        </p:nvGrpSpPr>
        <p:grpSpPr>
          <a:xfrm>
            <a:off x="3985840" y="3074100"/>
            <a:ext cx="333562" cy="330964"/>
            <a:chOff x="-47892800" y="3200500"/>
            <a:chExt cx="301675" cy="299325"/>
          </a:xfrm>
        </p:grpSpPr>
        <p:sp>
          <p:nvSpPr>
            <p:cNvPr id="6895" name="Google Shape;6895;p48"/>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48"/>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48"/>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48"/>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48"/>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48"/>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48"/>
          <p:cNvGrpSpPr/>
          <p:nvPr/>
        </p:nvGrpSpPr>
        <p:grpSpPr>
          <a:xfrm>
            <a:off x="4045493" y="3481661"/>
            <a:ext cx="214257" cy="331821"/>
            <a:chOff x="-47839250" y="3569100"/>
            <a:chExt cx="193775" cy="300100"/>
          </a:xfrm>
        </p:grpSpPr>
        <p:sp>
          <p:nvSpPr>
            <p:cNvPr id="6902" name="Google Shape;6902;p48"/>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48"/>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48"/>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48"/>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48"/>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48"/>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48"/>
          <p:cNvGrpSpPr/>
          <p:nvPr/>
        </p:nvGrpSpPr>
        <p:grpSpPr>
          <a:xfrm>
            <a:off x="3986711" y="3889222"/>
            <a:ext cx="331821" cy="332705"/>
            <a:chOff x="-47892800" y="3937700"/>
            <a:chExt cx="300100" cy="300900"/>
          </a:xfrm>
        </p:grpSpPr>
        <p:sp>
          <p:nvSpPr>
            <p:cNvPr id="6909" name="Google Shape;6909;p48"/>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48"/>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48"/>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48"/>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48"/>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48"/>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48"/>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48"/>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7" name="Google Shape;6917;p48"/>
          <p:cNvGrpSpPr/>
          <p:nvPr/>
        </p:nvGrpSpPr>
        <p:grpSpPr>
          <a:xfrm>
            <a:off x="6042414" y="3094113"/>
            <a:ext cx="331821" cy="290910"/>
            <a:chOff x="-46042675" y="3218600"/>
            <a:chExt cx="300100" cy="263100"/>
          </a:xfrm>
        </p:grpSpPr>
        <p:sp>
          <p:nvSpPr>
            <p:cNvPr id="6918" name="Google Shape;6918;p48"/>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48"/>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48"/>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48"/>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48"/>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48"/>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48"/>
          <p:cNvGrpSpPr/>
          <p:nvPr/>
        </p:nvGrpSpPr>
        <p:grpSpPr>
          <a:xfrm>
            <a:off x="6042414" y="3481219"/>
            <a:ext cx="331821" cy="301801"/>
            <a:chOff x="-46042675" y="3568700"/>
            <a:chExt cx="300100" cy="272950"/>
          </a:xfrm>
        </p:grpSpPr>
        <p:sp>
          <p:nvSpPr>
            <p:cNvPr id="6925" name="Google Shape;6925;p48"/>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48"/>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48"/>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48"/>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9" name="Google Shape;6929;p48"/>
          <p:cNvGrpSpPr/>
          <p:nvPr/>
        </p:nvGrpSpPr>
        <p:grpSpPr>
          <a:xfrm>
            <a:off x="6081597" y="3889360"/>
            <a:ext cx="253454" cy="332567"/>
            <a:chOff x="-46007225" y="3937825"/>
            <a:chExt cx="229225" cy="300775"/>
          </a:xfrm>
        </p:grpSpPr>
        <p:sp>
          <p:nvSpPr>
            <p:cNvPr id="6930" name="Google Shape;6930;p48"/>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48"/>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48"/>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48"/>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48"/>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48"/>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48"/>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48"/>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48"/>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48"/>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0" name="Google Shape;6940;p48"/>
          <p:cNvGrpSpPr/>
          <p:nvPr/>
        </p:nvGrpSpPr>
        <p:grpSpPr>
          <a:xfrm>
            <a:off x="7300961" y="3880100"/>
            <a:ext cx="291767" cy="334004"/>
            <a:chOff x="-44895900" y="3929450"/>
            <a:chExt cx="263875" cy="302075"/>
          </a:xfrm>
        </p:grpSpPr>
        <p:sp>
          <p:nvSpPr>
            <p:cNvPr id="6941" name="Google Shape;6941;p48"/>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48"/>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48"/>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48"/>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48"/>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48"/>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48"/>
          <p:cNvGrpSpPr/>
          <p:nvPr/>
        </p:nvGrpSpPr>
        <p:grpSpPr>
          <a:xfrm>
            <a:off x="2330269" y="3065392"/>
            <a:ext cx="332705" cy="310923"/>
            <a:chOff x="-49397175" y="3192625"/>
            <a:chExt cx="300900" cy="281200"/>
          </a:xfrm>
        </p:grpSpPr>
        <p:sp>
          <p:nvSpPr>
            <p:cNvPr id="6948" name="Google Shape;6948;p48"/>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48"/>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48"/>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48"/>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48"/>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48"/>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48"/>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48"/>
          <p:cNvGrpSpPr/>
          <p:nvPr/>
        </p:nvGrpSpPr>
        <p:grpSpPr>
          <a:xfrm>
            <a:off x="2354649" y="3461620"/>
            <a:ext cx="283944" cy="332705"/>
            <a:chOff x="-49375900" y="3550975"/>
            <a:chExt cx="256800" cy="300900"/>
          </a:xfrm>
        </p:grpSpPr>
        <p:sp>
          <p:nvSpPr>
            <p:cNvPr id="6956" name="Google Shape;6956;p48"/>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48"/>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48"/>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48"/>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48"/>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48"/>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48"/>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48"/>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48"/>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48"/>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48"/>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7" name="Google Shape;6967;p48"/>
          <p:cNvGrpSpPr/>
          <p:nvPr/>
        </p:nvGrpSpPr>
        <p:grpSpPr>
          <a:xfrm>
            <a:off x="2350309" y="3870066"/>
            <a:ext cx="292624" cy="332705"/>
            <a:chOff x="-49378250" y="3920375"/>
            <a:chExt cx="264650" cy="300900"/>
          </a:xfrm>
        </p:grpSpPr>
        <p:sp>
          <p:nvSpPr>
            <p:cNvPr id="6968" name="Google Shape;6968;p48"/>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48"/>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48"/>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48"/>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48"/>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48"/>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48"/>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48"/>
          <p:cNvGrpSpPr/>
          <p:nvPr/>
        </p:nvGrpSpPr>
        <p:grpSpPr>
          <a:xfrm>
            <a:off x="4418802" y="3074100"/>
            <a:ext cx="291767" cy="333562"/>
            <a:chOff x="-47505300" y="3200500"/>
            <a:chExt cx="263875" cy="301675"/>
          </a:xfrm>
        </p:grpSpPr>
        <p:sp>
          <p:nvSpPr>
            <p:cNvPr id="6976" name="Google Shape;6976;p48"/>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48"/>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48"/>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48"/>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48"/>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48"/>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48"/>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48"/>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48"/>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48"/>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48"/>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48"/>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48"/>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9" name="Google Shape;6989;p48"/>
          <p:cNvGrpSpPr/>
          <p:nvPr/>
        </p:nvGrpSpPr>
        <p:grpSpPr>
          <a:xfrm>
            <a:off x="4398347" y="3481661"/>
            <a:ext cx="332677" cy="331627"/>
            <a:chOff x="-47524975" y="3569100"/>
            <a:chExt cx="300875" cy="299925"/>
          </a:xfrm>
        </p:grpSpPr>
        <p:sp>
          <p:nvSpPr>
            <p:cNvPr id="6990" name="Google Shape;6990;p48"/>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48"/>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48"/>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48"/>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48"/>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48"/>
          <p:cNvGrpSpPr/>
          <p:nvPr/>
        </p:nvGrpSpPr>
        <p:grpSpPr>
          <a:xfrm>
            <a:off x="4398775" y="3929304"/>
            <a:ext cx="331821" cy="252570"/>
            <a:chOff x="-47523400" y="3973950"/>
            <a:chExt cx="300100" cy="228425"/>
          </a:xfrm>
        </p:grpSpPr>
        <p:sp>
          <p:nvSpPr>
            <p:cNvPr id="6996" name="Google Shape;6996;p48"/>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48"/>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48"/>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48"/>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48"/>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48"/>
          <p:cNvGrpSpPr/>
          <p:nvPr/>
        </p:nvGrpSpPr>
        <p:grpSpPr>
          <a:xfrm>
            <a:off x="6458415" y="3072801"/>
            <a:ext cx="330964" cy="334004"/>
            <a:chOff x="-45673275" y="3199325"/>
            <a:chExt cx="299325" cy="302075"/>
          </a:xfrm>
        </p:grpSpPr>
        <p:sp>
          <p:nvSpPr>
            <p:cNvPr id="7002" name="Google Shape;7002;p48"/>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48"/>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48"/>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48"/>
          <p:cNvGrpSpPr/>
          <p:nvPr/>
        </p:nvGrpSpPr>
        <p:grpSpPr>
          <a:xfrm>
            <a:off x="6457544" y="3500817"/>
            <a:ext cx="332705" cy="293508"/>
            <a:chOff x="-45674075" y="3586425"/>
            <a:chExt cx="300900" cy="265450"/>
          </a:xfrm>
        </p:grpSpPr>
        <p:sp>
          <p:nvSpPr>
            <p:cNvPr id="7006" name="Google Shape;7006;p48"/>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48"/>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8" name="Google Shape;7008;p48"/>
          <p:cNvGrpSpPr/>
          <p:nvPr/>
        </p:nvGrpSpPr>
        <p:grpSpPr>
          <a:xfrm>
            <a:off x="6458415" y="3889222"/>
            <a:ext cx="330964" cy="332705"/>
            <a:chOff x="-45673275" y="3937700"/>
            <a:chExt cx="299325" cy="300900"/>
          </a:xfrm>
        </p:grpSpPr>
        <p:sp>
          <p:nvSpPr>
            <p:cNvPr id="7009" name="Google Shape;7009;p48"/>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48"/>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48"/>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48"/>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48"/>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48"/>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48"/>
          <p:cNvGrpSpPr/>
          <p:nvPr/>
        </p:nvGrpSpPr>
        <p:grpSpPr>
          <a:xfrm>
            <a:off x="7727679" y="3047093"/>
            <a:ext cx="332705" cy="332705"/>
            <a:chOff x="-44512325" y="3176075"/>
            <a:chExt cx="300900" cy="300900"/>
          </a:xfrm>
        </p:grpSpPr>
        <p:sp>
          <p:nvSpPr>
            <p:cNvPr id="7016" name="Google Shape;7016;p48"/>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48"/>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48"/>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48"/>
          <p:cNvGrpSpPr/>
          <p:nvPr/>
        </p:nvGrpSpPr>
        <p:grpSpPr>
          <a:xfrm>
            <a:off x="2742761" y="3054944"/>
            <a:ext cx="330964" cy="330964"/>
            <a:chOff x="-49027775" y="3183175"/>
            <a:chExt cx="299325" cy="299325"/>
          </a:xfrm>
        </p:grpSpPr>
        <p:sp>
          <p:nvSpPr>
            <p:cNvPr id="7020" name="Google Shape;7020;p48"/>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48"/>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48"/>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48"/>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48"/>
          <p:cNvGrpSpPr/>
          <p:nvPr/>
        </p:nvGrpSpPr>
        <p:grpSpPr>
          <a:xfrm>
            <a:off x="2742333" y="3461620"/>
            <a:ext cx="331821" cy="333590"/>
            <a:chOff x="-49027775" y="3550975"/>
            <a:chExt cx="300100" cy="301700"/>
          </a:xfrm>
        </p:grpSpPr>
        <p:sp>
          <p:nvSpPr>
            <p:cNvPr id="7025" name="Google Shape;7025;p48"/>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48"/>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48"/>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48"/>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48"/>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48"/>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48"/>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48"/>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48"/>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48"/>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48"/>
          <p:cNvGrpSpPr/>
          <p:nvPr/>
        </p:nvGrpSpPr>
        <p:grpSpPr>
          <a:xfrm>
            <a:off x="2740536" y="3869845"/>
            <a:ext cx="335414" cy="332069"/>
            <a:chOff x="-49031025" y="3920175"/>
            <a:chExt cx="303350" cy="300325"/>
          </a:xfrm>
        </p:grpSpPr>
        <p:sp>
          <p:nvSpPr>
            <p:cNvPr id="7036" name="Google Shape;7036;p48"/>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48"/>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48"/>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48"/>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48"/>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48"/>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2" name="Google Shape;7042;p48"/>
          <p:cNvGrpSpPr/>
          <p:nvPr/>
        </p:nvGrpSpPr>
        <p:grpSpPr>
          <a:xfrm>
            <a:off x="4806336" y="3074100"/>
            <a:ext cx="332677" cy="330964"/>
            <a:chOff x="-47155575" y="3200500"/>
            <a:chExt cx="300875" cy="299325"/>
          </a:xfrm>
        </p:grpSpPr>
        <p:sp>
          <p:nvSpPr>
            <p:cNvPr id="7043" name="Google Shape;7043;p48"/>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48"/>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48"/>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48"/>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48"/>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48"/>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9" name="Google Shape;7049;p48"/>
          <p:cNvGrpSpPr/>
          <p:nvPr/>
        </p:nvGrpSpPr>
        <p:grpSpPr>
          <a:xfrm>
            <a:off x="4806765" y="3481661"/>
            <a:ext cx="331821" cy="331821"/>
            <a:chOff x="-47154800" y="3569100"/>
            <a:chExt cx="300100" cy="300100"/>
          </a:xfrm>
        </p:grpSpPr>
        <p:sp>
          <p:nvSpPr>
            <p:cNvPr id="7050" name="Google Shape;7050;p48"/>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48"/>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48"/>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48"/>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48"/>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48"/>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48"/>
          <p:cNvGrpSpPr/>
          <p:nvPr/>
        </p:nvGrpSpPr>
        <p:grpSpPr>
          <a:xfrm>
            <a:off x="4807207" y="3890963"/>
            <a:ext cx="330936" cy="330107"/>
            <a:chOff x="-47154000" y="3939275"/>
            <a:chExt cx="299300" cy="298550"/>
          </a:xfrm>
        </p:grpSpPr>
        <p:sp>
          <p:nvSpPr>
            <p:cNvPr id="7057" name="Google Shape;7057;p48"/>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48"/>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48"/>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48"/>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48"/>
          <p:cNvGrpSpPr/>
          <p:nvPr/>
        </p:nvGrpSpPr>
        <p:grpSpPr>
          <a:xfrm>
            <a:off x="6885685" y="3074100"/>
            <a:ext cx="291767" cy="330964"/>
            <a:chOff x="-45286550" y="3200500"/>
            <a:chExt cx="263875" cy="299325"/>
          </a:xfrm>
        </p:grpSpPr>
        <p:sp>
          <p:nvSpPr>
            <p:cNvPr id="7062" name="Google Shape;7062;p48"/>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48"/>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48"/>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48"/>
          <p:cNvGrpSpPr/>
          <p:nvPr/>
        </p:nvGrpSpPr>
        <p:grpSpPr>
          <a:xfrm>
            <a:off x="6885685" y="3482545"/>
            <a:ext cx="291767" cy="330936"/>
            <a:chOff x="-45286550" y="3569900"/>
            <a:chExt cx="263875" cy="299300"/>
          </a:xfrm>
        </p:grpSpPr>
        <p:sp>
          <p:nvSpPr>
            <p:cNvPr id="7066" name="Google Shape;7066;p48"/>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48"/>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48"/>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48"/>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48"/>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48"/>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48"/>
          <p:cNvGrpSpPr/>
          <p:nvPr/>
        </p:nvGrpSpPr>
        <p:grpSpPr>
          <a:xfrm>
            <a:off x="6896134" y="3890106"/>
            <a:ext cx="270869" cy="331821"/>
            <a:chOff x="-45277900" y="3938500"/>
            <a:chExt cx="244975" cy="300100"/>
          </a:xfrm>
        </p:grpSpPr>
        <p:sp>
          <p:nvSpPr>
            <p:cNvPr id="7073" name="Google Shape;7073;p48"/>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48"/>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48"/>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48"/>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48"/>
          <p:cNvGrpSpPr/>
          <p:nvPr/>
        </p:nvGrpSpPr>
        <p:grpSpPr>
          <a:xfrm>
            <a:off x="7728121" y="3490368"/>
            <a:ext cx="331821" cy="331821"/>
            <a:chOff x="-44502875" y="3576975"/>
            <a:chExt cx="300100" cy="300100"/>
          </a:xfrm>
        </p:grpSpPr>
        <p:sp>
          <p:nvSpPr>
            <p:cNvPr id="7078" name="Google Shape;7078;p48"/>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48"/>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48"/>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1" name="Google Shape;7081;p48"/>
          <p:cNvGrpSpPr/>
          <p:nvPr/>
        </p:nvGrpSpPr>
        <p:grpSpPr>
          <a:xfrm>
            <a:off x="2356364" y="2181064"/>
            <a:ext cx="284806" cy="241434"/>
            <a:chOff x="1636184" y="2959225"/>
            <a:chExt cx="232666" cy="197250"/>
          </a:xfrm>
        </p:grpSpPr>
        <p:sp>
          <p:nvSpPr>
            <p:cNvPr id="7082" name="Google Shape;7082;p48"/>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48"/>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48"/>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7085" name="Google Shape;7085;p48"/>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7086" name="Google Shape;7086;p48"/>
          <p:cNvGrpSpPr/>
          <p:nvPr/>
        </p:nvGrpSpPr>
        <p:grpSpPr>
          <a:xfrm>
            <a:off x="3623760" y="2531111"/>
            <a:ext cx="239502" cy="338262"/>
            <a:chOff x="-47300587" y="123275"/>
            <a:chExt cx="190975" cy="269725"/>
          </a:xfrm>
        </p:grpSpPr>
        <p:sp>
          <p:nvSpPr>
            <p:cNvPr id="7087" name="Google Shape;7087;p48"/>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48"/>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48"/>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48"/>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48"/>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95"/>
        <p:cNvGrpSpPr/>
        <p:nvPr/>
      </p:nvGrpSpPr>
      <p:grpSpPr>
        <a:xfrm>
          <a:off x="0" y="0"/>
          <a:ext cx="0" cy="0"/>
          <a:chOff x="0" y="0"/>
          <a:chExt cx="0" cy="0"/>
        </a:xfrm>
      </p:grpSpPr>
      <p:sp>
        <p:nvSpPr>
          <p:cNvPr id="7096" name="Google Shape;7096;p4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7097" name="Google Shape;7097;p49"/>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49"/>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49"/>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00" name="Google Shape;7100;p49"/>
          <p:cNvGrpSpPr/>
          <p:nvPr/>
        </p:nvGrpSpPr>
        <p:grpSpPr>
          <a:xfrm>
            <a:off x="3151213" y="1709564"/>
            <a:ext cx="342129" cy="343862"/>
            <a:chOff x="-41270450" y="1973375"/>
            <a:chExt cx="315850" cy="317450"/>
          </a:xfrm>
        </p:grpSpPr>
        <p:sp>
          <p:nvSpPr>
            <p:cNvPr id="7101" name="Google Shape;7101;p4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4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4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4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5" name="Google Shape;7105;p49"/>
          <p:cNvGrpSpPr/>
          <p:nvPr/>
        </p:nvGrpSpPr>
        <p:grpSpPr>
          <a:xfrm>
            <a:off x="3140177" y="2105636"/>
            <a:ext cx="364199" cy="342318"/>
            <a:chOff x="-41291625" y="2339025"/>
            <a:chExt cx="336225" cy="316025"/>
          </a:xfrm>
        </p:grpSpPr>
        <p:sp>
          <p:nvSpPr>
            <p:cNvPr id="7106" name="Google Shape;7106;p4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49"/>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8" name="Google Shape;7108;p49"/>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49"/>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49"/>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49"/>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49"/>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49"/>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4" name="Google Shape;7114;p49"/>
          <p:cNvGrpSpPr/>
          <p:nvPr/>
        </p:nvGrpSpPr>
        <p:grpSpPr>
          <a:xfrm>
            <a:off x="1533687" y="1683811"/>
            <a:ext cx="365174" cy="343293"/>
            <a:chOff x="-42804750" y="1949600"/>
            <a:chExt cx="337125" cy="316925"/>
          </a:xfrm>
        </p:grpSpPr>
        <p:sp>
          <p:nvSpPr>
            <p:cNvPr id="7115" name="Google Shape;7115;p4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4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4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8" name="Google Shape;7118;p49"/>
          <p:cNvGrpSpPr/>
          <p:nvPr/>
        </p:nvGrpSpPr>
        <p:grpSpPr>
          <a:xfrm>
            <a:off x="1564049" y="2085164"/>
            <a:ext cx="308847" cy="335115"/>
            <a:chOff x="-42778750" y="2320125"/>
            <a:chExt cx="285125" cy="309375"/>
          </a:xfrm>
        </p:grpSpPr>
        <p:sp>
          <p:nvSpPr>
            <p:cNvPr id="7119" name="Google Shape;7119;p4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4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49"/>
          <p:cNvGrpSpPr/>
          <p:nvPr/>
        </p:nvGrpSpPr>
        <p:grpSpPr>
          <a:xfrm>
            <a:off x="1543503" y="2475712"/>
            <a:ext cx="345541" cy="344701"/>
            <a:chOff x="-42796875" y="2680675"/>
            <a:chExt cx="319000" cy="318225"/>
          </a:xfrm>
        </p:grpSpPr>
        <p:sp>
          <p:nvSpPr>
            <p:cNvPr id="7122" name="Google Shape;7122;p4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4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4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4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4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27" name="Google Shape;7127;p49"/>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49"/>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49"/>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49"/>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49"/>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2" name="Google Shape;7132;p49"/>
          <p:cNvGrpSpPr/>
          <p:nvPr/>
        </p:nvGrpSpPr>
        <p:grpSpPr>
          <a:xfrm>
            <a:off x="5583876" y="2080668"/>
            <a:ext cx="359189" cy="340016"/>
            <a:chOff x="-39055650" y="2315975"/>
            <a:chExt cx="331600" cy="313900"/>
          </a:xfrm>
        </p:grpSpPr>
        <p:sp>
          <p:nvSpPr>
            <p:cNvPr id="7133" name="Google Shape;7133;p4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4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5" name="Google Shape;7135;p49"/>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49"/>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7" name="Google Shape;7137;p49"/>
          <p:cNvGrpSpPr/>
          <p:nvPr/>
        </p:nvGrpSpPr>
        <p:grpSpPr>
          <a:xfrm>
            <a:off x="1929543" y="1683974"/>
            <a:ext cx="349819" cy="342047"/>
            <a:chOff x="-42430625" y="1949750"/>
            <a:chExt cx="322950" cy="315775"/>
          </a:xfrm>
        </p:grpSpPr>
        <p:sp>
          <p:nvSpPr>
            <p:cNvPr id="7138" name="Google Shape;7138;p4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4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4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4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42" name="Google Shape;7142;p49"/>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49"/>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49"/>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49"/>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49"/>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49"/>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8" name="Google Shape;7148;p49"/>
          <p:cNvGrpSpPr/>
          <p:nvPr/>
        </p:nvGrpSpPr>
        <p:grpSpPr>
          <a:xfrm>
            <a:off x="6002652" y="2078962"/>
            <a:ext cx="342995" cy="342291"/>
            <a:chOff x="-38686275" y="2314400"/>
            <a:chExt cx="316650" cy="316000"/>
          </a:xfrm>
        </p:grpSpPr>
        <p:sp>
          <p:nvSpPr>
            <p:cNvPr id="7149" name="Google Shape;7149;p4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4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49"/>
          <p:cNvGrpSpPr/>
          <p:nvPr/>
        </p:nvGrpSpPr>
        <p:grpSpPr>
          <a:xfrm>
            <a:off x="6001366" y="2477418"/>
            <a:ext cx="345568" cy="343835"/>
            <a:chOff x="-38686275" y="2682250"/>
            <a:chExt cx="319025" cy="317425"/>
          </a:xfrm>
        </p:grpSpPr>
        <p:sp>
          <p:nvSpPr>
            <p:cNvPr id="7152" name="Google Shape;7152;p4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4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49"/>
          <p:cNvGrpSpPr/>
          <p:nvPr/>
        </p:nvGrpSpPr>
        <p:grpSpPr>
          <a:xfrm>
            <a:off x="7214268" y="2462063"/>
            <a:ext cx="360056" cy="346516"/>
            <a:chOff x="-37534750" y="2668075"/>
            <a:chExt cx="332400" cy="319900"/>
          </a:xfrm>
        </p:grpSpPr>
        <p:sp>
          <p:nvSpPr>
            <p:cNvPr id="7155" name="Google Shape;7155;p4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4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57" name="Google Shape;7157;p49"/>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8" name="Google Shape;7158;p49"/>
          <p:cNvGrpSpPr/>
          <p:nvPr/>
        </p:nvGrpSpPr>
        <p:grpSpPr>
          <a:xfrm>
            <a:off x="2336367" y="2080696"/>
            <a:ext cx="345541" cy="344133"/>
            <a:chOff x="-42062025" y="2316000"/>
            <a:chExt cx="319000" cy="317700"/>
          </a:xfrm>
        </p:grpSpPr>
        <p:sp>
          <p:nvSpPr>
            <p:cNvPr id="7159" name="Google Shape;7159;p4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4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1" name="Google Shape;7161;p49"/>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2" name="Google Shape;7162;p49"/>
          <p:cNvGrpSpPr/>
          <p:nvPr/>
        </p:nvGrpSpPr>
        <p:grpSpPr>
          <a:xfrm>
            <a:off x="4395630" y="1713843"/>
            <a:ext cx="303729" cy="338717"/>
            <a:chOff x="-40150450" y="1977325"/>
            <a:chExt cx="280400" cy="312700"/>
          </a:xfrm>
        </p:grpSpPr>
        <p:sp>
          <p:nvSpPr>
            <p:cNvPr id="7163" name="Google Shape;7163;p49"/>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4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49"/>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4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49"/>
          <p:cNvGrpSpPr/>
          <p:nvPr/>
        </p:nvGrpSpPr>
        <p:grpSpPr>
          <a:xfrm>
            <a:off x="4390079" y="2106286"/>
            <a:ext cx="314832" cy="342995"/>
            <a:chOff x="-40160700" y="2339625"/>
            <a:chExt cx="290650" cy="316650"/>
          </a:xfrm>
        </p:grpSpPr>
        <p:sp>
          <p:nvSpPr>
            <p:cNvPr id="7168" name="Google Shape;7168;p4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4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4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4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49"/>
          <p:cNvGrpSpPr/>
          <p:nvPr/>
        </p:nvGrpSpPr>
        <p:grpSpPr>
          <a:xfrm>
            <a:off x="4373357" y="2503008"/>
            <a:ext cx="345541" cy="342995"/>
            <a:chOff x="-40171725" y="2705875"/>
            <a:chExt cx="319000" cy="316650"/>
          </a:xfrm>
        </p:grpSpPr>
        <p:sp>
          <p:nvSpPr>
            <p:cNvPr id="7173" name="Google Shape;7173;p4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4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5" name="Google Shape;7175;p49"/>
          <p:cNvGrpSpPr/>
          <p:nvPr/>
        </p:nvGrpSpPr>
        <p:grpSpPr>
          <a:xfrm>
            <a:off x="6450332" y="1680561"/>
            <a:ext cx="250869" cy="343862"/>
            <a:chOff x="-38275925" y="1946600"/>
            <a:chExt cx="231600" cy="317450"/>
          </a:xfrm>
        </p:grpSpPr>
        <p:sp>
          <p:nvSpPr>
            <p:cNvPr id="7176" name="Google Shape;7176;p4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4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8" name="Google Shape;7178;p49"/>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49"/>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0" name="Google Shape;7180;p49"/>
          <p:cNvGrpSpPr/>
          <p:nvPr/>
        </p:nvGrpSpPr>
        <p:grpSpPr>
          <a:xfrm>
            <a:off x="7635833" y="1685680"/>
            <a:ext cx="351525" cy="342156"/>
            <a:chOff x="-37190575" y="1951325"/>
            <a:chExt cx="324525" cy="315875"/>
          </a:xfrm>
        </p:grpSpPr>
        <p:sp>
          <p:nvSpPr>
            <p:cNvPr id="7181" name="Google Shape;7181;p4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4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4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4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4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6" name="Google Shape;7186;p49"/>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7" name="Google Shape;7187;p49"/>
          <p:cNvGrpSpPr/>
          <p:nvPr/>
        </p:nvGrpSpPr>
        <p:grpSpPr>
          <a:xfrm>
            <a:off x="2743418" y="2153216"/>
            <a:ext cx="343835" cy="269608"/>
            <a:chOff x="-41694200" y="2382950"/>
            <a:chExt cx="317425" cy="248900"/>
          </a:xfrm>
        </p:grpSpPr>
        <p:sp>
          <p:nvSpPr>
            <p:cNvPr id="7188" name="Google Shape;7188;p4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4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49"/>
          <p:cNvGrpSpPr/>
          <p:nvPr/>
        </p:nvGrpSpPr>
        <p:grpSpPr>
          <a:xfrm>
            <a:off x="2740496" y="2478257"/>
            <a:ext cx="345541" cy="343862"/>
            <a:chOff x="-41695775" y="2683025"/>
            <a:chExt cx="319000" cy="317450"/>
          </a:xfrm>
        </p:grpSpPr>
        <p:sp>
          <p:nvSpPr>
            <p:cNvPr id="7191" name="Google Shape;7191;p4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4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4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4" name="Google Shape;7194;p49"/>
          <p:cNvGrpSpPr/>
          <p:nvPr/>
        </p:nvGrpSpPr>
        <p:grpSpPr>
          <a:xfrm>
            <a:off x="4797389" y="1707858"/>
            <a:ext cx="314832" cy="345568"/>
            <a:chOff x="-39792875" y="1971800"/>
            <a:chExt cx="290650" cy="319025"/>
          </a:xfrm>
        </p:grpSpPr>
        <p:sp>
          <p:nvSpPr>
            <p:cNvPr id="7195" name="Google Shape;7195;p4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4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7" name="Google Shape;7197;p49"/>
          <p:cNvGrpSpPr/>
          <p:nvPr/>
        </p:nvGrpSpPr>
        <p:grpSpPr>
          <a:xfrm>
            <a:off x="4805486" y="2104445"/>
            <a:ext cx="298638" cy="344837"/>
            <a:chOff x="-39783425" y="2337925"/>
            <a:chExt cx="275700" cy="318350"/>
          </a:xfrm>
        </p:grpSpPr>
        <p:sp>
          <p:nvSpPr>
            <p:cNvPr id="7198" name="Google Shape;7198;p4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4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00" name="Google Shape;7200;p49"/>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1" name="Google Shape;7201;p49"/>
          <p:cNvGrpSpPr/>
          <p:nvPr/>
        </p:nvGrpSpPr>
        <p:grpSpPr>
          <a:xfrm>
            <a:off x="6800271" y="1682268"/>
            <a:ext cx="353232" cy="342806"/>
            <a:chOff x="-37956150" y="1948175"/>
            <a:chExt cx="326100" cy="316475"/>
          </a:xfrm>
        </p:grpSpPr>
        <p:sp>
          <p:nvSpPr>
            <p:cNvPr id="7202" name="Google Shape;7202;p4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49"/>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4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49"/>
          <p:cNvGrpSpPr/>
          <p:nvPr/>
        </p:nvGrpSpPr>
        <p:grpSpPr>
          <a:xfrm>
            <a:off x="6807188" y="2148937"/>
            <a:ext cx="345568" cy="223572"/>
            <a:chOff x="-37953000" y="2379000"/>
            <a:chExt cx="319025" cy="206400"/>
          </a:xfrm>
        </p:grpSpPr>
        <p:sp>
          <p:nvSpPr>
            <p:cNvPr id="7206" name="Google Shape;7206;p4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4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4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4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4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11" name="Google Shape;7211;p49"/>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49"/>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3" name="Google Shape;7213;p49"/>
          <p:cNvGrpSpPr/>
          <p:nvPr/>
        </p:nvGrpSpPr>
        <p:grpSpPr>
          <a:xfrm>
            <a:off x="1177056" y="3057552"/>
            <a:ext cx="298611" cy="343510"/>
            <a:chOff x="-42971725" y="3217825"/>
            <a:chExt cx="275675" cy="317125"/>
          </a:xfrm>
        </p:grpSpPr>
        <p:sp>
          <p:nvSpPr>
            <p:cNvPr id="7214" name="Google Shape;7214;p49"/>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49"/>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49"/>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7" name="Google Shape;7217;p49"/>
          <p:cNvGrpSpPr/>
          <p:nvPr/>
        </p:nvGrpSpPr>
        <p:grpSpPr>
          <a:xfrm>
            <a:off x="1151019" y="3485173"/>
            <a:ext cx="350686" cy="312936"/>
            <a:chOff x="-42996150" y="3612600"/>
            <a:chExt cx="323750" cy="288900"/>
          </a:xfrm>
        </p:grpSpPr>
        <p:sp>
          <p:nvSpPr>
            <p:cNvPr id="7218" name="Google Shape;7218;p49"/>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49"/>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49"/>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49"/>
          <p:cNvGrpSpPr/>
          <p:nvPr/>
        </p:nvGrpSpPr>
        <p:grpSpPr>
          <a:xfrm>
            <a:off x="1153578" y="3850969"/>
            <a:ext cx="345568" cy="343862"/>
            <a:chOff x="-42994575" y="3950300"/>
            <a:chExt cx="319025" cy="317450"/>
          </a:xfrm>
        </p:grpSpPr>
        <p:sp>
          <p:nvSpPr>
            <p:cNvPr id="7222" name="Google Shape;7222;p49"/>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49"/>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49"/>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5" name="Google Shape;7225;p49"/>
          <p:cNvGrpSpPr/>
          <p:nvPr/>
        </p:nvGrpSpPr>
        <p:grpSpPr>
          <a:xfrm>
            <a:off x="3149945" y="3080597"/>
            <a:ext cx="344674" cy="343835"/>
            <a:chOff x="-41111350" y="3239100"/>
            <a:chExt cx="318200" cy="317425"/>
          </a:xfrm>
        </p:grpSpPr>
        <p:sp>
          <p:nvSpPr>
            <p:cNvPr id="7226" name="Google Shape;7226;p49"/>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49"/>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49"/>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49"/>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49"/>
          <p:cNvGrpSpPr/>
          <p:nvPr/>
        </p:nvGrpSpPr>
        <p:grpSpPr>
          <a:xfrm>
            <a:off x="3146533" y="3477509"/>
            <a:ext cx="351498" cy="343916"/>
            <a:chOff x="-41117650" y="3605525"/>
            <a:chExt cx="324500" cy="317500"/>
          </a:xfrm>
        </p:grpSpPr>
        <p:sp>
          <p:nvSpPr>
            <p:cNvPr id="7231" name="Google Shape;7231;p49"/>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49"/>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49"/>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4" name="Google Shape;7234;p49"/>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5" name="Google Shape;7235;p49"/>
          <p:cNvGrpSpPr/>
          <p:nvPr/>
        </p:nvGrpSpPr>
        <p:grpSpPr>
          <a:xfrm>
            <a:off x="5257001" y="3060098"/>
            <a:ext cx="200500" cy="344701"/>
            <a:chOff x="-39205300" y="3220175"/>
            <a:chExt cx="185100" cy="318225"/>
          </a:xfrm>
        </p:grpSpPr>
        <p:sp>
          <p:nvSpPr>
            <p:cNvPr id="7236" name="Google Shape;7236;p49"/>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49"/>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49"/>
          <p:cNvGrpSpPr/>
          <p:nvPr/>
        </p:nvGrpSpPr>
        <p:grpSpPr>
          <a:xfrm>
            <a:off x="5218181" y="3459176"/>
            <a:ext cx="278139" cy="342345"/>
            <a:chOff x="-39248625" y="3588600"/>
            <a:chExt cx="256775" cy="316050"/>
          </a:xfrm>
        </p:grpSpPr>
        <p:sp>
          <p:nvSpPr>
            <p:cNvPr id="7239" name="Google Shape;7239;p49"/>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49"/>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1" name="Google Shape;7241;p49"/>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49"/>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3" name="Google Shape;7243;p49"/>
          <p:cNvGrpSpPr/>
          <p:nvPr/>
        </p:nvGrpSpPr>
        <p:grpSpPr>
          <a:xfrm>
            <a:off x="1517188" y="3057552"/>
            <a:ext cx="398184" cy="343835"/>
            <a:chOff x="-42651700" y="3217825"/>
            <a:chExt cx="367600" cy="317425"/>
          </a:xfrm>
        </p:grpSpPr>
        <p:sp>
          <p:nvSpPr>
            <p:cNvPr id="7244" name="Google Shape;7244;p49"/>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49"/>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49"/>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49"/>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49"/>
          <p:cNvGrpSpPr/>
          <p:nvPr/>
        </p:nvGrpSpPr>
        <p:grpSpPr>
          <a:xfrm>
            <a:off x="1550036" y="3458282"/>
            <a:ext cx="332488" cy="336740"/>
            <a:chOff x="-42617300" y="3587775"/>
            <a:chExt cx="306950" cy="310875"/>
          </a:xfrm>
        </p:grpSpPr>
        <p:sp>
          <p:nvSpPr>
            <p:cNvPr id="7249" name="Google Shape;7249;p49"/>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49"/>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1" name="Google Shape;7251;p49"/>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2" name="Google Shape;7252;p49"/>
          <p:cNvGrpSpPr/>
          <p:nvPr/>
        </p:nvGrpSpPr>
        <p:grpSpPr>
          <a:xfrm>
            <a:off x="3563493" y="3080164"/>
            <a:ext cx="349440" cy="343320"/>
            <a:chOff x="-40748275" y="3238700"/>
            <a:chExt cx="322600" cy="316950"/>
          </a:xfrm>
        </p:grpSpPr>
        <p:sp>
          <p:nvSpPr>
            <p:cNvPr id="7253" name="Google Shape;7253;p49"/>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49"/>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49"/>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49"/>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49"/>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49"/>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9" name="Google Shape;7259;p49"/>
          <p:cNvGrpSpPr/>
          <p:nvPr/>
        </p:nvGrpSpPr>
        <p:grpSpPr>
          <a:xfrm>
            <a:off x="3565862" y="3507162"/>
            <a:ext cx="344701" cy="313993"/>
            <a:chOff x="-40745125" y="3632900"/>
            <a:chExt cx="318225" cy="289875"/>
          </a:xfrm>
        </p:grpSpPr>
        <p:sp>
          <p:nvSpPr>
            <p:cNvPr id="7260" name="Google Shape;7260;p49"/>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49"/>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49"/>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49"/>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49"/>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49"/>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49"/>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49"/>
          <p:cNvGrpSpPr/>
          <p:nvPr/>
        </p:nvGrpSpPr>
        <p:grpSpPr>
          <a:xfrm>
            <a:off x="3569708" y="3874664"/>
            <a:ext cx="337011" cy="343185"/>
            <a:chOff x="-40742750" y="3972175"/>
            <a:chExt cx="311125" cy="316825"/>
          </a:xfrm>
        </p:grpSpPr>
        <p:sp>
          <p:nvSpPr>
            <p:cNvPr id="7268" name="Google Shape;7268;p49"/>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49"/>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49"/>
          <p:cNvGrpSpPr/>
          <p:nvPr/>
        </p:nvGrpSpPr>
        <p:grpSpPr>
          <a:xfrm>
            <a:off x="5639761" y="3061804"/>
            <a:ext cx="247430" cy="342995"/>
            <a:chOff x="-38860325" y="3221750"/>
            <a:chExt cx="228425" cy="316650"/>
          </a:xfrm>
        </p:grpSpPr>
        <p:sp>
          <p:nvSpPr>
            <p:cNvPr id="7271" name="Google Shape;7271;p49"/>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49"/>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49"/>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49"/>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49"/>
          <p:cNvGrpSpPr/>
          <p:nvPr/>
        </p:nvGrpSpPr>
        <p:grpSpPr>
          <a:xfrm>
            <a:off x="5587293" y="3462723"/>
            <a:ext cx="352365" cy="340341"/>
            <a:chOff x="-38905225" y="3591875"/>
            <a:chExt cx="325300" cy="314200"/>
          </a:xfrm>
        </p:grpSpPr>
        <p:sp>
          <p:nvSpPr>
            <p:cNvPr id="7276" name="Google Shape;7276;p49"/>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49"/>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49"/>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79" name="Google Shape;7279;p49"/>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0" name="Google Shape;7280;p49"/>
          <p:cNvGrpSpPr/>
          <p:nvPr/>
        </p:nvGrpSpPr>
        <p:grpSpPr>
          <a:xfrm>
            <a:off x="7262295" y="3448891"/>
            <a:ext cx="269608" cy="342779"/>
            <a:chOff x="-37370925" y="3579105"/>
            <a:chExt cx="248900" cy="316450"/>
          </a:xfrm>
        </p:grpSpPr>
        <p:sp>
          <p:nvSpPr>
            <p:cNvPr id="7281" name="Google Shape;7281;p49"/>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49"/>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3" name="Google Shape;7283;p49"/>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49"/>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5" name="Google Shape;7285;p49"/>
          <p:cNvGrpSpPr/>
          <p:nvPr/>
        </p:nvGrpSpPr>
        <p:grpSpPr>
          <a:xfrm>
            <a:off x="1932108" y="3851836"/>
            <a:ext cx="344701" cy="342995"/>
            <a:chOff x="-42259725" y="3951100"/>
            <a:chExt cx="318225" cy="316650"/>
          </a:xfrm>
        </p:grpSpPr>
        <p:sp>
          <p:nvSpPr>
            <p:cNvPr id="7286" name="Google Shape;7286;p49"/>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49"/>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8" name="Google Shape;7288;p49"/>
          <p:cNvGrpSpPr/>
          <p:nvPr/>
        </p:nvGrpSpPr>
        <p:grpSpPr>
          <a:xfrm>
            <a:off x="3970164" y="3111306"/>
            <a:ext cx="343835" cy="313126"/>
            <a:chOff x="-40378075" y="3267450"/>
            <a:chExt cx="317425" cy="289075"/>
          </a:xfrm>
        </p:grpSpPr>
        <p:sp>
          <p:nvSpPr>
            <p:cNvPr id="7289" name="Google Shape;7289;p49"/>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49"/>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49"/>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49"/>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3" name="Google Shape;7293;p49"/>
          <p:cNvGrpSpPr/>
          <p:nvPr/>
        </p:nvGrpSpPr>
        <p:grpSpPr>
          <a:xfrm>
            <a:off x="3973563" y="3476453"/>
            <a:ext cx="337038" cy="342995"/>
            <a:chOff x="-40372575" y="3604550"/>
            <a:chExt cx="311150" cy="316650"/>
          </a:xfrm>
        </p:grpSpPr>
        <p:sp>
          <p:nvSpPr>
            <p:cNvPr id="7294" name="Google Shape;7294;p49"/>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49"/>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49"/>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7" name="Google Shape;7297;p49"/>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8" name="Google Shape;7298;p49"/>
          <p:cNvGrpSpPr/>
          <p:nvPr/>
        </p:nvGrpSpPr>
        <p:grpSpPr>
          <a:xfrm>
            <a:off x="5989185" y="3060098"/>
            <a:ext cx="369940" cy="345026"/>
            <a:chOff x="-38542250" y="3220175"/>
            <a:chExt cx="341525" cy="318525"/>
          </a:xfrm>
        </p:grpSpPr>
        <p:sp>
          <p:nvSpPr>
            <p:cNvPr id="7299" name="Google Shape;7299;p49"/>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49"/>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49"/>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49"/>
          <p:cNvGrpSpPr/>
          <p:nvPr/>
        </p:nvGrpSpPr>
        <p:grpSpPr>
          <a:xfrm>
            <a:off x="6002657" y="3458526"/>
            <a:ext cx="342995" cy="342156"/>
            <a:chOff x="-38537400" y="3588000"/>
            <a:chExt cx="316650" cy="315875"/>
          </a:xfrm>
        </p:grpSpPr>
        <p:sp>
          <p:nvSpPr>
            <p:cNvPr id="7303" name="Google Shape;7303;p49"/>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49"/>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49"/>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49"/>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7" name="Google Shape;7307;p49"/>
          <p:cNvGrpSpPr/>
          <p:nvPr/>
        </p:nvGrpSpPr>
        <p:grpSpPr>
          <a:xfrm>
            <a:off x="6001804" y="3855248"/>
            <a:ext cx="344701" cy="342995"/>
            <a:chOff x="-38538975" y="3954250"/>
            <a:chExt cx="318225" cy="316650"/>
          </a:xfrm>
        </p:grpSpPr>
        <p:sp>
          <p:nvSpPr>
            <p:cNvPr id="7308" name="Google Shape;7308;p49"/>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49"/>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49"/>
          <p:cNvGrpSpPr/>
          <p:nvPr/>
        </p:nvGrpSpPr>
        <p:grpSpPr>
          <a:xfrm>
            <a:off x="7223057" y="3850545"/>
            <a:ext cx="348086" cy="344701"/>
            <a:chOff x="-37385100" y="3949908"/>
            <a:chExt cx="321350" cy="318225"/>
          </a:xfrm>
        </p:grpSpPr>
        <p:sp>
          <p:nvSpPr>
            <p:cNvPr id="7311" name="Google Shape;7311;p49"/>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49"/>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49"/>
          <p:cNvGrpSpPr/>
          <p:nvPr/>
        </p:nvGrpSpPr>
        <p:grpSpPr>
          <a:xfrm>
            <a:off x="2339986" y="3056902"/>
            <a:ext cx="343862" cy="343645"/>
            <a:chOff x="-41895050" y="3217225"/>
            <a:chExt cx="317450" cy="317250"/>
          </a:xfrm>
        </p:grpSpPr>
        <p:sp>
          <p:nvSpPr>
            <p:cNvPr id="7314" name="Google Shape;7314;p49"/>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49"/>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49"/>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49"/>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49"/>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49"/>
          <p:cNvGrpSpPr/>
          <p:nvPr/>
        </p:nvGrpSpPr>
        <p:grpSpPr>
          <a:xfrm>
            <a:off x="2339567" y="3455114"/>
            <a:ext cx="344701" cy="342995"/>
            <a:chOff x="-41893475" y="3584850"/>
            <a:chExt cx="318225" cy="316650"/>
          </a:xfrm>
        </p:grpSpPr>
        <p:sp>
          <p:nvSpPr>
            <p:cNvPr id="7320" name="Google Shape;7320;p49"/>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49"/>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49"/>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49"/>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24" name="Google Shape;7324;p49"/>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49"/>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6" name="Google Shape;7326;p49"/>
          <p:cNvGrpSpPr/>
          <p:nvPr/>
        </p:nvGrpSpPr>
        <p:grpSpPr>
          <a:xfrm>
            <a:off x="4391046" y="3477292"/>
            <a:ext cx="312909" cy="343862"/>
            <a:chOff x="-39998250" y="3605325"/>
            <a:chExt cx="288875" cy="317450"/>
          </a:xfrm>
        </p:grpSpPr>
        <p:sp>
          <p:nvSpPr>
            <p:cNvPr id="7327" name="Google Shape;7327;p49"/>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49"/>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49"/>
          <p:cNvGrpSpPr/>
          <p:nvPr/>
        </p:nvGrpSpPr>
        <p:grpSpPr>
          <a:xfrm>
            <a:off x="4376003" y="3874881"/>
            <a:ext cx="342995" cy="342968"/>
            <a:chOff x="-40011050" y="3972375"/>
            <a:chExt cx="316650" cy="316625"/>
          </a:xfrm>
        </p:grpSpPr>
        <p:sp>
          <p:nvSpPr>
            <p:cNvPr id="7330" name="Google Shape;7330;p49"/>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49"/>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49"/>
          <p:cNvGrpSpPr/>
          <p:nvPr/>
        </p:nvGrpSpPr>
        <p:grpSpPr>
          <a:xfrm>
            <a:off x="6452043" y="3062671"/>
            <a:ext cx="247457" cy="342129"/>
            <a:chOff x="-38129425" y="3222550"/>
            <a:chExt cx="228450" cy="315850"/>
          </a:xfrm>
        </p:grpSpPr>
        <p:sp>
          <p:nvSpPr>
            <p:cNvPr id="7333" name="Google Shape;7333;p49"/>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49"/>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5" name="Google Shape;7335;p49"/>
          <p:cNvGrpSpPr/>
          <p:nvPr/>
        </p:nvGrpSpPr>
        <p:grpSpPr>
          <a:xfrm>
            <a:off x="6403434" y="3458526"/>
            <a:ext cx="344674" cy="342995"/>
            <a:chOff x="-38172725" y="3588000"/>
            <a:chExt cx="318200" cy="316650"/>
          </a:xfrm>
        </p:grpSpPr>
        <p:sp>
          <p:nvSpPr>
            <p:cNvPr id="7336" name="Google Shape;7336;p49"/>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49"/>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49"/>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49"/>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49"/>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49"/>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49"/>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49"/>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49"/>
          <p:cNvGrpSpPr/>
          <p:nvPr/>
        </p:nvGrpSpPr>
        <p:grpSpPr>
          <a:xfrm>
            <a:off x="6473802" y="3856087"/>
            <a:ext cx="203939" cy="342995"/>
            <a:chOff x="-38109725" y="3955025"/>
            <a:chExt cx="188275" cy="316650"/>
          </a:xfrm>
        </p:grpSpPr>
        <p:sp>
          <p:nvSpPr>
            <p:cNvPr id="7345" name="Google Shape;7345;p49"/>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49"/>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7" name="Google Shape;7347;p49"/>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8" name="Google Shape;7348;p49"/>
          <p:cNvGrpSpPr/>
          <p:nvPr/>
        </p:nvGrpSpPr>
        <p:grpSpPr>
          <a:xfrm>
            <a:off x="2740068" y="3058609"/>
            <a:ext cx="346407" cy="342156"/>
            <a:chOff x="-41530375" y="3218800"/>
            <a:chExt cx="319800" cy="315875"/>
          </a:xfrm>
        </p:grpSpPr>
        <p:sp>
          <p:nvSpPr>
            <p:cNvPr id="7349" name="Google Shape;7349;p49"/>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49"/>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49"/>
          <p:cNvGrpSpPr/>
          <p:nvPr/>
        </p:nvGrpSpPr>
        <p:grpSpPr>
          <a:xfrm>
            <a:off x="2742194" y="3529340"/>
            <a:ext cx="342156" cy="267930"/>
            <a:chOff x="-41526450" y="3653375"/>
            <a:chExt cx="315875" cy="247350"/>
          </a:xfrm>
        </p:grpSpPr>
        <p:sp>
          <p:nvSpPr>
            <p:cNvPr id="7352" name="Google Shape;7352;p49"/>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49"/>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49"/>
          <p:cNvGrpSpPr/>
          <p:nvPr/>
        </p:nvGrpSpPr>
        <p:grpSpPr>
          <a:xfrm>
            <a:off x="2743480" y="3851836"/>
            <a:ext cx="339583" cy="342995"/>
            <a:chOff x="-41526450" y="3951100"/>
            <a:chExt cx="313500" cy="316650"/>
          </a:xfrm>
        </p:grpSpPr>
        <p:sp>
          <p:nvSpPr>
            <p:cNvPr id="7355" name="Google Shape;7355;p49"/>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49"/>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49"/>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49"/>
          <p:cNvGrpSpPr/>
          <p:nvPr/>
        </p:nvGrpSpPr>
        <p:grpSpPr>
          <a:xfrm>
            <a:off x="4797395" y="3079731"/>
            <a:ext cx="314832" cy="344701"/>
            <a:chOff x="-39625900" y="3238300"/>
            <a:chExt cx="290650" cy="318225"/>
          </a:xfrm>
        </p:grpSpPr>
        <p:sp>
          <p:nvSpPr>
            <p:cNvPr id="7359" name="Google Shape;7359;p49"/>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49"/>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1" name="Google Shape;7361;p49"/>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2" name="Google Shape;7362;p49"/>
          <p:cNvGrpSpPr/>
          <p:nvPr/>
        </p:nvGrpSpPr>
        <p:grpSpPr>
          <a:xfrm>
            <a:off x="4785019" y="3874475"/>
            <a:ext cx="339583" cy="343429"/>
            <a:chOff x="-39647175" y="3972000"/>
            <a:chExt cx="313500" cy="317050"/>
          </a:xfrm>
        </p:grpSpPr>
        <p:sp>
          <p:nvSpPr>
            <p:cNvPr id="7363" name="Google Shape;7363;p49"/>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49"/>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49"/>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6" name="Google Shape;7366;p49"/>
          <p:cNvGrpSpPr/>
          <p:nvPr/>
        </p:nvGrpSpPr>
        <p:grpSpPr>
          <a:xfrm>
            <a:off x="6802835" y="3061614"/>
            <a:ext cx="348113" cy="343835"/>
            <a:chOff x="-37808850" y="3221575"/>
            <a:chExt cx="321375" cy="317425"/>
          </a:xfrm>
        </p:grpSpPr>
        <p:sp>
          <p:nvSpPr>
            <p:cNvPr id="7367" name="Google Shape;7367;p49"/>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49"/>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49"/>
          <p:cNvGrpSpPr/>
          <p:nvPr/>
        </p:nvGrpSpPr>
        <p:grpSpPr>
          <a:xfrm>
            <a:off x="6804108" y="3518134"/>
            <a:ext cx="345568" cy="223572"/>
            <a:chOff x="-37806500" y="3643030"/>
            <a:chExt cx="319025" cy="206400"/>
          </a:xfrm>
        </p:grpSpPr>
        <p:sp>
          <p:nvSpPr>
            <p:cNvPr id="7370" name="Google Shape;7370;p49"/>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49"/>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49"/>
          <p:cNvGrpSpPr/>
          <p:nvPr/>
        </p:nvGrpSpPr>
        <p:grpSpPr>
          <a:xfrm>
            <a:off x="6806247" y="3854381"/>
            <a:ext cx="341289" cy="344701"/>
            <a:chOff x="-37804925" y="3953450"/>
            <a:chExt cx="315075" cy="318225"/>
          </a:xfrm>
        </p:grpSpPr>
        <p:sp>
          <p:nvSpPr>
            <p:cNvPr id="7373" name="Google Shape;7373;p49"/>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49"/>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49"/>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6" name="Google Shape;7376;p49"/>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415"/>
        <p:cNvGrpSpPr/>
        <p:nvPr/>
      </p:nvGrpSpPr>
      <p:grpSpPr>
        <a:xfrm>
          <a:off x="0" y="0"/>
          <a:ext cx="0" cy="0"/>
          <a:chOff x="0" y="0"/>
          <a:chExt cx="0" cy="0"/>
        </a:xfrm>
      </p:grpSpPr>
      <p:sp>
        <p:nvSpPr>
          <p:cNvPr id="416" name="Google Shape;416;p29"/>
          <p:cNvSpPr/>
          <p:nvPr/>
        </p:nvSpPr>
        <p:spPr>
          <a:xfrm>
            <a:off x="720050" y="1476375"/>
            <a:ext cx="1779300" cy="3076500"/>
          </a:xfrm>
          <a:prstGeom prst="round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9"/>
          <p:cNvSpPr/>
          <p:nvPr/>
        </p:nvSpPr>
        <p:spPr>
          <a:xfrm>
            <a:off x="2670974" y="1476375"/>
            <a:ext cx="1779300" cy="3076500"/>
          </a:xfrm>
          <a:prstGeom prst="round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9"/>
          <p:cNvSpPr/>
          <p:nvPr/>
        </p:nvSpPr>
        <p:spPr>
          <a:xfrm>
            <a:off x="4630843" y="1476375"/>
            <a:ext cx="1779300" cy="3076500"/>
          </a:xfrm>
          <a:prstGeom prst="roundRect">
            <a:avLst>
              <a:gd name="adj" fmla="val 16667"/>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9"/>
          <p:cNvSpPr txBox="1"/>
          <p:nvPr/>
        </p:nvSpPr>
        <p:spPr>
          <a:xfrm>
            <a:off x="2948138" y="1704500"/>
            <a:ext cx="12339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dirty="0" smtClean="0">
                <a:solidFill>
                  <a:schemeClr val="lt1"/>
                </a:solidFill>
                <a:latin typeface="Saira Condensed ExtraBold"/>
                <a:ea typeface="Saira Condensed ExtraBold"/>
                <a:cs typeface="Saira Condensed ExtraBold"/>
                <a:sym typeface="Saira Condensed ExtraBold"/>
              </a:rPr>
              <a:t>THE LOOP</a:t>
            </a:r>
            <a:endParaRPr dirty="0">
              <a:solidFill>
                <a:schemeClr val="lt1"/>
              </a:solidFill>
              <a:latin typeface="Saira Condensed ExtraBold"/>
              <a:ea typeface="Saira Condensed ExtraBold"/>
              <a:cs typeface="Saira Condensed ExtraBold"/>
              <a:sym typeface="Saira Condensed ExtraBold"/>
            </a:endParaRPr>
          </a:p>
        </p:txBody>
      </p:sp>
      <p:sp>
        <p:nvSpPr>
          <p:cNvPr id="421" name="Google Shape;421;p29"/>
          <p:cNvSpPr txBox="1"/>
          <p:nvPr/>
        </p:nvSpPr>
        <p:spPr>
          <a:xfrm>
            <a:off x="4903591" y="1704500"/>
            <a:ext cx="12339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dirty="0" smtClean="0">
                <a:solidFill>
                  <a:schemeClr val="lt1"/>
                </a:solidFill>
                <a:latin typeface="Saira Condensed ExtraBold"/>
                <a:ea typeface="Saira Condensed ExtraBold"/>
                <a:cs typeface="Saira Condensed ExtraBold"/>
                <a:sym typeface="Saira Condensed ExtraBold"/>
              </a:rPr>
              <a:t>THE KEYS</a:t>
            </a:r>
            <a:endParaRPr dirty="0">
              <a:solidFill>
                <a:schemeClr val="lt1"/>
              </a:solidFill>
              <a:latin typeface="Saira Condensed ExtraBold"/>
              <a:ea typeface="Saira Condensed ExtraBold"/>
              <a:cs typeface="Saira Condensed ExtraBold"/>
              <a:sym typeface="Saira Condensed ExtraBold"/>
            </a:endParaRPr>
          </a:p>
        </p:txBody>
      </p:sp>
      <p:sp>
        <p:nvSpPr>
          <p:cNvPr id="423" name="Google Shape;423;p29"/>
          <p:cNvSpPr txBox="1"/>
          <p:nvPr/>
        </p:nvSpPr>
        <p:spPr>
          <a:xfrm>
            <a:off x="992700" y="1707875"/>
            <a:ext cx="1233900" cy="36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dirty="0" smtClean="0">
                <a:solidFill>
                  <a:schemeClr val="lt1"/>
                </a:solidFill>
                <a:latin typeface="Saira Condensed ExtraBold"/>
                <a:ea typeface="Saira Condensed ExtraBold"/>
                <a:cs typeface="Saira Condensed ExtraBold"/>
                <a:sym typeface="Saira Condensed ExtraBold"/>
              </a:rPr>
              <a:t>PRINCIPLES</a:t>
            </a:r>
            <a:endParaRPr dirty="0">
              <a:solidFill>
                <a:schemeClr val="lt1"/>
              </a:solidFill>
              <a:latin typeface="Saira Condensed ExtraBold"/>
              <a:ea typeface="Saira Condensed ExtraBold"/>
              <a:cs typeface="Saira Condensed ExtraBold"/>
              <a:sym typeface="Saira Condensed ExtraBold"/>
            </a:endParaRPr>
          </a:p>
        </p:txBody>
      </p:sp>
      <p:sp>
        <p:nvSpPr>
          <p:cNvPr id="428" name="Google Shape;428;p29"/>
          <p:cNvSpPr txBox="1">
            <a:spLocks noGrp="1"/>
          </p:cNvSpPr>
          <p:nvPr>
            <p:ph type="ctrTitle"/>
          </p:nvPr>
        </p:nvSpPr>
        <p:spPr>
          <a:xfrm>
            <a:off x="3063000" y="-424250"/>
            <a:ext cx="3018000" cy="147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IBM DESIGN THINKING</a:t>
            </a:r>
            <a:endParaRPr dirty="0"/>
          </a:p>
        </p:txBody>
      </p:sp>
      <p:cxnSp>
        <p:nvCxnSpPr>
          <p:cNvPr id="429" name="Google Shape;429;p29"/>
          <p:cNvCxnSpPr/>
          <p:nvPr/>
        </p:nvCxnSpPr>
        <p:spPr>
          <a:xfrm>
            <a:off x="1219200" y="1257300"/>
            <a:ext cx="6705600" cy="0"/>
          </a:xfrm>
          <a:prstGeom prst="straightConnector1">
            <a:avLst/>
          </a:prstGeom>
          <a:noFill/>
          <a:ln w="19050" cap="flat" cmpd="sng">
            <a:solidFill>
              <a:schemeClr val="lt1"/>
            </a:solidFill>
            <a:prstDash val="solid"/>
            <a:round/>
            <a:headEnd type="diamond" w="med" len="med"/>
            <a:tailEnd type="diamond" w="med" len="med"/>
          </a:ln>
        </p:spPr>
      </p:cxnSp>
      <p:cxnSp>
        <p:nvCxnSpPr>
          <p:cNvPr id="430" name="Google Shape;430;p29"/>
          <p:cNvCxnSpPr/>
          <p:nvPr/>
        </p:nvCxnSpPr>
        <p:spPr>
          <a:xfrm rot="10800000">
            <a:off x="4554725" y="990600"/>
            <a:ext cx="0" cy="266700"/>
          </a:xfrm>
          <a:prstGeom prst="straightConnector1">
            <a:avLst/>
          </a:prstGeom>
          <a:noFill/>
          <a:ln w="19050" cap="flat" cmpd="sng">
            <a:solidFill>
              <a:schemeClr val="lt1"/>
            </a:solidFill>
            <a:prstDash val="solid"/>
            <a:round/>
            <a:headEnd type="none" w="med" len="med"/>
            <a:tailEnd type="none" w="med" len="med"/>
          </a:ln>
        </p:spPr>
      </p:cxnSp>
      <p:sp>
        <p:nvSpPr>
          <p:cNvPr id="2" name="TextBox 1"/>
          <p:cNvSpPr txBox="1"/>
          <p:nvPr/>
        </p:nvSpPr>
        <p:spPr>
          <a:xfrm>
            <a:off x="788224" y="2097798"/>
            <a:ext cx="1678442" cy="1200329"/>
          </a:xfrm>
          <a:prstGeom prst="rect">
            <a:avLst/>
          </a:prstGeom>
          <a:noFill/>
        </p:spPr>
        <p:txBody>
          <a:bodyPr wrap="square" rtlCol="0">
            <a:spAutoFit/>
          </a:bodyPr>
          <a:lstStyle/>
          <a:p>
            <a:pPr marL="285750" indent="-285750">
              <a:buFont typeface="Arial" panose="020B0604020202020204" pitchFamily="34" charset="0"/>
              <a:buChar char="•"/>
            </a:pPr>
            <a:r>
              <a:rPr lang="en-US" sz="1200" dirty="0" smtClean="0">
                <a:latin typeface="Saira Condensed" panose="020B0604020202020204" charset="0"/>
              </a:rPr>
              <a:t>Focus on user outcomes</a:t>
            </a:r>
          </a:p>
          <a:p>
            <a:pPr marL="285750" indent="-285750">
              <a:buFont typeface="Arial" panose="020B0604020202020204" pitchFamily="34" charset="0"/>
              <a:buChar char="•"/>
            </a:pPr>
            <a:r>
              <a:rPr lang="en-US" sz="1200" dirty="0" smtClean="0">
                <a:latin typeface="Saira Condensed" panose="020B0604020202020204" charset="0"/>
              </a:rPr>
              <a:t>Restless reinvention</a:t>
            </a:r>
          </a:p>
          <a:p>
            <a:pPr marL="285750" indent="-285750">
              <a:buFont typeface="Arial" panose="020B0604020202020204" pitchFamily="34" charset="0"/>
              <a:buChar char="•"/>
            </a:pPr>
            <a:r>
              <a:rPr lang="en-US" sz="1200" dirty="0" smtClean="0">
                <a:latin typeface="Saira Condensed" panose="020B0604020202020204" charset="0"/>
              </a:rPr>
              <a:t>Diverse empowered teams </a:t>
            </a:r>
          </a:p>
          <a:p>
            <a:pPr marL="285750" indent="-285750">
              <a:buFont typeface="Arial" panose="020B0604020202020204" pitchFamily="34" charset="0"/>
              <a:buChar char="•"/>
            </a:pPr>
            <a:endParaRPr lang="en-US" sz="1200" dirty="0">
              <a:latin typeface="Saira Condensed" panose="020B0604020202020204" charset="0"/>
            </a:endParaRPr>
          </a:p>
        </p:txBody>
      </p:sp>
      <p:sp>
        <p:nvSpPr>
          <p:cNvPr id="205" name="TextBox 204"/>
          <p:cNvSpPr txBox="1"/>
          <p:nvPr/>
        </p:nvSpPr>
        <p:spPr>
          <a:xfrm>
            <a:off x="2771819" y="2097798"/>
            <a:ext cx="1678442" cy="646331"/>
          </a:xfrm>
          <a:prstGeom prst="rect">
            <a:avLst/>
          </a:prstGeom>
          <a:noFill/>
        </p:spPr>
        <p:txBody>
          <a:bodyPr wrap="square" rtlCol="0">
            <a:spAutoFit/>
          </a:bodyPr>
          <a:lstStyle/>
          <a:p>
            <a:pPr marL="285750" indent="-285750">
              <a:buFont typeface="Arial" panose="020B0604020202020204" pitchFamily="34" charset="0"/>
              <a:buChar char="•"/>
            </a:pPr>
            <a:r>
              <a:rPr lang="en-US" sz="1200" dirty="0" smtClean="0">
                <a:latin typeface="Saira Condensed" panose="020B0604020202020204" charset="0"/>
              </a:rPr>
              <a:t>Observe</a:t>
            </a:r>
          </a:p>
          <a:p>
            <a:pPr marL="285750" indent="-285750">
              <a:buFont typeface="Arial" panose="020B0604020202020204" pitchFamily="34" charset="0"/>
              <a:buChar char="•"/>
            </a:pPr>
            <a:r>
              <a:rPr lang="en-US" sz="1200" dirty="0" smtClean="0">
                <a:latin typeface="Saira Condensed" panose="020B0604020202020204" charset="0"/>
              </a:rPr>
              <a:t>Reflect </a:t>
            </a:r>
          </a:p>
          <a:p>
            <a:pPr marL="285750" indent="-285750">
              <a:buFont typeface="Arial" panose="020B0604020202020204" pitchFamily="34" charset="0"/>
              <a:buChar char="•"/>
            </a:pPr>
            <a:r>
              <a:rPr lang="en-US" sz="1200" dirty="0" smtClean="0">
                <a:latin typeface="Saira Condensed" panose="020B0604020202020204" charset="0"/>
              </a:rPr>
              <a:t>Make</a:t>
            </a:r>
            <a:endParaRPr lang="en-US" sz="1200" dirty="0">
              <a:latin typeface="Saira Condensed" panose="020B0604020202020204" charset="0"/>
            </a:endParaRPr>
          </a:p>
        </p:txBody>
      </p:sp>
      <p:sp>
        <p:nvSpPr>
          <p:cNvPr id="206" name="TextBox 205"/>
          <p:cNvSpPr txBox="1"/>
          <p:nvPr/>
        </p:nvSpPr>
        <p:spPr>
          <a:xfrm>
            <a:off x="4731701" y="2070200"/>
            <a:ext cx="1678442" cy="461665"/>
          </a:xfrm>
          <a:prstGeom prst="rect">
            <a:avLst/>
          </a:prstGeom>
          <a:noFill/>
        </p:spPr>
        <p:txBody>
          <a:bodyPr wrap="square" rtlCol="0">
            <a:spAutoFit/>
          </a:bodyPr>
          <a:lstStyle/>
          <a:p>
            <a:pPr marL="285750" indent="-285750">
              <a:buFont typeface="Arial" panose="020B0604020202020204" pitchFamily="34" charset="0"/>
              <a:buChar char="•"/>
            </a:pPr>
            <a:r>
              <a:rPr lang="en-US" sz="1200" dirty="0" smtClean="0">
                <a:latin typeface="Saira Condensed" panose="020B0604020202020204" charset="0"/>
              </a:rPr>
              <a:t>Hills</a:t>
            </a:r>
          </a:p>
          <a:p>
            <a:pPr marL="285750" indent="-285750">
              <a:buFont typeface="Arial" panose="020B0604020202020204" pitchFamily="34" charset="0"/>
              <a:buChar char="•"/>
            </a:pPr>
            <a:r>
              <a:rPr lang="en-US" sz="1200" dirty="0" smtClean="0">
                <a:latin typeface="Saira Condensed" panose="020B0604020202020204" charset="0"/>
              </a:rPr>
              <a:t>Playbacks </a:t>
            </a:r>
          </a:p>
        </p:txBody>
      </p:sp>
      <p:pic>
        <p:nvPicPr>
          <p:cNvPr id="207" name="Google Shape;268;p25"/>
          <p:cNvPicPr preferRelativeResize="0"/>
          <p:nvPr/>
        </p:nvPicPr>
        <p:blipFill>
          <a:blip r:embed="rId3">
            <a:alphaModFix/>
          </a:blip>
          <a:stretch>
            <a:fillRect/>
          </a:stretch>
        </p:blipFill>
        <p:spPr>
          <a:xfrm>
            <a:off x="6804975" y="1476375"/>
            <a:ext cx="1217734" cy="4520199"/>
          </a:xfrm>
          <a:prstGeom prst="rect">
            <a:avLst/>
          </a:prstGeom>
          <a:noFill/>
          <a:ln>
            <a:noFill/>
          </a:ln>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80"/>
        <p:cNvGrpSpPr/>
        <p:nvPr/>
      </p:nvGrpSpPr>
      <p:grpSpPr>
        <a:xfrm>
          <a:off x="0" y="0"/>
          <a:ext cx="0" cy="0"/>
          <a:chOff x="0" y="0"/>
          <a:chExt cx="0" cy="0"/>
        </a:xfrm>
      </p:grpSpPr>
      <p:sp>
        <p:nvSpPr>
          <p:cNvPr id="7381" name="Google Shape;7381;p5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7382" name="Google Shape;7382;p50"/>
          <p:cNvGrpSpPr/>
          <p:nvPr/>
        </p:nvGrpSpPr>
        <p:grpSpPr>
          <a:xfrm>
            <a:off x="1055960" y="1681536"/>
            <a:ext cx="276267" cy="336065"/>
            <a:chOff x="-35830350" y="1912725"/>
            <a:chExt cx="241050" cy="293225"/>
          </a:xfrm>
        </p:grpSpPr>
        <p:sp>
          <p:nvSpPr>
            <p:cNvPr id="7383" name="Google Shape;7383;p50"/>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0"/>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5" name="Google Shape;7385;p50"/>
          <p:cNvGrpSpPr/>
          <p:nvPr/>
        </p:nvGrpSpPr>
        <p:grpSpPr>
          <a:xfrm>
            <a:off x="1026190" y="2108631"/>
            <a:ext cx="335807" cy="334031"/>
            <a:chOff x="-35854750" y="2272675"/>
            <a:chExt cx="293000" cy="291450"/>
          </a:xfrm>
        </p:grpSpPr>
        <p:sp>
          <p:nvSpPr>
            <p:cNvPr id="7386" name="Google Shape;7386;p50"/>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0"/>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0"/>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50"/>
          <p:cNvGrpSpPr/>
          <p:nvPr/>
        </p:nvGrpSpPr>
        <p:grpSpPr>
          <a:xfrm>
            <a:off x="1025731" y="2502659"/>
            <a:ext cx="336724" cy="334948"/>
            <a:chOff x="-35853975" y="2631825"/>
            <a:chExt cx="293800" cy="292250"/>
          </a:xfrm>
        </p:grpSpPr>
        <p:sp>
          <p:nvSpPr>
            <p:cNvPr id="7390" name="Google Shape;7390;p50"/>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0"/>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0"/>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0"/>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0"/>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5" name="Google Shape;7395;p50"/>
          <p:cNvGrpSpPr/>
          <p:nvPr/>
        </p:nvGrpSpPr>
        <p:grpSpPr>
          <a:xfrm>
            <a:off x="3140521" y="1682553"/>
            <a:ext cx="334031" cy="334031"/>
            <a:chOff x="-34032200" y="1916675"/>
            <a:chExt cx="291450" cy="291450"/>
          </a:xfrm>
        </p:grpSpPr>
        <p:sp>
          <p:nvSpPr>
            <p:cNvPr id="7396" name="Google Shape;7396;p50"/>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0"/>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0"/>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0"/>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00" name="Google Shape;7400;p50"/>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1" name="Google Shape;7401;p50"/>
          <p:cNvGrpSpPr/>
          <p:nvPr/>
        </p:nvGrpSpPr>
        <p:grpSpPr>
          <a:xfrm>
            <a:off x="3140077" y="2502659"/>
            <a:ext cx="334919" cy="334948"/>
            <a:chOff x="-34032200" y="2634975"/>
            <a:chExt cx="292225" cy="292250"/>
          </a:xfrm>
        </p:grpSpPr>
        <p:sp>
          <p:nvSpPr>
            <p:cNvPr id="7402" name="Google Shape;7402;p50"/>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0"/>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0"/>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50"/>
          <p:cNvGrpSpPr/>
          <p:nvPr/>
        </p:nvGrpSpPr>
        <p:grpSpPr>
          <a:xfrm>
            <a:off x="5239889" y="1682108"/>
            <a:ext cx="338558" cy="334919"/>
            <a:chOff x="-32245875" y="1938725"/>
            <a:chExt cx="295400" cy="292225"/>
          </a:xfrm>
        </p:grpSpPr>
        <p:sp>
          <p:nvSpPr>
            <p:cNvPr id="7406" name="Google Shape;7406;p50"/>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0"/>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0"/>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9" name="Google Shape;7409;p50"/>
          <p:cNvGrpSpPr/>
          <p:nvPr/>
        </p:nvGrpSpPr>
        <p:grpSpPr>
          <a:xfrm>
            <a:off x="5236737" y="2109303"/>
            <a:ext cx="344861" cy="332684"/>
            <a:chOff x="-32243500" y="2299850"/>
            <a:chExt cx="300900" cy="290275"/>
          </a:xfrm>
        </p:grpSpPr>
        <p:sp>
          <p:nvSpPr>
            <p:cNvPr id="7410" name="Google Shape;7410;p50"/>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0"/>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2" name="Google Shape;7412;p50"/>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3" name="Google Shape;7413;p50"/>
          <p:cNvGrpSpPr/>
          <p:nvPr/>
        </p:nvGrpSpPr>
        <p:grpSpPr>
          <a:xfrm>
            <a:off x="1449401" y="1681651"/>
            <a:ext cx="334919" cy="335836"/>
            <a:chOff x="-35495600" y="1912725"/>
            <a:chExt cx="292225" cy="293025"/>
          </a:xfrm>
        </p:grpSpPr>
        <p:sp>
          <p:nvSpPr>
            <p:cNvPr id="7414" name="Google Shape;7414;p50"/>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0"/>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0"/>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7" name="Google Shape;7417;p50"/>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8" name="Google Shape;7418;p50"/>
          <p:cNvGrpSpPr/>
          <p:nvPr/>
        </p:nvGrpSpPr>
        <p:grpSpPr>
          <a:xfrm>
            <a:off x="1449401" y="2503118"/>
            <a:ext cx="334919" cy="334031"/>
            <a:chOff x="-35495600" y="2631825"/>
            <a:chExt cx="292225" cy="291450"/>
          </a:xfrm>
        </p:grpSpPr>
        <p:sp>
          <p:nvSpPr>
            <p:cNvPr id="7419" name="Google Shape;7419;p50"/>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0"/>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0"/>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0"/>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7423;p50"/>
          <p:cNvGrpSpPr/>
          <p:nvPr/>
        </p:nvGrpSpPr>
        <p:grpSpPr>
          <a:xfrm>
            <a:off x="3563288" y="1682553"/>
            <a:ext cx="334031" cy="334031"/>
            <a:chOff x="-33673825" y="1916675"/>
            <a:chExt cx="291450" cy="291450"/>
          </a:xfrm>
        </p:grpSpPr>
        <p:sp>
          <p:nvSpPr>
            <p:cNvPr id="7424" name="Google Shape;7424;p50"/>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0"/>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0"/>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0"/>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8" name="Google Shape;7428;p50"/>
          <p:cNvGrpSpPr/>
          <p:nvPr/>
        </p:nvGrpSpPr>
        <p:grpSpPr>
          <a:xfrm>
            <a:off x="3561039" y="2107743"/>
            <a:ext cx="338529" cy="335807"/>
            <a:chOff x="-33676975" y="2275050"/>
            <a:chExt cx="295375" cy="293000"/>
          </a:xfrm>
        </p:grpSpPr>
        <p:sp>
          <p:nvSpPr>
            <p:cNvPr id="7429" name="Google Shape;7429;p50"/>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0"/>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0"/>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2" name="Google Shape;7432;p50"/>
          <p:cNvGrpSpPr/>
          <p:nvPr/>
        </p:nvGrpSpPr>
        <p:grpSpPr>
          <a:xfrm>
            <a:off x="3563288" y="2502444"/>
            <a:ext cx="334031" cy="335378"/>
            <a:chOff x="-33673825" y="2634975"/>
            <a:chExt cx="291450" cy="292625"/>
          </a:xfrm>
        </p:grpSpPr>
        <p:sp>
          <p:nvSpPr>
            <p:cNvPr id="7433" name="Google Shape;7433;p50"/>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0"/>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50"/>
          <p:cNvGrpSpPr/>
          <p:nvPr/>
        </p:nvGrpSpPr>
        <p:grpSpPr>
          <a:xfrm>
            <a:off x="5679739" y="1682524"/>
            <a:ext cx="311453" cy="334088"/>
            <a:chOff x="-31874100" y="1939525"/>
            <a:chExt cx="271750" cy="291500"/>
          </a:xfrm>
        </p:grpSpPr>
        <p:sp>
          <p:nvSpPr>
            <p:cNvPr id="7436" name="Google Shape;7436;p50"/>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0"/>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8" name="Google Shape;7438;p50"/>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9" name="Google Shape;7439;p50"/>
          <p:cNvGrpSpPr/>
          <p:nvPr/>
        </p:nvGrpSpPr>
        <p:grpSpPr>
          <a:xfrm>
            <a:off x="5662132" y="2503504"/>
            <a:ext cx="346667" cy="333257"/>
            <a:chOff x="-31889075" y="2658950"/>
            <a:chExt cx="302475" cy="290775"/>
          </a:xfrm>
        </p:grpSpPr>
        <p:sp>
          <p:nvSpPr>
            <p:cNvPr id="7440" name="Google Shape;7440;p50"/>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0"/>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42" name="Google Shape;7442;p50"/>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3" name="Google Shape;7443;p50"/>
          <p:cNvGrpSpPr/>
          <p:nvPr/>
        </p:nvGrpSpPr>
        <p:grpSpPr>
          <a:xfrm>
            <a:off x="1872611" y="1681651"/>
            <a:ext cx="334919" cy="335836"/>
            <a:chOff x="-35136450" y="1912725"/>
            <a:chExt cx="292225" cy="293025"/>
          </a:xfrm>
        </p:grpSpPr>
        <p:sp>
          <p:nvSpPr>
            <p:cNvPr id="7444" name="Google Shape;7444;p50"/>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0"/>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0"/>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50"/>
          <p:cNvGrpSpPr/>
          <p:nvPr/>
        </p:nvGrpSpPr>
        <p:grpSpPr>
          <a:xfrm>
            <a:off x="1873055" y="2108387"/>
            <a:ext cx="334031" cy="334518"/>
            <a:chOff x="-35134875" y="2272675"/>
            <a:chExt cx="291450" cy="291875"/>
          </a:xfrm>
        </p:grpSpPr>
        <p:sp>
          <p:nvSpPr>
            <p:cNvPr id="7448" name="Google Shape;7448;p50"/>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0"/>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0"/>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0"/>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2" name="Google Shape;7452;p50"/>
          <p:cNvGrpSpPr/>
          <p:nvPr/>
        </p:nvGrpSpPr>
        <p:grpSpPr>
          <a:xfrm>
            <a:off x="1912324" y="2503118"/>
            <a:ext cx="255494" cy="334031"/>
            <a:chOff x="-35101800" y="2631050"/>
            <a:chExt cx="222925" cy="291450"/>
          </a:xfrm>
        </p:grpSpPr>
        <p:sp>
          <p:nvSpPr>
            <p:cNvPr id="7453" name="Google Shape;7453;p50"/>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0"/>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0"/>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0"/>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57" name="Google Shape;7457;p50"/>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58" name="Google Shape;7458;p50"/>
          <p:cNvGrpSpPr/>
          <p:nvPr/>
        </p:nvGrpSpPr>
        <p:grpSpPr>
          <a:xfrm>
            <a:off x="3979357" y="2107743"/>
            <a:ext cx="334031" cy="335807"/>
            <a:chOff x="-33314675" y="2275050"/>
            <a:chExt cx="291450" cy="293000"/>
          </a:xfrm>
        </p:grpSpPr>
        <p:sp>
          <p:nvSpPr>
            <p:cNvPr id="7459" name="Google Shape;7459;p50"/>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0"/>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0"/>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62" name="Google Shape;7462;p50"/>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63" name="Google Shape;7463;p50"/>
          <p:cNvGrpSpPr/>
          <p:nvPr/>
        </p:nvGrpSpPr>
        <p:grpSpPr>
          <a:xfrm>
            <a:off x="6090314" y="1682567"/>
            <a:ext cx="334031" cy="334002"/>
            <a:chOff x="-31523625" y="1939525"/>
            <a:chExt cx="291450" cy="291425"/>
          </a:xfrm>
        </p:grpSpPr>
        <p:sp>
          <p:nvSpPr>
            <p:cNvPr id="7464" name="Google Shape;7464;p50"/>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0"/>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0"/>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0"/>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0"/>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0"/>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0"/>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0"/>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0"/>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0"/>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0"/>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50"/>
          <p:cNvGrpSpPr/>
          <p:nvPr/>
        </p:nvGrpSpPr>
        <p:grpSpPr>
          <a:xfrm>
            <a:off x="6089411" y="2108630"/>
            <a:ext cx="335836" cy="334031"/>
            <a:chOff x="-31523625" y="2298675"/>
            <a:chExt cx="293025" cy="291450"/>
          </a:xfrm>
        </p:grpSpPr>
        <p:sp>
          <p:nvSpPr>
            <p:cNvPr id="7476" name="Google Shape;7476;p50"/>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0"/>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0"/>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9" name="Google Shape;7479;p50"/>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0"/>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1" name="Google Shape;7481;p50"/>
          <p:cNvGrpSpPr/>
          <p:nvPr/>
        </p:nvGrpSpPr>
        <p:grpSpPr>
          <a:xfrm>
            <a:off x="2305764" y="1682568"/>
            <a:ext cx="313258" cy="334002"/>
            <a:chOff x="-34767825" y="1914325"/>
            <a:chExt cx="273325" cy="291425"/>
          </a:xfrm>
        </p:grpSpPr>
        <p:sp>
          <p:nvSpPr>
            <p:cNvPr id="7482" name="Google Shape;7482;p50"/>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0"/>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0"/>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50"/>
          <p:cNvGrpSpPr/>
          <p:nvPr/>
        </p:nvGrpSpPr>
        <p:grpSpPr>
          <a:xfrm>
            <a:off x="2294031" y="2107728"/>
            <a:ext cx="336724" cy="335836"/>
            <a:chOff x="-34778075" y="2272675"/>
            <a:chExt cx="293800" cy="293025"/>
          </a:xfrm>
        </p:grpSpPr>
        <p:sp>
          <p:nvSpPr>
            <p:cNvPr id="7486" name="Google Shape;7486;p50"/>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0"/>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0"/>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50"/>
          <p:cNvGrpSpPr/>
          <p:nvPr/>
        </p:nvGrpSpPr>
        <p:grpSpPr>
          <a:xfrm>
            <a:off x="2295378" y="2503118"/>
            <a:ext cx="334031" cy="334031"/>
            <a:chOff x="-34776500" y="2631825"/>
            <a:chExt cx="291450" cy="291450"/>
          </a:xfrm>
        </p:grpSpPr>
        <p:sp>
          <p:nvSpPr>
            <p:cNvPr id="7490" name="Google Shape;7490;p50"/>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0"/>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0"/>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50"/>
          <p:cNvGrpSpPr/>
          <p:nvPr/>
        </p:nvGrpSpPr>
        <p:grpSpPr>
          <a:xfrm>
            <a:off x="4403027" y="1680304"/>
            <a:ext cx="334919" cy="338529"/>
            <a:chOff x="-32956300" y="1915900"/>
            <a:chExt cx="292225" cy="295375"/>
          </a:xfrm>
        </p:grpSpPr>
        <p:sp>
          <p:nvSpPr>
            <p:cNvPr id="7494" name="Google Shape;7494;p50"/>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0"/>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6" name="Google Shape;7496;p50"/>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0"/>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8" name="Google Shape;7498;p50"/>
          <p:cNvGrpSpPr/>
          <p:nvPr/>
        </p:nvGrpSpPr>
        <p:grpSpPr>
          <a:xfrm>
            <a:off x="6507301" y="1682567"/>
            <a:ext cx="336724" cy="334002"/>
            <a:chOff x="-31166825" y="1939525"/>
            <a:chExt cx="293800" cy="291425"/>
          </a:xfrm>
        </p:grpSpPr>
        <p:sp>
          <p:nvSpPr>
            <p:cNvPr id="7499" name="Google Shape;7499;p50"/>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0"/>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0"/>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0"/>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0"/>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0"/>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0"/>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0"/>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0"/>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0"/>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0"/>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50"/>
          <p:cNvGrpSpPr/>
          <p:nvPr/>
        </p:nvGrpSpPr>
        <p:grpSpPr>
          <a:xfrm>
            <a:off x="6508203" y="2108372"/>
            <a:ext cx="334919" cy="334547"/>
            <a:chOff x="-31165250" y="2298675"/>
            <a:chExt cx="292225" cy="291900"/>
          </a:xfrm>
        </p:grpSpPr>
        <p:sp>
          <p:nvSpPr>
            <p:cNvPr id="7511" name="Google Shape;7511;p50"/>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0"/>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0"/>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50"/>
          <p:cNvGrpSpPr/>
          <p:nvPr/>
        </p:nvGrpSpPr>
        <p:grpSpPr>
          <a:xfrm>
            <a:off x="6508662" y="2503131"/>
            <a:ext cx="334002" cy="334002"/>
            <a:chOff x="-31164450" y="2657050"/>
            <a:chExt cx="291425" cy="291425"/>
          </a:xfrm>
        </p:grpSpPr>
        <p:sp>
          <p:nvSpPr>
            <p:cNvPr id="7515" name="Google Shape;7515;p50"/>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0"/>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0"/>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0"/>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9" name="Google Shape;7519;p50"/>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20" name="Google Shape;7520;p50"/>
          <p:cNvGrpSpPr/>
          <p:nvPr/>
        </p:nvGrpSpPr>
        <p:grpSpPr>
          <a:xfrm>
            <a:off x="2709198" y="1682224"/>
            <a:ext cx="338529" cy="334690"/>
            <a:chOff x="-34421275" y="1912725"/>
            <a:chExt cx="295375" cy="292025"/>
          </a:xfrm>
        </p:grpSpPr>
        <p:sp>
          <p:nvSpPr>
            <p:cNvPr id="7521" name="Google Shape;7521;p50"/>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0"/>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3" name="Google Shape;7523;p50"/>
          <p:cNvGrpSpPr/>
          <p:nvPr/>
        </p:nvGrpSpPr>
        <p:grpSpPr>
          <a:xfrm>
            <a:off x="2708296" y="2107728"/>
            <a:ext cx="340334" cy="335836"/>
            <a:chOff x="-34418125" y="2271100"/>
            <a:chExt cx="296950" cy="293025"/>
          </a:xfrm>
        </p:grpSpPr>
        <p:sp>
          <p:nvSpPr>
            <p:cNvPr id="7524" name="Google Shape;7524;p50"/>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0"/>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0"/>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0"/>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0"/>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9" name="Google Shape;7529;p50"/>
          <p:cNvGrpSpPr/>
          <p:nvPr/>
        </p:nvGrpSpPr>
        <p:grpSpPr>
          <a:xfrm>
            <a:off x="2709198" y="2503118"/>
            <a:ext cx="338529" cy="334031"/>
            <a:chOff x="-34421275" y="2631050"/>
            <a:chExt cx="295375" cy="291450"/>
          </a:xfrm>
        </p:grpSpPr>
        <p:sp>
          <p:nvSpPr>
            <p:cNvPr id="7530" name="Google Shape;7530;p50"/>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0"/>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0"/>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0"/>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34" name="Google Shape;7534;p50"/>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0"/>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0"/>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37" name="Google Shape;7537;p50"/>
          <p:cNvGrpSpPr/>
          <p:nvPr/>
        </p:nvGrpSpPr>
        <p:grpSpPr>
          <a:xfrm>
            <a:off x="6938569" y="1683011"/>
            <a:ext cx="334031" cy="333114"/>
            <a:chOff x="-30805300" y="1938725"/>
            <a:chExt cx="291450" cy="290650"/>
          </a:xfrm>
        </p:grpSpPr>
        <p:sp>
          <p:nvSpPr>
            <p:cNvPr id="7538" name="Google Shape;7538;p50"/>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0"/>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50"/>
          <p:cNvGrpSpPr/>
          <p:nvPr/>
        </p:nvGrpSpPr>
        <p:grpSpPr>
          <a:xfrm>
            <a:off x="6939028" y="2108816"/>
            <a:ext cx="333114" cy="333658"/>
            <a:chOff x="-30805300" y="2298675"/>
            <a:chExt cx="290650" cy="291125"/>
          </a:xfrm>
        </p:grpSpPr>
        <p:sp>
          <p:nvSpPr>
            <p:cNvPr id="7541" name="Google Shape;7541;p50"/>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0"/>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0"/>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0"/>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5" name="Google Shape;7545;p50"/>
          <p:cNvGrpSpPr/>
          <p:nvPr/>
        </p:nvGrpSpPr>
        <p:grpSpPr>
          <a:xfrm>
            <a:off x="6938584" y="2503131"/>
            <a:ext cx="334002" cy="334002"/>
            <a:chOff x="-30806075" y="2657050"/>
            <a:chExt cx="291425" cy="291425"/>
          </a:xfrm>
        </p:grpSpPr>
        <p:sp>
          <p:nvSpPr>
            <p:cNvPr id="7546" name="Google Shape;7546;p50"/>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0"/>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0"/>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9" name="Google Shape;7549;p50"/>
          <p:cNvGrpSpPr/>
          <p:nvPr/>
        </p:nvGrpSpPr>
        <p:grpSpPr>
          <a:xfrm>
            <a:off x="7780406" y="2108643"/>
            <a:ext cx="334002" cy="334002"/>
            <a:chOff x="-30064925" y="2332550"/>
            <a:chExt cx="291425" cy="291425"/>
          </a:xfrm>
        </p:grpSpPr>
        <p:sp>
          <p:nvSpPr>
            <p:cNvPr id="7550" name="Google Shape;7550;p50"/>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0"/>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0"/>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50"/>
          <p:cNvGrpSpPr/>
          <p:nvPr/>
        </p:nvGrpSpPr>
        <p:grpSpPr>
          <a:xfrm>
            <a:off x="1055057" y="3057139"/>
            <a:ext cx="278073" cy="334031"/>
            <a:chOff x="-35814600" y="3202075"/>
            <a:chExt cx="242625" cy="291450"/>
          </a:xfrm>
        </p:grpSpPr>
        <p:sp>
          <p:nvSpPr>
            <p:cNvPr id="7554" name="Google Shape;7554;p5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50"/>
          <p:cNvGrpSpPr/>
          <p:nvPr/>
        </p:nvGrpSpPr>
        <p:grpSpPr>
          <a:xfrm>
            <a:off x="1027077" y="3473603"/>
            <a:ext cx="334031" cy="334260"/>
            <a:chOff x="-35839800" y="3561025"/>
            <a:chExt cx="291450" cy="291650"/>
          </a:xfrm>
        </p:grpSpPr>
        <p:sp>
          <p:nvSpPr>
            <p:cNvPr id="7562" name="Google Shape;7562;p5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69" name="Google Shape;7569;p50"/>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70" name="Google Shape;7570;p50"/>
          <p:cNvGrpSpPr/>
          <p:nvPr/>
        </p:nvGrpSpPr>
        <p:grpSpPr>
          <a:xfrm>
            <a:off x="3140520" y="3057138"/>
            <a:ext cx="334031" cy="334031"/>
            <a:chOff x="-34003850" y="3227275"/>
            <a:chExt cx="291450" cy="291450"/>
          </a:xfrm>
        </p:grpSpPr>
        <p:sp>
          <p:nvSpPr>
            <p:cNvPr id="7571" name="Google Shape;7571;p5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50"/>
          <p:cNvGrpSpPr/>
          <p:nvPr/>
        </p:nvGrpSpPr>
        <p:grpSpPr>
          <a:xfrm>
            <a:off x="3140076" y="3473387"/>
            <a:ext cx="334919" cy="334690"/>
            <a:chOff x="-34004625" y="3585850"/>
            <a:chExt cx="292225" cy="292025"/>
          </a:xfrm>
        </p:grpSpPr>
        <p:sp>
          <p:nvSpPr>
            <p:cNvPr id="7577" name="Google Shape;7577;p5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50"/>
          <p:cNvGrpSpPr/>
          <p:nvPr/>
        </p:nvGrpSpPr>
        <p:grpSpPr>
          <a:xfrm>
            <a:off x="3139617" y="3884450"/>
            <a:ext cx="335836" cy="334948"/>
            <a:chOff x="-34005425" y="3945575"/>
            <a:chExt cx="293025" cy="292250"/>
          </a:xfrm>
        </p:grpSpPr>
        <p:sp>
          <p:nvSpPr>
            <p:cNvPr id="7583" name="Google Shape;7583;p5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50"/>
          <p:cNvGrpSpPr/>
          <p:nvPr/>
        </p:nvGrpSpPr>
        <p:grpSpPr>
          <a:xfrm>
            <a:off x="5239900" y="3056237"/>
            <a:ext cx="338529" cy="335836"/>
            <a:chOff x="-32174975" y="3192625"/>
            <a:chExt cx="295375" cy="293025"/>
          </a:xfrm>
        </p:grpSpPr>
        <p:sp>
          <p:nvSpPr>
            <p:cNvPr id="7587" name="Google Shape;7587;p5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91" name="Google Shape;7591;p50"/>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0"/>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3" name="Google Shape;7593;p50"/>
          <p:cNvGrpSpPr/>
          <p:nvPr/>
        </p:nvGrpSpPr>
        <p:grpSpPr>
          <a:xfrm>
            <a:off x="7354858" y="3057140"/>
            <a:ext cx="334919" cy="334031"/>
            <a:chOff x="-30345325" y="3184750"/>
            <a:chExt cx="292225" cy="291450"/>
          </a:xfrm>
        </p:grpSpPr>
        <p:sp>
          <p:nvSpPr>
            <p:cNvPr id="7594" name="Google Shape;7594;p5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50"/>
          <p:cNvGrpSpPr/>
          <p:nvPr/>
        </p:nvGrpSpPr>
        <p:grpSpPr>
          <a:xfrm>
            <a:off x="1449844" y="3057139"/>
            <a:ext cx="334031" cy="334031"/>
            <a:chOff x="-35481425" y="3202075"/>
            <a:chExt cx="291450" cy="291450"/>
          </a:xfrm>
        </p:grpSpPr>
        <p:sp>
          <p:nvSpPr>
            <p:cNvPr id="7600" name="Google Shape;7600;p5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50"/>
          <p:cNvGrpSpPr/>
          <p:nvPr/>
        </p:nvGrpSpPr>
        <p:grpSpPr>
          <a:xfrm>
            <a:off x="1449400" y="3474176"/>
            <a:ext cx="334919" cy="333114"/>
            <a:chOff x="-35482200" y="3561225"/>
            <a:chExt cx="292225" cy="290650"/>
          </a:xfrm>
        </p:grpSpPr>
        <p:sp>
          <p:nvSpPr>
            <p:cNvPr id="7608" name="Google Shape;7608;p5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1" name="Google Shape;7611;p50"/>
          <p:cNvGrpSpPr/>
          <p:nvPr/>
        </p:nvGrpSpPr>
        <p:grpSpPr>
          <a:xfrm>
            <a:off x="1449844" y="3884924"/>
            <a:ext cx="334031" cy="334002"/>
            <a:chOff x="-35481425" y="3919600"/>
            <a:chExt cx="291450" cy="291425"/>
          </a:xfrm>
        </p:grpSpPr>
        <p:sp>
          <p:nvSpPr>
            <p:cNvPr id="7612" name="Google Shape;7612;p5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50"/>
          <p:cNvGrpSpPr/>
          <p:nvPr/>
        </p:nvGrpSpPr>
        <p:grpSpPr>
          <a:xfrm>
            <a:off x="3561481" y="3057596"/>
            <a:ext cx="337641" cy="333114"/>
            <a:chOff x="-33645475" y="3228075"/>
            <a:chExt cx="294600" cy="290650"/>
          </a:xfrm>
        </p:grpSpPr>
        <p:sp>
          <p:nvSpPr>
            <p:cNvPr id="7621" name="Google Shape;7621;p5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8" name="Google Shape;7628;p50"/>
          <p:cNvGrpSpPr/>
          <p:nvPr/>
        </p:nvGrpSpPr>
        <p:grpSpPr>
          <a:xfrm>
            <a:off x="3562398" y="3473272"/>
            <a:ext cx="335807" cy="334919"/>
            <a:chOff x="-33646250" y="3586425"/>
            <a:chExt cx="293000" cy="292225"/>
          </a:xfrm>
        </p:grpSpPr>
        <p:sp>
          <p:nvSpPr>
            <p:cNvPr id="7629" name="Google Shape;7629;p5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50"/>
          <p:cNvGrpSpPr/>
          <p:nvPr/>
        </p:nvGrpSpPr>
        <p:grpSpPr>
          <a:xfrm>
            <a:off x="3562842" y="3884006"/>
            <a:ext cx="334919" cy="335836"/>
            <a:chOff x="-33645475" y="3944800"/>
            <a:chExt cx="292225" cy="293025"/>
          </a:xfrm>
        </p:grpSpPr>
        <p:sp>
          <p:nvSpPr>
            <p:cNvPr id="7632" name="Google Shape;7632;p5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50"/>
          <p:cNvGrpSpPr/>
          <p:nvPr/>
        </p:nvGrpSpPr>
        <p:grpSpPr>
          <a:xfrm>
            <a:off x="5668905" y="3056323"/>
            <a:ext cx="333114" cy="335664"/>
            <a:chOff x="-31809525" y="3192625"/>
            <a:chExt cx="290650" cy="292875"/>
          </a:xfrm>
        </p:grpSpPr>
        <p:sp>
          <p:nvSpPr>
            <p:cNvPr id="7643" name="Google Shape;7643;p5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50"/>
          <p:cNvGrpSpPr/>
          <p:nvPr/>
        </p:nvGrpSpPr>
        <p:grpSpPr>
          <a:xfrm>
            <a:off x="5668446" y="3472816"/>
            <a:ext cx="334031" cy="335836"/>
            <a:chOff x="-31811100" y="3550975"/>
            <a:chExt cx="291450" cy="293025"/>
          </a:xfrm>
        </p:grpSpPr>
        <p:sp>
          <p:nvSpPr>
            <p:cNvPr id="7648" name="Google Shape;7648;p5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50"/>
          <p:cNvGrpSpPr/>
          <p:nvPr/>
        </p:nvGrpSpPr>
        <p:grpSpPr>
          <a:xfrm>
            <a:off x="5662587" y="3883406"/>
            <a:ext cx="345750" cy="337039"/>
            <a:chOff x="-31817400" y="3910025"/>
            <a:chExt cx="301675" cy="294075"/>
          </a:xfrm>
        </p:grpSpPr>
        <p:sp>
          <p:nvSpPr>
            <p:cNvPr id="7656" name="Google Shape;7656;p5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50"/>
          <p:cNvGrpSpPr/>
          <p:nvPr/>
        </p:nvGrpSpPr>
        <p:grpSpPr>
          <a:xfrm>
            <a:off x="7354844" y="3473273"/>
            <a:ext cx="334948" cy="334919"/>
            <a:chOff x="-30354000" y="3569100"/>
            <a:chExt cx="292250" cy="292225"/>
          </a:xfrm>
        </p:grpSpPr>
        <p:sp>
          <p:nvSpPr>
            <p:cNvPr id="7660" name="Google Shape;7660;p5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50"/>
          <p:cNvGrpSpPr/>
          <p:nvPr/>
        </p:nvGrpSpPr>
        <p:grpSpPr>
          <a:xfrm>
            <a:off x="1878484" y="3057139"/>
            <a:ext cx="323172" cy="334031"/>
            <a:chOff x="-35118325" y="3202075"/>
            <a:chExt cx="281975" cy="291450"/>
          </a:xfrm>
        </p:grpSpPr>
        <p:sp>
          <p:nvSpPr>
            <p:cNvPr id="7667" name="Google Shape;7667;p5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1" name="Google Shape;7671;p50"/>
          <p:cNvGrpSpPr/>
          <p:nvPr/>
        </p:nvGrpSpPr>
        <p:grpSpPr>
          <a:xfrm>
            <a:off x="1872611" y="3473918"/>
            <a:ext cx="334919" cy="333630"/>
            <a:chOff x="-35123050" y="3561225"/>
            <a:chExt cx="292225" cy="291100"/>
          </a:xfrm>
        </p:grpSpPr>
        <p:sp>
          <p:nvSpPr>
            <p:cNvPr id="7672" name="Google Shape;7672;p5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50"/>
          <p:cNvGrpSpPr/>
          <p:nvPr/>
        </p:nvGrpSpPr>
        <p:grpSpPr>
          <a:xfrm>
            <a:off x="1912337" y="3884924"/>
            <a:ext cx="255466" cy="334002"/>
            <a:chOff x="-35089175" y="3919600"/>
            <a:chExt cx="222900" cy="291425"/>
          </a:xfrm>
        </p:grpSpPr>
        <p:sp>
          <p:nvSpPr>
            <p:cNvPr id="7675" name="Google Shape;7675;p5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50"/>
          <p:cNvGrpSpPr/>
          <p:nvPr/>
        </p:nvGrpSpPr>
        <p:grpSpPr>
          <a:xfrm>
            <a:off x="3987479" y="3056908"/>
            <a:ext cx="317785" cy="334489"/>
            <a:chOff x="-33277650" y="3226875"/>
            <a:chExt cx="277275" cy="291850"/>
          </a:xfrm>
        </p:grpSpPr>
        <p:sp>
          <p:nvSpPr>
            <p:cNvPr id="7678" name="Google Shape;7678;p5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50"/>
          <p:cNvGrpSpPr/>
          <p:nvPr/>
        </p:nvGrpSpPr>
        <p:grpSpPr>
          <a:xfrm>
            <a:off x="3979356" y="3473717"/>
            <a:ext cx="334031" cy="334031"/>
            <a:chOff x="-33286325" y="3586425"/>
            <a:chExt cx="291450" cy="291450"/>
          </a:xfrm>
        </p:grpSpPr>
        <p:sp>
          <p:nvSpPr>
            <p:cNvPr id="7686" name="Google Shape;7686;p5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1" name="Google Shape;7691;p50"/>
          <p:cNvGrpSpPr/>
          <p:nvPr/>
        </p:nvGrpSpPr>
        <p:grpSpPr>
          <a:xfrm>
            <a:off x="3979356" y="3884006"/>
            <a:ext cx="334031" cy="335836"/>
            <a:chOff x="-33286325" y="3944800"/>
            <a:chExt cx="291450" cy="293025"/>
          </a:xfrm>
        </p:grpSpPr>
        <p:sp>
          <p:nvSpPr>
            <p:cNvPr id="7692" name="Google Shape;7692;p5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50"/>
          <p:cNvGrpSpPr/>
          <p:nvPr/>
        </p:nvGrpSpPr>
        <p:grpSpPr>
          <a:xfrm>
            <a:off x="6090310" y="3055778"/>
            <a:ext cx="334031" cy="336753"/>
            <a:chOff x="-31452725" y="3191825"/>
            <a:chExt cx="291450" cy="293825"/>
          </a:xfrm>
        </p:grpSpPr>
        <p:sp>
          <p:nvSpPr>
            <p:cNvPr id="7697" name="Google Shape;7697;p5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50"/>
          <p:cNvGrpSpPr/>
          <p:nvPr/>
        </p:nvGrpSpPr>
        <p:grpSpPr>
          <a:xfrm>
            <a:off x="6089866" y="3473274"/>
            <a:ext cx="334919" cy="334919"/>
            <a:chOff x="-31452725" y="3551775"/>
            <a:chExt cx="292225" cy="292225"/>
          </a:xfrm>
        </p:grpSpPr>
        <p:sp>
          <p:nvSpPr>
            <p:cNvPr id="7702" name="Google Shape;7702;p5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50"/>
          <p:cNvGrpSpPr/>
          <p:nvPr/>
        </p:nvGrpSpPr>
        <p:grpSpPr>
          <a:xfrm>
            <a:off x="6088505" y="3883563"/>
            <a:ext cx="337641" cy="336724"/>
            <a:chOff x="-31455100" y="3909350"/>
            <a:chExt cx="294600" cy="293800"/>
          </a:xfrm>
        </p:grpSpPr>
        <p:sp>
          <p:nvSpPr>
            <p:cNvPr id="7707" name="Google Shape;7707;p5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9" name="Google Shape;7709;p50"/>
          <p:cNvGrpSpPr/>
          <p:nvPr/>
        </p:nvGrpSpPr>
        <p:grpSpPr>
          <a:xfrm>
            <a:off x="7355302" y="3884466"/>
            <a:ext cx="334031" cy="334919"/>
            <a:chOff x="-30345325" y="3918800"/>
            <a:chExt cx="291450" cy="292225"/>
          </a:xfrm>
        </p:grpSpPr>
        <p:sp>
          <p:nvSpPr>
            <p:cNvPr id="7710" name="Google Shape;7710;p5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50"/>
          <p:cNvGrpSpPr/>
          <p:nvPr/>
        </p:nvGrpSpPr>
        <p:grpSpPr>
          <a:xfrm>
            <a:off x="2305320" y="3057139"/>
            <a:ext cx="314146" cy="334031"/>
            <a:chOff x="-34755225" y="3202075"/>
            <a:chExt cx="274100" cy="291450"/>
          </a:xfrm>
        </p:grpSpPr>
        <p:sp>
          <p:nvSpPr>
            <p:cNvPr id="7716" name="Google Shape;7716;p5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50"/>
          <p:cNvGrpSpPr/>
          <p:nvPr/>
        </p:nvGrpSpPr>
        <p:grpSpPr>
          <a:xfrm>
            <a:off x="2295377" y="3473718"/>
            <a:ext cx="334031" cy="334031"/>
            <a:chOff x="-34763900" y="3561225"/>
            <a:chExt cx="291450" cy="291450"/>
          </a:xfrm>
        </p:grpSpPr>
        <p:sp>
          <p:nvSpPr>
            <p:cNvPr id="7724" name="Google Shape;7724;p5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7" name="Google Shape;7727;p50"/>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8" name="Google Shape;7728;p50"/>
          <p:cNvGrpSpPr/>
          <p:nvPr/>
        </p:nvGrpSpPr>
        <p:grpSpPr>
          <a:xfrm>
            <a:off x="4403025" y="3056693"/>
            <a:ext cx="334919" cy="334919"/>
            <a:chOff x="-32927950" y="3227275"/>
            <a:chExt cx="292225" cy="292225"/>
          </a:xfrm>
        </p:grpSpPr>
        <p:sp>
          <p:nvSpPr>
            <p:cNvPr id="7729" name="Google Shape;7729;p5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4" name="Google Shape;7734;p50"/>
          <p:cNvGrpSpPr/>
          <p:nvPr/>
        </p:nvGrpSpPr>
        <p:grpSpPr>
          <a:xfrm>
            <a:off x="4402567" y="3473717"/>
            <a:ext cx="335836" cy="334031"/>
            <a:chOff x="-32927950" y="3586425"/>
            <a:chExt cx="293025" cy="291450"/>
          </a:xfrm>
        </p:grpSpPr>
        <p:sp>
          <p:nvSpPr>
            <p:cNvPr id="7735" name="Google Shape;7735;p5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50"/>
          <p:cNvGrpSpPr/>
          <p:nvPr/>
        </p:nvGrpSpPr>
        <p:grpSpPr>
          <a:xfrm>
            <a:off x="4403025" y="3884006"/>
            <a:ext cx="334919" cy="335836"/>
            <a:chOff x="-32927950" y="3944800"/>
            <a:chExt cx="292225" cy="293025"/>
          </a:xfrm>
        </p:grpSpPr>
        <p:sp>
          <p:nvSpPr>
            <p:cNvPr id="7741" name="Google Shape;7741;p5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50"/>
          <p:cNvGrpSpPr/>
          <p:nvPr/>
        </p:nvGrpSpPr>
        <p:grpSpPr>
          <a:xfrm>
            <a:off x="6508199" y="3057025"/>
            <a:ext cx="334919" cy="334260"/>
            <a:chOff x="-31094350" y="3194000"/>
            <a:chExt cx="292225" cy="291650"/>
          </a:xfrm>
        </p:grpSpPr>
        <p:sp>
          <p:nvSpPr>
            <p:cNvPr id="7751" name="Google Shape;7751;p5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50"/>
          <p:cNvGrpSpPr/>
          <p:nvPr/>
        </p:nvGrpSpPr>
        <p:grpSpPr>
          <a:xfrm>
            <a:off x="6508644" y="3473460"/>
            <a:ext cx="334031" cy="334547"/>
            <a:chOff x="-31093575" y="3552550"/>
            <a:chExt cx="291450" cy="291900"/>
          </a:xfrm>
        </p:grpSpPr>
        <p:sp>
          <p:nvSpPr>
            <p:cNvPr id="7760" name="Google Shape;7760;p5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50"/>
          <p:cNvGrpSpPr/>
          <p:nvPr/>
        </p:nvGrpSpPr>
        <p:grpSpPr>
          <a:xfrm>
            <a:off x="6508644" y="3884924"/>
            <a:ext cx="334031" cy="334002"/>
            <a:chOff x="-31093575" y="3911725"/>
            <a:chExt cx="291450" cy="291425"/>
          </a:xfrm>
        </p:grpSpPr>
        <p:sp>
          <p:nvSpPr>
            <p:cNvPr id="7765" name="Google Shape;7765;p5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7" name="Google Shape;7767;p50"/>
          <p:cNvGrpSpPr/>
          <p:nvPr/>
        </p:nvGrpSpPr>
        <p:grpSpPr>
          <a:xfrm>
            <a:off x="7779039" y="3056695"/>
            <a:ext cx="336724" cy="334919"/>
            <a:chOff x="-29946000" y="3183175"/>
            <a:chExt cx="293800" cy="292225"/>
          </a:xfrm>
        </p:grpSpPr>
        <p:sp>
          <p:nvSpPr>
            <p:cNvPr id="7768" name="Google Shape;7768;p5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50"/>
          <p:cNvGrpSpPr/>
          <p:nvPr/>
        </p:nvGrpSpPr>
        <p:grpSpPr>
          <a:xfrm>
            <a:off x="2709198" y="3056895"/>
            <a:ext cx="338529" cy="334518"/>
            <a:chOff x="-34408675" y="3202075"/>
            <a:chExt cx="295375" cy="291875"/>
          </a:xfrm>
        </p:grpSpPr>
        <p:sp>
          <p:nvSpPr>
            <p:cNvPr id="7775" name="Google Shape;7775;p5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50"/>
          <p:cNvGrpSpPr/>
          <p:nvPr/>
        </p:nvGrpSpPr>
        <p:grpSpPr>
          <a:xfrm>
            <a:off x="2711003" y="3472486"/>
            <a:ext cx="334919" cy="336495"/>
            <a:chOff x="-34405525" y="3558075"/>
            <a:chExt cx="292225" cy="293600"/>
          </a:xfrm>
        </p:grpSpPr>
        <p:sp>
          <p:nvSpPr>
            <p:cNvPr id="7780" name="Google Shape;7780;p5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50"/>
          <p:cNvGrpSpPr/>
          <p:nvPr/>
        </p:nvGrpSpPr>
        <p:grpSpPr>
          <a:xfrm>
            <a:off x="2710544" y="3884924"/>
            <a:ext cx="335836" cy="334002"/>
            <a:chOff x="-34406325" y="3919600"/>
            <a:chExt cx="293025" cy="291425"/>
          </a:xfrm>
        </p:grpSpPr>
        <p:sp>
          <p:nvSpPr>
            <p:cNvPr id="7784" name="Google Shape;7784;p5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50"/>
          <p:cNvGrpSpPr/>
          <p:nvPr/>
        </p:nvGrpSpPr>
        <p:grpSpPr>
          <a:xfrm>
            <a:off x="4826694" y="3062553"/>
            <a:ext cx="334031" cy="323200"/>
            <a:chOff x="-32568800" y="3232000"/>
            <a:chExt cx="291450" cy="282000"/>
          </a:xfrm>
        </p:grpSpPr>
        <p:sp>
          <p:nvSpPr>
            <p:cNvPr id="7792" name="Google Shape;7792;p5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50"/>
          <p:cNvGrpSpPr/>
          <p:nvPr/>
        </p:nvGrpSpPr>
        <p:grpSpPr>
          <a:xfrm>
            <a:off x="4826250" y="3473717"/>
            <a:ext cx="334919" cy="334031"/>
            <a:chOff x="-32569575" y="3586425"/>
            <a:chExt cx="292225" cy="291450"/>
          </a:xfrm>
        </p:grpSpPr>
        <p:sp>
          <p:nvSpPr>
            <p:cNvPr id="7795" name="Google Shape;7795;p5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50"/>
          <p:cNvGrpSpPr/>
          <p:nvPr/>
        </p:nvGrpSpPr>
        <p:grpSpPr>
          <a:xfrm>
            <a:off x="4817669" y="3884579"/>
            <a:ext cx="352082" cy="334690"/>
            <a:chOff x="-32576675" y="3944600"/>
            <a:chExt cx="307200" cy="292025"/>
          </a:xfrm>
        </p:grpSpPr>
        <p:sp>
          <p:nvSpPr>
            <p:cNvPr id="7798" name="Google Shape;7798;p5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0" name="Google Shape;7800;p50"/>
          <p:cNvGrpSpPr/>
          <p:nvPr/>
        </p:nvGrpSpPr>
        <p:grpSpPr>
          <a:xfrm>
            <a:off x="6938122" y="3056695"/>
            <a:ext cx="334919" cy="334919"/>
            <a:chOff x="-30735200" y="3192625"/>
            <a:chExt cx="292225" cy="292225"/>
          </a:xfrm>
        </p:grpSpPr>
        <p:sp>
          <p:nvSpPr>
            <p:cNvPr id="7801" name="Google Shape;7801;p5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8" name="Google Shape;7808;p50"/>
          <p:cNvGrpSpPr/>
          <p:nvPr/>
        </p:nvGrpSpPr>
        <p:grpSpPr>
          <a:xfrm>
            <a:off x="6938122" y="3474019"/>
            <a:ext cx="334919" cy="333429"/>
            <a:chOff x="-30735200" y="3552550"/>
            <a:chExt cx="292225" cy="290925"/>
          </a:xfrm>
        </p:grpSpPr>
        <p:sp>
          <p:nvSpPr>
            <p:cNvPr id="7809" name="Google Shape;7809;p5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50"/>
          <p:cNvGrpSpPr/>
          <p:nvPr/>
        </p:nvGrpSpPr>
        <p:grpSpPr>
          <a:xfrm>
            <a:off x="6938122" y="3884910"/>
            <a:ext cx="334919" cy="334031"/>
            <a:chOff x="-30735200" y="3910925"/>
            <a:chExt cx="292225" cy="291450"/>
          </a:xfrm>
        </p:grpSpPr>
        <p:sp>
          <p:nvSpPr>
            <p:cNvPr id="7812" name="Google Shape;7812;p5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14" name="Google Shape;7814;p50"/>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5" name="Google Shape;7815;p50"/>
          <p:cNvGrpSpPr/>
          <p:nvPr/>
        </p:nvGrpSpPr>
        <p:grpSpPr>
          <a:xfrm>
            <a:off x="7360282" y="1678487"/>
            <a:ext cx="329539" cy="328617"/>
            <a:chOff x="2821450" y="2957850"/>
            <a:chExt cx="259275" cy="258550"/>
          </a:xfrm>
        </p:grpSpPr>
        <p:sp>
          <p:nvSpPr>
            <p:cNvPr id="7816" name="Google Shape;7816;p50"/>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0"/>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0"/>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22"/>
        <p:cNvGrpSpPr/>
        <p:nvPr/>
      </p:nvGrpSpPr>
      <p:grpSpPr>
        <a:xfrm>
          <a:off x="0" y="0"/>
          <a:ext cx="0" cy="0"/>
          <a:chOff x="0" y="0"/>
          <a:chExt cx="0" cy="0"/>
        </a:xfrm>
      </p:grpSpPr>
      <p:sp>
        <p:nvSpPr>
          <p:cNvPr id="7823" name="Google Shape;7823;p5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7824" name="Google Shape;7824;p51"/>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25" name="Google Shape;7825;p51"/>
          <p:cNvGrpSpPr/>
          <p:nvPr/>
        </p:nvGrpSpPr>
        <p:grpSpPr>
          <a:xfrm>
            <a:off x="1022516" y="2111640"/>
            <a:ext cx="334886" cy="335791"/>
            <a:chOff x="-28467625" y="2331750"/>
            <a:chExt cx="296150" cy="296950"/>
          </a:xfrm>
        </p:grpSpPr>
        <p:sp>
          <p:nvSpPr>
            <p:cNvPr id="7826" name="Google Shape;7826;p5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51"/>
          <p:cNvGrpSpPr/>
          <p:nvPr/>
        </p:nvGrpSpPr>
        <p:grpSpPr>
          <a:xfrm>
            <a:off x="1035873" y="2530673"/>
            <a:ext cx="308171" cy="332257"/>
            <a:chOff x="-28461325" y="2701925"/>
            <a:chExt cx="272525" cy="293825"/>
          </a:xfrm>
        </p:grpSpPr>
        <p:sp>
          <p:nvSpPr>
            <p:cNvPr id="7829" name="Google Shape;7829;p5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51"/>
          <p:cNvGrpSpPr/>
          <p:nvPr/>
        </p:nvGrpSpPr>
        <p:grpSpPr>
          <a:xfrm>
            <a:off x="3139340" y="1749163"/>
            <a:ext cx="334886" cy="214654"/>
            <a:chOff x="-26585200" y="2025375"/>
            <a:chExt cx="296150" cy="189825"/>
          </a:xfrm>
        </p:grpSpPr>
        <p:sp>
          <p:nvSpPr>
            <p:cNvPr id="7833" name="Google Shape;7833;p5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51"/>
          <p:cNvGrpSpPr/>
          <p:nvPr/>
        </p:nvGrpSpPr>
        <p:grpSpPr>
          <a:xfrm>
            <a:off x="3139779" y="2112531"/>
            <a:ext cx="334010" cy="334010"/>
            <a:chOff x="-26584425" y="2340425"/>
            <a:chExt cx="295375" cy="295375"/>
          </a:xfrm>
        </p:grpSpPr>
        <p:sp>
          <p:nvSpPr>
            <p:cNvPr id="7839" name="Google Shape;7839;p5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4" name="Google Shape;7844;p51"/>
          <p:cNvGrpSpPr/>
          <p:nvPr/>
        </p:nvGrpSpPr>
        <p:grpSpPr>
          <a:xfrm>
            <a:off x="3134888" y="2529683"/>
            <a:ext cx="343791" cy="334236"/>
            <a:chOff x="-26585200" y="2710400"/>
            <a:chExt cx="304025" cy="295575"/>
          </a:xfrm>
        </p:grpSpPr>
        <p:sp>
          <p:nvSpPr>
            <p:cNvPr id="7845" name="Google Shape;7845;p5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7" name="Google Shape;7857;p51"/>
          <p:cNvGrpSpPr/>
          <p:nvPr/>
        </p:nvGrpSpPr>
        <p:grpSpPr>
          <a:xfrm>
            <a:off x="5239477" y="1689471"/>
            <a:ext cx="334915" cy="334038"/>
            <a:chOff x="-24709875" y="1970225"/>
            <a:chExt cx="296175" cy="295400"/>
          </a:xfrm>
        </p:grpSpPr>
        <p:sp>
          <p:nvSpPr>
            <p:cNvPr id="7858" name="Google Shape;7858;p5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0" name="Google Shape;7860;p51"/>
          <p:cNvGrpSpPr/>
          <p:nvPr/>
        </p:nvGrpSpPr>
        <p:grpSpPr>
          <a:xfrm>
            <a:off x="5269754" y="2112093"/>
            <a:ext cx="274360" cy="334886"/>
            <a:chOff x="-24683100" y="2340425"/>
            <a:chExt cx="242625" cy="296150"/>
          </a:xfrm>
        </p:grpSpPr>
        <p:sp>
          <p:nvSpPr>
            <p:cNvPr id="7861" name="Google Shape;7861;p5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65" name="Google Shape;7865;p51"/>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6" name="Google Shape;7866;p51"/>
          <p:cNvGrpSpPr/>
          <p:nvPr/>
        </p:nvGrpSpPr>
        <p:grpSpPr>
          <a:xfrm>
            <a:off x="7356246" y="1689471"/>
            <a:ext cx="341134" cy="334038"/>
            <a:chOff x="-22881800" y="1971800"/>
            <a:chExt cx="301675" cy="295400"/>
          </a:xfrm>
        </p:grpSpPr>
        <p:sp>
          <p:nvSpPr>
            <p:cNvPr id="7867" name="Google Shape;7867;p5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3" name="Google Shape;7873;p51"/>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1"/>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5" name="Google Shape;7875;p51"/>
          <p:cNvGrpSpPr/>
          <p:nvPr/>
        </p:nvGrpSpPr>
        <p:grpSpPr>
          <a:xfrm>
            <a:off x="1498540" y="2529344"/>
            <a:ext cx="215559" cy="334915"/>
            <a:chOff x="-28043900" y="2701925"/>
            <a:chExt cx="190625" cy="296175"/>
          </a:xfrm>
        </p:grpSpPr>
        <p:sp>
          <p:nvSpPr>
            <p:cNvPr id="7876" name="Google Shape;7876;p5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1" name="Google Shape;7881;p51"/>
          <p:cNvGrpSpPr/>
          <p:nvPr/>
        </p:nvGrpSpPr>
        <p:grpSpPr>
          <a:xfrm>
            <a:off x="3553468" y="1689485"/>
            <a:ext cx="334915" cy="334010"/>
            <a:chOff x="-26215025" y="1971025"/>
            <a:chExt cx="296175" cy="295375"/>
          </a:xfrm>
        </p:grpSpPr>
        <p:sp>
          <p:nvSpPr>
            <p:cNvPr id="7882" name="Google Shape;7882;p5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51"/>
          <p:cNvGrpSpPr/>
          <p:nvPr/>
        </p:nvGrpSpPr>
        <p:grpSpPr>
          <a:xfrm>
            <a:off x="3553015" y="2112969"/>
            <a:ext cx="335819" cy="333134"/>
            <a:chOff x="-26215825" y="2341200"/>
            <a:chExt cx="296975" cy="294600"/>
          </a:xfrm>
        </p:grpSpPr>
        <p:sp>
          <p:nvSpPr>
            <p:cNvPr id="7891" name="Google Shape;7891;p5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51"/>
          <p:cNvGrpSpPr/>
          <p:nvPr/>
        </p:nvGrpSpPr>
        <p:grpSpPr>
          <a:xfrm>
            <a:off x="3583307" y="2529796"/>
            <a:ext cx="275237" cy="334010"/>
            <a:chOff x="-26179575" y="2710600"/>
            <a:chExt cx="243400" cy="295375"/>
          </a:xfrm>
        </p:grpSpPr>
        <p:sp>
          <p:nvSpPr>
            <p:cNvPr id="7894" name="Google Shape;7894;p5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51"/>
          <p:cNvGrpSpPr/>
          <p:nvPr/>
        </p:nvGrpSpPr>
        <p:grpSpPr>
          <a:xfrm>
            <a:off x="5672692" y="1689485"/>
            <a:ext cx="318886" cy="334010"/>
            <a:chOff x="-24328675" y="1971025"/>
            <a:chExt cx="282000" cy="295375"/>
          </a:xfrm>
        </p:grpSpPr>
        <p:sp>
          <p:nvSpPr>
            <p:cNvPr id="7898" name="Google Shape;7898;p5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51"/>
          <p:cNvGrpSpPr/>
          <p:nvPr/>
        </p:nvGrpSpPr>
        <p:grpSpPr>
          <a:xfrm>
            <a:off x="5674926" y="2112531"/>
            <a:ext cx="314419" cy="334010"/>
            <a:chOff x="-24330250" y="2340425"/>
            <a:chExt cx="278050" cy="295375"/>
          </a:xfrm>
        </p:grpSpPr>
        <p:sp>
          <p:nvSpPr>
            <p:cNvPr id="7901" name="Google Shape;7901;p5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51"/>
          <p:cNvGrpSpPr/>
          <p:nvPr/>
        </p:nvGrpSpPr>
        <p:grpSpPr>
          <a:xfrm>
            <a:off x="5665130" y="2529796"/>
            <a:ext cx="334010" cy="334010"/>
            <a:chOff x="-24338900" y="2710600"/>
            <a:chExt cx="295375" cy="295375"/>
          </a:xfrm>
        </p:grpSpPr>
        <p:sp>
          <p:nvSpPr>
            <p:cNvPr id="7909" name="Google Shape;7909;p5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51"/>
          <p:cNvGrpSpPr/>
          <p:nvPr/>
        </p:nvGrpSpPr>
        <p:grpSpPr>
          <a:xfrm>
            <a:off x="7358918" y="2113096"/>
            <a:ext cx="335791" cy="332879"/>
            <a:chOff x="-22859750" y="2335900"/>
            <a:chExt cx="296950" cy="294375"/>
          </a:xfrm>
        </p:grpSpPr>
        <p:sp>
          <p:nvSpPr>
            <p:cNvPr id="7912" name="Google Shape;7912;p5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5" name="Google Shape;7915;p51"/>
          <p:cNvGrpSpPr/>
          <p:nvPr/>
        </p:nvGrpSpPr>
        <p:grpSpPr>
          <a:xfrm>
            <a:off x="1882340" y="1689470"/>
            <a:ext cx="294828" cy="334038"/>
            <a:chOff x="-27710725" y="1959200"/>
            <a:chExt cx="260725" cy="295400"/>
          </a:xfrm>
        </p:grpSpPr>
        <p:sp>
          <p:nvSpPr>
            <p:cNvPr id="7916" name="Google Shape;7916;p5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8" name="Google Shape;7918;p51"/>
          <p:cNvGrpSpPr/>
          <p:nvPr/>
        </p:nvGrpSpPr>
        <p:grpSpPr>
          <a:xfrm>
            <a:off x="1861406" y="2170414"/>
            <a:ext cx="336696" cy="218244"/>
            <a:chOff x="-27728850" y="2382950"/>
            <a:chExt cx="297750" cy="193000"/>
          </a:xfrm>
        </p:grpSpPr>
        <p:sp>
          <p:nvSpPr>
            <p:cNvPr id="7919" name="Google Shape;7919;p5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2" name="Google Shape;7922;p51"/>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1"/>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4" name="Google Shape;7924;p51"/>
          <p:cNvGrpSpPr/>
          <p:nvPr/>
        </p:nvGrpSpPr>
        <p:grpSpPr>
          <a:xfrm>
            <a:off x="3971638" y="2121436"/>
            <a:ext cx="334915" cy="316200"/>
            <a:chOff x="-25844850" y="2357750"/>
            <a:chExt cx="296175" cy="279625"/>
          </a:xfrm>
        </p:grpSpPr>
        <p:sp>
          <p:nvSpPr>
            <p:cNvPr id="7925" name="Google Shape;7925;p5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1" name="Google Shape;7931;p51"/>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2" name="Google Shape;7932;p51"/>
          <p:cNvGrpSpPr/>
          <p:nvPr/>
        </p:nvGrpSpPr>
        <p:grpSpPr>
          <a:xfrm>
            <a:off x="6145995" y="1689471"/>
            <a:ext cx="216463" cy="334038"/>
            <a:chOff x="-23917525" y="1970225"/>
            <a:chExt cx="191425" cy="295400"/>
          </a:xfrm>
        </p:grpSpPr>
        <p:sp>
          <p:nvSpPr>
            <p:cNvPr id="7933" name="Google Shape;7933;p5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51"/>
          <p:cNvGrpSpPr/>
          <p:nvPr/>
        </p:nvGrpSpPr>
        <p:grpSpPr>
          <a:xfrm>
            <a:off x="6103703" y="2112093"/>
            <a:ext cx="301047" cy="334886"/>
            <a:chOff x="-23952175" y="2340425"/>
            <a:chExt cx="266225" cy="296150"/>
          </a:xfrm>
        </p:grpSpPr>
        <p:sp>
          <p:nvSpPr>
            <p:cNvPr id="7937" name="Google Shape;7937;p5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9" name="Google Shape;7939;p51"/>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0" name="Google Shape;7940;p51"/>
          <p:cNvGrpSpPr/>
          <p:nvPr/>
        </p:nvGrpSpPr>
        <p:grpSpPr>
          <a:xfrm>
            <a:off x="7413691" y="2528453"/>
            <a:ext cx="226245" cy="336696"/>
            <a:chOff x="-22811700" y="2700350"/>
            <a:chExt cx="200075" cy="297750"/>
          </a:xfrm>
        </p:grpSpPr>
        <p:sp>
          <p:nvSpPr>
            <p:cNvPr id="7941" name="Google Shape;7941;p5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4" name="Google Shape;7944;p51"/>
          <p:cNvGrpSpPr/>
          <p:nvPr/>
        </p:nvGrpSpPr>
        <p:grpSpPr>
          <a:xfrm>
            <a:off x="2286183" y="1689032"/>
            <a:ext cx="335791" cy="334915"/>
            <a:chOff x="-27358650" y="1961575"/>
            <a:chExt cx="296950" cy="296175"/>
          </a:xfrm>
        </p:grpSpPr>
        <p:sp>
          <p:nvSpPr>
            <p:cNvPr id="7945" name="Google Shape;7945;p5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7" name="Google Shape;7947;p51"/>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1"/>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1"/>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0" name="Google Shape;7950;p51"/>
          <p:cNvGrpSpPr/>
          <p:nvPr/>
        </p:nvGrpSpPr>
        <p:grpSpPr>
          <a:xfrm>
            <a:off x="4399008" y="2122327"/>
            <a:ext cx="337572" cy="314419"/>
            <a:chOff x="-25477800" y="2357750"/>
            <a:chExt cx="298525" cy="278050"/>
          </a:xfrm>
        </p:grpSpPr>
        <p:sp>
          <p:nvSpPr>
            <p:cNvPr id="7951" name="Google Shape;7951;p5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3" name="Google Shape;7953;p51"/>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54" name="Google Shape;7954;p51"/>
          <p:cNvGrpSpPr/>
          <p:nvPr/>
        </p:nvGrpSpPr>
        <p:grpSpPr>
          <a:xfrm>
            <a:off x="6512437" y="1689485"/>
            <a:ext cx="334915" cy="334010"/>
            <a:chOff x="-23599325" y="1971025"/>
            <a:chExt cx="296175" cy="295375"/>
          </a:xfrm>
        </p:grpSpPr>
        <p:sp>
          <p:nvSpPr>
            <p:cNvPr id="7955" name="Google Shape;7955;p5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7" name="Google Shape;7957;p51"/>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1"/>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1"/>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0" name="Google Shape;7960;p51"/>
          <p:cNvGrpSpPr/>
          <p:nvPr/>
        </p:nvGrpSpPr>
        <p:grpSpPr>
          <a:xfrm>
            <a:off x="2705151" y="1689145"/>
            <a:ext cx="341134" cy="334689"/>
            <a:chOff x="-26993200" y="1961775"/>
            <a:chExt cx="301675" cy="295975"/>
          </a:xfrm>
        </p:grpSpPr>
        <p:sp>
          <p:nvSpPr>
            <p:cNvPr id="7961" name="Google Shape;7961;p5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5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51"/>
          <p:cNvGrpSpPr/>
          <p:nvPr/>
        </p:nvGrpSpPr>
        <p:grpSpPr>
          <a:xfrm>
            <a:off x="2728756" y="2112531"/>
            <a:ext cx="293923" cy="334010"/>
            <a:chOff x="-26970350" y="2332550"/>
            <a:chExt cx="259925" cy="295375"/>
          </a:xfrm>
        </p:grpSpPr>
        <p:sp>
          <p:nvSpPr>
            <p:cNvPr id="7965" name="Google Shape;7965;p5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51"/>
          <p:cNvGrpSpPr/>
          <p:nvPr/>
        </p:nvGrpSpPr>
        <p:grpSpPr>
          <a:xfrm>
            <a:off x="2709165" y="2559635"/>
            <a:ext cx="333105" cy="274332"/>
            <a:chOff x="-26986100" y="2735800"/>
            <a:chExt cx="294575" cy="242600"/>
          </a:xfrm>
        </p:grpSpPr>
        <p:sp>
          <p:nvSpPr>
            <p:cNvPr id="7968" name="Google Shape;7968;p5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0" name="Google Shape;7970;p51"/>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1" name="Google Shape;7971;p51"/>
          <p:cNvGrpSpPr/>
          <p:nvPr/>
        </p:nvGrpSpPr>
        <p:grpSpPr>
          <a:xfrm>
            <a:off x="4817616" y="2112093"/>
            <a:ext cx="334010" cy="334886"/>
            <a:chOff x="-25104475" y="2340425"/>
            <a:chExt cx="295375" cy="296150"/>
          </a:xfrm>
        </p:grpSpPr>
        <p:sp>
          <p:nvSpPr>
            <p:cNvPr id="7972" name="Google Shape;7972;p5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1" name="Google Shape;7981;p51"/>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2" name="Google Shape;7982;p51"/>
          <p:cNvGrpSpPr/>
          <p:nvPr/>
        </p:nvGrpSpPr>
        <p:grpSpPr>
          <a:xfrm>
            <a:off x="6935871" y="1689032"/>
            <a:ext cx="335791" cy="334915"/>
            <a:chOff x="-23229925" y="1970225"/>
            <a:chExt cx="296950" cy="296175"/>
          </a:xfrm>
        </p:grpSpPr>
        <p:sp>
          <p:nvSpPr>
            <p:cNvPr id="7983" name="Google Shape;7983;p5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7" name="Google Shape;7987;p51"/>
          <p:cNvGrpSpPr/>
          <p:nvPr/>
        </p:nvGrpSpPr>
        <p:grpSpPr>
          <a:xfrm>
            <a:off x="6975944" y="2111641"/>
            <a:ext cx="255646" cy="335791"/>
            <a:chOff x="-23177950" y="2340425"/>
            <a:chExt cx="226075" cy="296950"/>
          </a:xfrm>
        </p:grpSpPr>
        <p:sp>
          <p:nvSpPr>
            <p:cNvPr id="7988" name="Google Shape;7988;p5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51"/>
          <p:cNvGrpSpPr/>
          <p:nvPr/>
        </p:nvGrpSpPr>
        <p:grpSpPr>
          <a:xfrm>
            <a:off x="6936309" y="2529344"/>
            <a:ext cx="334915" cy="334915"/>
            <a:chOff x="-23229150" y="2710600"/>
            <a:chExt cx="296175" cy="296175"/>
          </a:xfrm>
        </p:grpSpPr>
        <p:sp>
          <p:nvSpPr>
            <p:cNvPr id="7991" name="Google Shape;7991;p5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3" name="Google Shape;7993;p51"/>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4" name="Google Shape;7994;p51"/>
          <p:cNvGrpSpPr/>
          <p:nvPr/>
        </p:nvGrpSpPr>
        <p:grpSpPr>
          <a:xfrm>
            <a:off x="1021159" y="3058276"/>
            <a:ext cx="337600" cy="293047"/>
            <a:chOff x="-28462125" y="3199700"/>
            <a:chExt cx="298550" cy="259150"/>
          </a:xfrm>
        </p:grpSpPr>
        <p:sp>
          <p:nvSpPr>
            <p:cNvPr id="7995" name="Google Shape;7995;p51"/>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1"/>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1"/>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51"/>
          <p:cNvGrpSpPr/>
          <p:nvPr/>
        </p:nvGrpSpPr>
        <p:grpSpPr>
          <a:xfrm>
            <a:off x="1022064" y="3449815"/>
            <a:ext cx="335791" cy="334915"/>
            <a:chOff x="-28461325" y="3545475"/>
            <a:chExt cx="296950" cy="296175"/>
          </a:xfrm>
        </p:grpSpPr>
        <p:sp>
          <p:nvSpPr>
            <p:cNvPr id="7999" name="Google Shape;7999;p51"/>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1"/>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1"/>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1"/>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1"/>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1"/>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51"/>
          <p:cNvGrpSpPr/>
          <p:nvPr/>
        </p:nvGrpSpPr>
        <p:grpSpPr>
          <a:xfrm>
            <a:off x="1018487" y="3884028"/>
            <a:ext cx="342943" cy="334886"/>
            <a:chOff x="-28463700" y="3914875"/>
            <a:chExt cx="303275" cy="296150"/>
          </a:xfrm>
        </p:grpSpPr>
        <p:sp>
          <p:nvSpPr>
            <p:cNvPr id="8006" name="Google Shape;8006;p51"/>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1"/>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51"/>
          <p:cNvGrpSpPr/>
          <p:nvPr/>
        </p:nvGrpSpPr>
        <p:grpSpPr>
          <a:xfrm>
            <a:off x="3139779" y="3097020"/>
            <a:ext cx="334010" cy="215559"/>
            <a:chOff x="-26573400" y="3224125"/>
            <a:chExt cx="295375" cy="190625"/>
          </a:xfrm>
        </p:grpSpPr>
        <p:sp>
          <p:nvSpPr>
            <p:cNvPr id="8009" name="Google Shape;8009;p51"/>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1"/>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51"/>
          <p:cNvGrpSpPr/>
          <p:nvPr/>
        </p:nvGrpSpPr>
        <p:grpSpPr>
          <a:xfrm>
            <a:off x="3139779" y="3450254"/>
            <a:ext cx="334010" cy="334038"/>
            <a:chOff x="-26573400" y="3546250"/>
            <a:chExt cx="295375" cy="295400"/>
          </a:xfrm>
        </p:grpSpPr>
        <p:sp>
          <p:nvSpPr>
            <p:cNvPr id="8012" name="Google Shape;8012;p51"/>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1"/>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1"/>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1"/>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1"/>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51"/>
          <p:cNvGrpSpPr/>
          <p:nvPr/>
        </p:nvGrpSpPr>
        <p:grpSpPr>
          <a:xfrm>
            <a:off x="3128655" y="3884339"/>
            <a:ext cx="356259" cy="334264"/>
            <a:chOff x="-26583625" y="3917025"/>
            <a:chExt cx="315050" cy="295600"/>
          </a:xfrm>
        </p:grpSpPr>
        <p:sp>
          <p:nvSpPr>
            <p:cNvPr id="8018" name="Google Shape;8018;p51"/>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1"/>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1"/>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1"/>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2" name="Google Shape;8022;p51"/>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3" name="Google Shape;8023;p51"/>
          <p:cNvGrpSpPr/>
          <p:nvPr/>
        </p:nvGrpSpPr>
        <p:grpSpPr>
          <a:xfrm>
            <a:off x="5269754" y="3449815"/>
            <a:ext cx="274360" cy="334915"/>
            <a:chOff x="-24694925" y="3518700"/>
            <a:chExt cx="242625" cy="296175"/>
          </a:xfrm>
        </p:grpSpPr>
        <p:sp>
          <p:nvSpPr>
            <p:cNvPr id="8024" name="Google Shape;8024;p51"/>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1"/>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1"/>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1"/>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51"/>
          <p:cNvGrpSpPr/>
          <p:nvPr/>
        </p:nvGrpSpPr>
        <p:grpSpPr>
          <a:xfrm>
            <a:off x="5269315" y="3884014"/>
            <a:ext cx="275237" cy="334915"/>
            <a:chOff x="-24709100" y="3888875"/>
            <a:chExt cx="243400" cy="296175"/>
          </a:xfrm>
        </p:grpSpPr>
        <p:sp>
          <p:nvSpPr>
            <p:cNvPr id="8029" name="Google Shape;8029;p51"/>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1"/>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1"/>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51"/>
          <p:cNvGrpSpPr/>
          <p:nvPr/>
        </p:nvGrpSpPr>
        <p:grpSpPr>
          <a:xfrm>
            <a:off x="7357589" y="3038896"/>
            <a:ext cx="338448" cy="331805"/>
            <a:chOff x="-22863675" y="3131775"/>
            <a:chExt cx="299300" cy="293425"/>
          </a:xfrm>
        </p:grpSpPr>
        <p:sp>
          <p:nvSpPr>
            <p:cNvPr id="8033" name="Google Shape;8033;p51"/>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1"/>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1"/>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1"/>
          <p:cNvGrpSpPr/>
          <p:nvPr/>
        </p:nvGrpSpPr>
        <p:grpSpPr>
          <a:xfrm>
            <a:off x="1458906" y="3037356"/>
            <a:ext cx="294828" cy="334886"/>
            <a:chOff x="-28069875" y="3175300"/>
            <a:chExt cx="260725" cy="296150"/>
          </a:xfrm>
        </p:grpSpPr>
        <p:sp>
          <p:nvSpPr>
            <p:cNvPr id="8037" name="Google Shape;8037;p51"/>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1"/>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1"/>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1"/>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1"/>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1"/>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1"/>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1"/>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1"/>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6" name="Google Shape;8046;p51"/>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7" name="Google Shape;8047;p51"/>
          <p:cNvGrpSpPr/>
          <p:nvPr/>
        </p:nvGrpSpPr>
        <p:grpSpPr>
          <a:xfrm>
            <a:off x="1498088" y="3884467"/>
            <a:ext cx="216463" cy="334010"/>
            <a:chOff x="-28032075" y="3916450"/>
            <a:chExt cx="191425" cy="295375"/>
          </a:xfrm>
        </p:grpSpPr>
        <p:sp>
          <p:nvSpPr>
            <p:cNvPr id="8048" name="Google Shape;8048;p51"/>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1"/>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1"/>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51"/>
          <p:cNvGrpSpPr/>
          <p:nvPr/>
        </p:nvGrpSpPr>
        <p:grpSpPr>
          <a:xfrm>
            <a:off x="3553468" y="3037342"/>
            <a:ext cx="334915" cy="334915"/>
            <a:chOff x="-26201650" y="3176075"/>
            <a:chExt cx="296175" cy="296175"/>
          </a:xfrm>
        </p:grpSpPr>
        <p:sp>
          <p:nvSpPr>
            <p:cNvPr id="8052" name="Google Shape;8052;p51"/>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1"/>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51"/>
          <p:cNvGrpSpPr/>
          <p:nvPr/>
        </p:nvGrpSpPr>
        <p:grpSpPr>
          <a:xfrm>
            <a:off x="3553016" y="3450268"/>
            <a:ext cx="335819" cy="334010"/>
            <a:chOff x="-26204800" y="3547050"/>
            <a:chExt cx="296975" cy="295375"/>
          </a:xfrm>
        </p:grpSpPr>
        <p:sp>
          <p:nvSpPr>
            <p:cNvPr id="8055" name="Google Shape;8055;p51"/>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1"/>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7" name="Google Shape;8057;p51"/>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8" name="Google Shape;8058;p51"/>
          <p:cNvGrpSpPr/>
          <p:nvPr/>
        </p:nvGrpSpPr>
        <p:grpSpPr>
          <a:xfrm>
            <a:off x="5668240" y="3037342"/>
            <a:ext cx="327791" cy="334915"/>
            <a:chOff x="-24353875" y="3147725"/>
            <a:chExt cx="289875" cy="296175"/>
          </a:xfrm>
        </p:grpSpPr>
        <p:sp>
          <p:nvSpPr>
            <p:cNvPr id="8059" name="Google Shape;8059;p51"/>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1"/>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1" name="Google Shape;8061;p51"/>
          <p:cNvGrpSpPr/>
          <p:nvPr/>
        </p:nvGrpSpPr>
        <p:grpSpPr>
          <a:xfrm>
            <a:off x="5675816" y="3450253"/>
            <a:ext cx="312638" cy="334038"/>
            <a:chOff x="-24344425" y="3519475"/>
            <a:chExt cx="276475" cy="295400"/>
          </a:xfrm>
        </p:grpSpPr>
        <p:sp>
          <p:nvSpPr>
            <p:cNvPr id="8062" name="Google Shape;8062;p51"/>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1"/>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51"/>
          <p:cNvGrpSpPr/>
          <p:nvPr/>
        </p:nvGrpSpPr>
        <p:grpSpPr>
          <a:xfrm>
            <a:off x="5666020" y="3886247"/>
            <a:ext cx="332229" cy="330448"/>
            <a:chOff x="-24353075" y="3891250"/>
            <a:chExt cx="293800" cy="292225"/>
          </a:xfrm>
        </p:grpSpPr>
        <p:sp>
          <p:nvSpPr>
            <p:cNvPr id="8065" name="Google Shape;8065;p51"/>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1"/>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7" name="Google Shape;8067;p51"/>
          <p:cNvGrpSpPr/>
          <p:nvPr/>
        </p:nvGrpSpPr>
        <p:grpSpPr>
          <a:xfrm>
            <a:off x="7358918" y="3450465"/>
            <a:ext cx="335791" cy="333614"/>
            <a:chOff x="-22845575" y="3504075"/>
            <a:chExt cx="296950" cy="295025"/>
          </a:xfrm>
        </p:grpSpPr>
        <p:sp>
          <p:nvSpPr>
            <p:cNvPr id="8068" name="Google Shape;8068;p51"/>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1"/>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0" name="Google Shape;8070;p51"/>
          <p:cNvGrpSpPr/>
          <p:nvPr/>
        </p:nvGrpSpPr>
        <p:grpSpPr>
          <a:xfrm>
            <a:off x="1887683" y="3037794"/>
            <a:ext cx="284142" cy="334010"/>
            <a:chOff x="-27691025" y="3175300"/>
            <a:chExt cx="251275" cy="295375"/>
          </a:xfrm>
        </p:grpSpPr>
        <p:sp>
          <p:nvSpPr>
            <p:cNvPr id="8071" name="Google Shape;8071;p51"/>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1"/>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1"/>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1"/>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51"/>
          <p:cNvGrpSpPr/>
          <p:nvPr/>
        </p:nvGrpSpPr>
        <p:grpSpPr>
          <a:xfrm>
            <a:off x="1861406" y="3509055"/>
            <a:ext cx="336696" cy="216435"/>
            <a:chOff x="-27721750" y="3598250"/>
            <a:chExt cx="297750" cy="191400"/>
          </a:xfrm>
        </p:grpSpPr>
        <p:sp>
          <p:nvSpPr>
            <p:cNvPr id="8076" name="Google Shape;8076;p51"/>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1"/>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51"/>
          <p:cNvGrpSpPr/>
          <p:nvPr/>
        </p:nvGrpSpPr>
        <p:grpSpPr>
          <a:xfrm>
            <a:off x="1862735" y="3889640"/>
            <a:ext cx="334038" cy="323663"/>
            <a:chOff x="-27719400" y="3925600"/>
            <a:chExt cx="295400" cy="286225"/>
          </a:xfrm>
        </p:grpSpPr>
        <p:sp>
          <p:nvSpPr>
            <p:cNvPr id="8079" name="Google Shape;8079;p51"/>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1"/>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1"/>
          <p:cNvGrpSpPr/>
          <p:nvPr/>
        </p:nvGrpSpPr>
        <p:grpSpPr>
          <a:xfrm>
            <a:off x="3971200" y="3036904"/>
            <a:ext cx="335791" cy="335791"/>
            <a:chOff x="-25834600" y="3176875"/>
            <a:chExt cx="296950" cy="296950"/>
          </a:xfrm>
        </p:grpSpPr>
        <p:sp>
          <p:nvSpPr>
            <p:cNvPr id="8082" name="Google Shape;8082;p51"/>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1"/>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1"/>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1"/>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1"/>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51"/>
          <p:cNvGrpSpPr/>
          <p:nvPr/>
        </p:nvGrpSpPr>
        <p:grpSpPr>
          <a:xfrm>
            <a:off x="3971200" y="3460064"/>
            <a:ext cx="335791" cy="314419"/>
            <a:chOff x="-25834600" y="3564375"/>
            <a:chExt cx="296950" cy="278050"/>
          </a:xfrm>
        </p:grpSpPr>
        <p:sp>
          <p:nvSpPr>
            <p:cNvPr id="8088" name="Google Shape;8088;p51"/>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1"/>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1"/>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1"/>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1"/>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1"/>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1"/>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1"/>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6" name="Google Shape;8096;p51"/>
          <p:cNvGrpSpPr/>
          <p:nvPr/>
        </p:nvGrpSpPr>
        <p:grpSpPr>
          <a:xfrm>
            <a:off x="3969419" y="3884127"/>
            <a:ext cx="339353" cy="334689"/>
            <a:chOff x="-25834600" y="3915850"/>
            <a:chExt cx="300100" cy="295975"/>
          </a:xfrm>
        </p:grpSpPr>
        <p:sp>
          <p:nvSpPr>
            <p:cNvPr id="8097" name="Google Shape;8097;p51"/>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1"/>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1"/>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51"/>
          <p:cNvGrpSpPr/>
          <p:nvPr/>
        </p:nvGrpSpPr>
        <p:grpSpPr>
          <a:xfrm>
            <a:off x="6145557" y="3038218"/>
            <a:ext cx="217340" cy="333162"/>
            <a:chOff x="-23930925" y="3149300"/>
            <a:chExt cx="192200" cy="294625"/>
          </a:xfrm>
        </p:grpSpPr>
        <p:sp>
          <p:nvSpPr>
            <p:cNvPr id="8101" name="Google Shape;8101;p51"/>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1"/>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1"/>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1"/>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51"/>
          <p:cNvGrpSpPr/>
          <p:nvPr/>
        </p:nvGrpSpPr>
        <p:grpSpPr>
          <a:xfrm>
            <a:off x="6104579" y="3450253"/>
            <a:ext cx="299294" cy="334038"/>
            <a:chOff x="-23962425" y="3519475"/>
            <a:chExt cx="264675" cy="295400"/>
          </a:xfrm>
        </p:grpSpPr>
        <p:sp>
          <p:nvSpPr>
            <p:cNvPr id="8106" name="Google Shape;8106;p51"/>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1"/>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8" name="Google Shape;8108;p51"/>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9" name="Google Shape;8109;p51"/>
          <p:cNvGrpSpPr/>
          <p:nvPr/>
        </p:nvGrpSpPr>
        <p:grpSpPr>
          <a:xfrm>
            <a:off x="7413239" y="3884466"/>
            <a:ext cx="227149" cy="334010"/>
            <a:chOff x="-22788075" y="3904625"/>
            <a:chExt cx="200875" cy="295375"/>
          </a:xfrm>
        </p:grpSpPr>
        <p:sp>
          <p:nvSpPr>
            <p:cNvPr id="8110" name="Google Shape;8110;p51"/>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1"/>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1"/>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1"/>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4" name="Google Shape;8114;p51"/>
          <p:cNvGrpSpPr/>
          <p:nvPr/>
        </p:nvGrpSpPr>
        <p:grpSpPr>
          <a:xfrm>
            <a:off x="2285731" y="3037356"/>
            <a:ext cx="336696" cy="334886"/>
            <a:chOff x="-27351575" y="3175300"/>
            <a:chExt cx="297750" cy="296150"/>
          </a:xfrm>
        </p:grpSpPr>
        <p:sp>
          <p:nvSpPr>
            <p:cNvPr id="8115" name="Google Shape;8115;p51"/>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1"/>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1"/>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1"/>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9" name="Google Shape;8119;p51"/>
          <p:cNvGrpSpPr/>
          <p:nvPr/>
        </p:nvGrpSpPr>
        <p:grpSpPr>
          <a:xfrm>
            <a:off x="2326270" y="3449702"/>
            <a:ext cx="255617" cy="335141"/>
            <a:chOff x="-27313750" y="3545275"/>
            <a:chExt cx="226050" cy="296375"/>
          </a:xfrm>
        </p:grpSpPr>
        <p:sp>
          <p:nvSpPr>
            <p:cNvPr id="8120" name="Google Shape;8120;p51"/>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1"/>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1"/>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3" name="Google Shape;8123;p51"/>
          <p:cNvGrpSpPr/>
          <p:nvPr/>
        </p:nvGrpSpPr>
        <p:grpSpPr>
          <a:xfrm>
            <a:off x="2285731" y="3882233"/>
            <a:ext cx="336696" cy="338477"/>
            <a:chOff x="-27351575" y="3915650"/>
            <a:chExt cx="297750" cy="299325"/>
          </a:xfrm>
        </p:grpSpPr>
        <p:sp>
          <p:nvSpPr>
            <p:cNvPr id="8124" name="Google Shape;8124;p51"/>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1"/>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51"/>
          <p:cNvGrpSpPr/>
          <p:nvPr/>
        </p:nvGrpSpPr>
        <p:grpSpPr>
          <a:xfrm>
            <a:off x="4416366" y="3037243"/>
            <a:ext cx="302857" cy="335113"/>
            <a:chOff x="-25445525" y="3175900"/>
            <a:chExt cx="267825" cy="296350"/>
          </a:xfrm>
        </p:grpSpPr>
        <p:sp>
          <p:nvSpPr>
            <p:cNvPr id="8127" name="Google Shape;8127;p51"/>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1"/>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1"/>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51"/>
          <p:cNvGrpSpPr/>
          <p:nvPr/>
        </p:nvGrpSpPr>
        <p:grpSpPr>
          <a:xfrm>
            <a:off x="4399008" y="3460516"/>
            <a:ext cx="337572" cy="313514"/>
            <a:chOff x="-25465200" y="3565175"/>
            <a:chExt cx="298525" cy="277250"/>
          </a:xfrm>
        </p:grpSpPr>
        <p:sp>
          <p:nvSpPr>
            <p:cNvPr id="8131" name="Google Shape;8131;p51"/>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1"/>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51"/>
          <p:cNvGrpSpPr/>
          <p:nvPr/>
        </p:nvGrpSpPr>
        <p:grpSpPr>
          <a:xfrm>
            <a:off x="4398570" y="3884749"/>
            <a:ext cx="338448" cy="333445"/>
            <a:chOff x="-25465200" y="3916150"/>
            <a:chExt cx="299300" cy="294875"/>
          </a:xfrm>
        </p:grpSpPr>
        <p:sp>
          <p:nvSpPr>
            <p:cNvPr id="8134" name="Google Shape;8134;p51"/>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1"/>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51"/>
          <p:cNvGrpSpPr/>
          <p:nvPr/>
        </p:nvGrpSpPr>
        <p:grpSpPr>
          <a:xfrm>
            <a:off x="6512889" y="3037356"/>
            <a:ext cx="334010" cy="334886"/>
            <a:chOff x="-23615075" y="3148525"/>
            <a:chExt cx="295375" cy="296150"/>
          </a:xfrm>
        </p:grpSpPr>
        <p:sp>
          <p:nvSpPr>
            <p:cNvPr id="8137" name="Google Shape;8137;p51"/>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1"/>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1"/>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1"/>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1" name="Google Shape;8141;p51"/>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2" name="Google Shape;8142;p51"/>
          <p:cNvGrpSpPr/>
          <p:nvPr/>
        </p:nvGrpSpPr>
        <p:grpSpPr>
          <a:xfrm>
            <a:off x="6512437" y="3893810"/>
            <a:ext cx="334915" cy="315324"/>
            <a:chOff x="-23615075" y="3906200"/>
            <a:chExt cx="296175" cy="278850"/>
          </a:xfrm>
        </p:grpSpPr>
        <p:sp>
          <p:nvSpPr>
            <p:cNvPr id="8143" name="Google Shape;8143;p51"/>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1"/>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1"/>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6" name="Google Shape;8146;p51"/>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7" name="Google Shape;8147;p51"/>
          <p:cNvGrpSpPr/>
          <p:nvPr/>
        </p:nvGrpSpPr>
        <p:grpSpPr>
          <a:xfrm>
            <a:off x="2707822" y="3037469"/>
            <a:ext cx="335791" cy="334660"/>
            <a:chOff x="-26980600" y="3175500"/>
            <a:chExt cx="296950" cy="295950"/>
          </a:xfrm>
        </p:grpSpPr>
        <p:sp>
          <p:nvSpPr>
            <p:cNvPr id="8148" name="Google Shape;8148;p51"/>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1"/>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1"/>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1" name="Google Shape;8151;p51"/>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2" name="Google Shape;8152;p51"/>
          <p:cNvGrpSpPr/>
          <p:nvPr/>
        </p:nvGrpSpPr>
        <p:grpSpPr>
          <a:xfrm>
            <a:off x="2708275" y="3914292"/>
            <a:ext cx="334886" cy="274360"/>
            <a:chOff x="-26981375" y="3951875"/>
            <a:chExt cx="296150" cy="242625"/>
          </a:xfrm>
        </p:grpSpPr>
        <p:sp>
          <p:nvSpPr>
            <p:cNvPr id="8153" name="Google Shape;8153;p51"/>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1"/>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1"/>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6" name="Google Shape;8156;p51"/>
          <p:cNvGrpSpPr/>
          <p:nvPr/>
        </p:nvGrpSpPr>
        <p:grpSpPr>
          <a:xfrm>
            <a:off x="4817602" y="3036451"/>
            <a:ext cx="334038" cy="336696"/>
            <a:chOff x="-25094250" y="3176075"/>
            <a:chExt cx="295400" cy="297750"/>
          </a:xfrm>
        </p:grpSpPr>
        <p:sp>
          <p:nvSpPr>
            <p:cNvPr id="8157" name="Google Shape;8157;p51"/>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1"/>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1"/>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51"/>
          <p:cNvGrpSpPr/>
          <p:nvPr/>
        </p:nvGrpSpPr>
        <p:grpSpPr>
          <a:xfrm>
            <a:off x="4817602" y="3450268"/>
            <a:ext cx="334038" cy="334010"/>
            <a:chOff x="-25094250" y="3547050"/>
            <a:chExt cx="295400" cy="295375"/>
          </a:xfrm>
        </p:grpSpPr>
        <p:sp>
          <p:nvSpPr>
            <p:cNvPr id="8161" name="Google Shape;8161;p51"/>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1"/>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1"/>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1"/>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1"/>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6" name="Google Shape;8166;p51"/>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7" name="Google Shape;8167;p51"/>
          <p:cNvGrpSpPr/>
          <p:nvPr/>
        </p:nvGrpSpPr>
        <p:grpSpPr>
          <a:xfrm>
            <a:off x="6936323" y="3037356"/>
            <a:ext cx="334886" cy="334886"/>
            <a:chOff x="-23245675" y="3148525"/>
            <a:chExt cx="296150" cy="296150"/>
          </a:xfrm>
        </p:grpSpPr>
        <p:sp>
          <p:nvSpPr>
            <p:cNvPr id="8168" name="Google Shape;8168;p51"/>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1"/>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1"/>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1" name="Google Shape;8171;p51"/>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2" name="Google Shape;8172;p51"/>
          <p:cNvGrpSpPr/>
          <p:nvPr/>
        </p:nvGrpSpPr>
        <p:grpSpPr>
          <a:xfrm>
            <a:off x="6936762" y="3884028"/>
            <a:ext cx="334010" cy="334886"/>
            <a:chOff x="-23244900" y="3888100"/>
            <a:chExt cx="295375" cy="296150"/>
          </a:xfrm>
        </p:grpSpPr>
        <p:sp>
          <p:nvSpPr>
            <p:cNvPr id="8173" name="Google Shape;8173;p51"/>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1"/>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1"/>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1"/>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1"/>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1"/>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1"/>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1"/>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1"/>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1"/>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1"/>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4" name="Google Shape;8184;p51"/>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188"/>
        <p:cNvGrpSpPr/>
        <p:nvPr/>
      </p:nvGrpSpPr>
      <p:grpSpPr>
        <a:xfrm>
          <a:off x="0" y="0"/>
          <a:ext cx="0" cy="0"/>
          <a:chOff x="0" y="0"/>
          <a:chExt cx="0" cy="0"/>
        </a:xfrm>
      </p:grpSpPr>
      <p:sp>
        <p:nvSpPr>
          <p:cNvPr id="8189" name="Google Shape;8189;p5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190" name="Google Shape;8190;p52"/>
          <p:cNvSpPr/>
          <p:nvPr/>
        </p:nvSpPr>
        <p:spPr>
          <a:xfrm>
            <a:off x="1072928"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1" name="Google Shape;8191;p52"/>
          <p:cNvGrpSpPr/>
          <p:nvPr/>
        </p:nvGrpSpPr>
        <p:grpSpPr>
          <a:xfrm>
            <a:off x="1032281" y="2096112"/>
            <a:ext cx="341820" cy="341736"/>
            <a:chOff x="-21298675" y="2414425"/>
            <a:chExt cx="306400" cy="306325"/>
          </a:xfrm>
        </p:grpSpPr>
        <p:sp>
          <p:nvSpPr>
            <p:cNvPr id="8192" name="Google Shape;8192;p52"/>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2"/>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2"/>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2"/>
          <p:cNvGrpSpPr/>
          <p:nvPr/>
        </p:nvGrpSpPr>
        <p:grpSpPr>
          <a:xfrm>
            <a:off x="1031834" y="2520890"/>
            <a:ext cx="342712" cy="319647"/>
            <a:chOff x="-21299475" y="2798025"/>
            <a:chExt cx="307200" cy="286525"/>
          </a:xfrm>
        </p:grpSpPr>
        <p:sp>
          <p:nvSpPr>
            <p:cNvPr id="8196" name="Google Shape;8196;p52"/>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52"/>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2"/>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52"/>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52"/>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2"/>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52"/>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2"/>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2"/>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2"/>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2"/>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2"/>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52"/>
          <p:cNvSpPr/>
          <p:nvPr/>
        </p:nvSpPr>
        <p:spPr>
          <a:xfrm>
            <a:off x="3128634"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2"/>
          <p:cNvSpPr/>
          <p:nvPr/>
        </p:nvSpPr>
        <p:spPr>
          <a:xfrm>
            <a:off x="3128202"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2"/>
          <p:cNvSpPr/>
          <p:nvPr/>
        </p:nvSpPr>
        <p:spPr>
          <a:xfrm>
            <a:off x="3122485"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1" name="Google Shape;8211;p52"/>
          <p:cNvGrpSpPr/>
          <p:nvPr/>
        </p:nvGrpSpPr>
        <p:grpSpPr>
          <a:xfrm>
            <a:off x="5243755" y="1676827"/>
            <a:ext cx="297029" cy="339198"/>
            <a:chOff x="-17545650" y="2051350"/>
            <a:chExt cx="266250" cy="304050"/>
          </a:xfrm>
        </p:grpSpPr>
        <p:sp>
          <p:nvSpPr>
            <p:cNvPr id="8212" name="Google Shape;8212;p52"/>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2"/>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2"/>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52"/>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6" name="Google Shape;8216;p52"/>
          <p:cNvSpPr/>
          <p:nvPr/>
        </p:nvSpPr>
        <p:spPr>
          <a:xfrm>
            <a:off x="5221706"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7" name="Google Shape;8217;p52"/>
          <p:cNvGrpSpPr/>
          <p:nvPr/>
        </p:nvGrpSpPr>
        <p:grpSpPr>
          <a:xfrm>
            <a:off x="5222670" y="2521211"/>
            <a:ext cx="339198" cy="319006"/>
            <a:chOff x="-17565350" y="2809825"/>
            <a:chExt cx="304050" cy="285950"/>
          </a:xfrm>
        </p:grpSpPr>
        <p:sp>
          <p:nvSpPr>
            <p:cNvPr id="8218" name="Google Shape;8218;p52"/>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2"/>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2"/>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2"/>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52"/>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3" name="Google Shape;8223;p52"/>
          <p:cNvSpPr/>
          <p:nvPr/>
        </p:nvSpPr>
        <p:spPr>
          <a:xfrm>
            <a:off x="7360389"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52"/>
          <p:cNvSpPr/>
          <p:nvPr/>
        </p:nvSpPr>
        <p:spPr>
          <a:xfrm>
            <a:off x="1451210"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2"/>
          <p:cNvSpPr/>
          <p:nvPr/>
        </p:nvSpPr>
        <p:spPr>
          <a:xfrm>
            <a:off x="1451210"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6" name="Google Shape;8226;p52"/>
          <p:cNvGrpSpPr/>
          <p:nvPr/>
        </p:nvGrpSpPr>
        <p:grpSpPr>
          <a:xfrm>
            <a:off x="1471646" y="2510683"/>
            <a:ext cx="298730" cy="340063"/>
            <a:chOff x="-20904875" y="2788575"/>
            <a:chExt cx="267775" cy="304825"/>
          </a:xfrm>
        </p:grpSpPr>
        <p:sp>
          <p:nvSpPr>
            <p:cNvPr id="8227" name="Google Shape;8227;p52"/>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2"/>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9" name="Google Shape;8229;p52"/>
          <p:cNvGrpSpPr/>
          <p:nvPr/>
        </p:nvGrpSpPr>
        <p:grpSpPr>
          <a:xfrm>
            <a:off x="3581724" y="2097812"/>
            <a:ext cx="258373" cy="338334"/>
            <a:chOff x="-19006700" y="2434925"/>
            <a:chExt cx="231600" cy="303275"/>
          </a:xfrm>
        </p:grpSpPr>
        <p:sp>
          <p:nvSpPr>
            <p:cNvPr id="8230" name="Google Shape;8230;p52"/>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2"/>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2"/>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2"/>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4" name="Google Shape;8234;p52"/>
          <p:cNvSpPr/>
          <p:nvPr/>
        </p:nvSpPr>
        <p:spPr>
          <a:xfrm>
            <a:off x="3540734"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2"/>
          <p:cNvSpPr/>
          <p:nvPr/>
        </p:nvSpPr>
        <p:spPr>
          <a:xfrm>
            <a:off x="5668006"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6" name="Google Shape;8236;p52"/>
          <p:cNvGrpSpPr/>
          <p:nvPr/>
        </p:nvGrpSpPr>
        <p:grpSpPr>
          <a:xfrm>
            <a:off x="5647441" y="2107491"/>
            <a:ext cx="340063" cy="318978"/>
            <a:chOff x="-17190425" y="2435725"/>
            <a:chExt cx="304825" cy="285925"/>
          </a:xfrm>
        </p:grpSpPr>
        <p:sp>
          <p:nvSpPr>
            <p:cNvPr id="8237" name="Google Shape;8237;p52"/>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52"/>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2"/>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0" name="Google Shape;8240;p52"/>
          <p:cNvSpPr/>
          <p:nvPr/>
        </p:nvSpPr>
        <p:spPr>
          <a:xfrm>
            <a:off x="5648678"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1" name="Google Shape;8241;p52"/>
          <p:cNvGrpSpPr/>
          <p:nvPr/>
        </p:nvGrpSpPr>
        <p:grpSpPr>
          <a:xfrm>
            <a:off x="7319127" y="2096516"/>
            <a:ext cx="341820" cy="340927"/>
            <a:chOff x="-15719925" y="2416825"/>
            <a:chExt cx="306400" cy="305600"/>
          </a:xfrm>
        </p:grpSpPr>
        <p:sp>
          <p:nvSpPr>
            <p:cNvPr id="8242" name="Google Shape;8242;p52"/>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52"/>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52"/>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5" name="Google Shape;8245;p52"/>
          <p:cNvSpPr/>
          <p:nvPr/>
        </p:nvSpPr>
        <p:spPr>
          <a:xfrm>
            <a:off x="1873789"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2"/>
          <p:cNvSpPr/>
          <p:nvPr/>
        </p:nvSpPr>
        <p:spPr>
          <a:xfrm>
            <a:off x="1875100"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7" name="Google Shape;8247;p52"/>
          <p:cNvGrpSpPr/>
          <p:nvPr/>
        </p:nvGrpSpPr>
        <p:grpSpPr>
          <a:xfrm>
            <a:off x="1873533" y="2511115"/>
            <a:ext cx="344442" cy="339198"/>
            <a:chOff x="-20550425" y="2789350"/>
            <a:chExt cx="308750" cy="304050"/>
          </a:xfrm>
        </p:grpSpPr>
        <p:sp>
          <p:nvSpPr>
            <p:cNvPr id="8248" name="Google Shape;8248;p52"/>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2"/>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0" name="Google Shape;8250;p52"/>
          <p:cNvGrpSpPr/>
          <p:nvPr/>
        </p:nvGrpSpPr>
        <p:grpSpPr>
          <a:xfrm>
            <a:off x="3965636" y="1676283"/>
            <a:ext cx="340091" cy="340286"/>
            <a:chOff x="-18666450" y="2059825"/>
            <a:chExt cx="304850" cy="305025"/>
          </a:xfrm>
        </p:grpSpPr>
        <p:sp>
          <p:nvSpPr>
            <p:cNvPr id="8251" name="Google Shape;8251;p52"/>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52"/>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52"/>
          <p:cNvGrpSpPr/>
          <p:nvPr/>
        </p:nvGrpSpPr>
        <p:grpSpPr>
          <a:xfrm>
            <a:off x="3965204" y="2097826"/>
            <a:ext cx="340955" cy="338306"/>
            <a:chOff x="-18668025" y="2435725"/>
            <a:chExt cx="305625" cy="303250"/>
          </a:xfrm>
        </p:grpSpPr>
        <p:sp>
          <p:nvSpPr>
            <p:cNvPr id="8254" name="Google Shape;8254;p52"/>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2"/>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52"/>
          <p:cNvGrpSpPr/>
          <p:nvPr/>
        </p:nvGrpSpPr>
        <p:grpSpPr>
          <a:xfrm>
            <a:off x="3964771" y="2510682"/>
            <a:ext cx="341820" cy="340063"/>
            <a:chOff x="-18668800" y="2807475"/>
            <a:chExt cx="306400" cy="304825"/>
          </a:xfrm>
        </p:grpSpPr>
        <p:sp>
          <p:nvSpPr>
            <p:cNvPr id="8257" name="Google Shape;8257;p52"/>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2"/>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2"/>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2"/>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52"/>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2"/>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2"/>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2"/>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2"/>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52"/>
          <p:cNvGrpSpPr/>
          <p:nvPr/>
        </p:nvGrpSpPr>
        <p:grpSpPr>
          <a:xfrm>
            <a:off x="6084575" y="1675949"/>
            <a:ext cx="298786" cy="340955"/>
            <a:chOff x="-16798200" y="2050575"/>
            <a:chExt cx="267825" cy="305625"/>
          </a:xfrm>
        </p:grpSpPr>
        <p:sp>
          <p:nvSpPr>
            <p:cNvPr id="8267" name="Google Shape;8267;p52"/>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2"/>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52"/>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52"/>
          <p:cNvGrpSpPr/>
          <p:nvPr/>
        </p:nvGrpSpPr>
        <p:grpSpPr>
          <a:xfrm>
            <a:off x="6063490" y="2511561"/>
            <a:ext cx="340955" cy="338306"/>
            <a:chOff x="-16817100" y="2801175"/>
            <a:chExt cx="305625" cy="303250"/>
          </a:xfrm>
        </p:grpSpPr>
        <p:sp>
          <p:nvSpPr>
            <p:cNvPr id="8271" name="Google Shape;8271;p52"/>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2"/>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2"/>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2"/>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2"/>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2"/>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2"/>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2"/>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52"/>
          <p:cNvGrpSpPr/>
          <p:nvPr/>
        </p:nvGrpSpPr>
        <p:grpSpPr>
          <a:xfrm>
            <a:off x="7319127" y="2510237"/>
            <a:ext cx="341820" cy="340955"/>
            <a:chOff x="-15717575" y="2786200"/>
            <a:chExt cx="306400" cy="305625"/>
          </a:xfrm>
        </p:grpSpPr>
        <p:sp>
          <p:nvSpPr>
            <p:cNvPr id="8280" name="Google Shape;8280;p52"/>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2"/>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2"/>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2"/>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2"/>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2"/>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2"/>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52"/>
          <p:cNvGrpSpPr/>
          <p:nvPr/>
        </p:nvGrpSpPr>
        <p:grpSpPr>
          <a:xfrm>
            <a:off x="2292218" y="1676381"/>
            <a:ext cx="340955" cy="340091"/>
            <a:chOff x="-20173175" y="2038750"/>
            <a:chExt cx="305625" cy="304850"/>
          </a:xfrm>
        </p:grpSpPr>
        <p:sp>
          <p:nvSpPr>
            <p:cNvPr id="8288" name="Google Shape;8288;p52"/>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2"/>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0" name="Google Shape;8290;p52"/>
          <p:cNvSpPr/>
          <p:nvPr/>
        </p:nvSpPr>
        <p:spPr>
          <a:xfrm>
            <a:off x="2292485"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1" name="Google Shape;8291;p52"/>
          <p:cNvGrpSpPr/>
          <p:nvPr/>
        </p:nvGrpSpPr>
        <p:grpSpPr>
          <a:xfrm>
            <a:off x="2293096" y="2510237"/>
            <a:ext cx="339198" cy="340955"/>
            <a:chOff x="-20173175" y="2787775"/>
            <a:chExt cx="304050" cy="305625"/>
          </a:xfrm>
        </p:grpSpPr>
        <p:sp>
          <p:nvSpPr>
            <p:cNvPr id="8292" name="Google Shape;8292;p52"/>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2"/>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52"/>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52"/>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2"/>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2"/>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2"/>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52"/>
          <p:cNvGrpSpPr/>
          <p:nvPr/>
        </p:nvGrpSpPr>
        <p:grpSpPr>
          <a:xfrm>
            <a:off x="4392101" y="2097812"/>
            <a:ext cx="340063" cy="338334"/>
            <a:chOff x="-18294675" y="2434925"/>
            <a:chExt cx="304825" cy="303275"/>
          </a:xfrm>
        </p:grpSpPr>
        <p:sp>
          <p:nvSpPr>
            <p:cNvPr id="8300" name="Google Shape;8300;p52"/>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2"/>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2"/>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52"/>
          <p:cNvGrpSpPr/>
          <p:nvPr/>
        </p:nvGrpSpPr>
        <p:grpSpPr>
          <a:xfrm>
            <a:off x="4432513" y="2511546"/>
            <a:ext cx="259238" cy="338334"/>
            <a:chOff x="-18258450" y="2809825"/>
            <a:chExt cx="232375" cy="303275"/>
          </a:xfrm>
        </p:grpSpPr>
        <p:sp>
          <p:nvSpPr>
            <p:cNvPr id="8304" name="Google Shape;8304;p52"/>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2"/>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2"/>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07" name="Google Shape;8307;p52"/>
          <p:cNvSpPr/>
          <p:nvPr/>
        </p:nvSpPr>
        <p:spPr>
          <a:xfrm>
            <a:off x="6482095"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8" name="Google Shape;8308;p52"/>
          <p:cNvGrpSpPr/>
          <p:nvPr/>
        </p:nvGrpSpPr>
        <p:grpSpPr>
          <a:xfrm>
            <a:off x="6502814" y="2096934"/>
            <a:ext cx="297893" cy="340091"/>
            <a:chOff x="-16422500" y="2425450"/>
            <a:chExt cx="267025" cy="304850"/>
          </a:xfrm>
        </p:grpSpPr>
        <p:sp>
          <p:nvSpPr>
            <p:cNvPr id="8309" name="Google Shape;8309;p52"/>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2"/>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2"/>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52"/>
          <p:cNvGrpSpPr/>
          <p:nvPr/>
        </p:nvGrpSpPr>
        <p:grpSpPr>
          <a:xfrm>
            <a:off x="6481715" y="2511115"/>
            <a:ext cx="340091" cy="339198"/>
            <a:chOff x="-16442200" y="2801175"/>
            <a:chExt cx="304850" cy="304050"/>
          </a:xfrm>
        </p:grpSpPr>
        <p:sp>
          <p:nvSpPr>
            <p:cNvPr id="8313" name="Google Shape;8313;p52"/>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2"/>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2"/>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6" name="Google Shape;8316;p52"/>
          <p:cNvSpPr/>
          <p:nvPr/>
        </p:nvSpPr>
        <p:spPr>
          <a:xfrm>
            <a:off x="7738672"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52"/>
          <p:cNvSpPr/>
          <p:nvPr/>
        </p:nvSpPr>
        <p:spPr>
          <a:xfrm>
            <a:off x="2703720"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8" name="Google Shape;8318;p52"/>
          <p:cNvGrpSpPr/>
          <p:nvPr/>
        </p:nvGrpSpPr>
        <p:grpSpPr>
          <a:xfrm>
            <a:off x="2702117" y="2098371"/>
            <a:ext cx="345362" cy="337218"/>
            <a:chOff x="-19802200" y="2416025"/>
            <a:chExt cx="309575" cy="302275"/>
          </a:xfrm>
        </p:grpSpPr>
        <p:sp>
          <p:nvSpPr>
            <p:cNvPr id="8319" name="Google Shape;8319;p52"/>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52"/>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2"/>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2"/>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2"/>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4" name="Google Shape;8324;p52"/>
          <p:cNvGrpSpPr/>
          <p:nvPr/>
        </p:nvGrpSpPr>
        <p:grpSpPr>
          <a:xfrm>
            <a:off x="2704320" y="2511115"/>
            <a:ext cx="340955" cy="339198"/>
            <a:chOff x="-19801400" y="2788575"/>
            <a:chExt cx="305625" cy="304050"/>
          </a:xfrm>
        </p:grpSpPr>
        <p:sp>
          <p:nvSpPr>
            <p:cNvPr id="8325" name="Google Shape;8325;p52"/>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2"/>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2"/>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2"/>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2"/>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2"/>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52"/>
          <p:cNvGrpSpPr/>
          <p:nvPr/>
        </p:nvGrpSpPr>
        <p:grpSpPr>
          <a:xfrm>
            <a:off x="4824919" y="1676827"/>
            <a:ext cx="303164" cy="339198"/>
            <a:chOff x="-17903225" y="2060800"/>
            <a:chExt cx="271750" cy="304050"/>
          </a:xfrm>
        </p:grpSpPr>
        <p:sp>
          <p:nvSpPr>
            <p:cNvPr id="8332" name="Google Shape;8332;p52"/>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2"/>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2"/>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52"/>
          <p:cNvGrpSpPr/>
          <p:nvPr/>
        </p:nvGrpSpPr>
        <p:grpSpPr>
          <a:xfrm>
            <a:off x="4806470" y="2097380"/>
            <a:ext cx="340063" cy="339198"/>
            <a:chOff x="-17918975" y="2435725"/>
            <a:chExt cx="304825" cy="304050"/>
          </a:xfrm>
        </p:grpSpPr>
        <p:sp>
          <p:nvSpPr>
            <p:cNvPr id="8336" name="Google Shape;8336;p52"/>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2"/>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8" name="Google Shape;8338;p52"/>
          <p:cNvGrpSpPr/>
          <p:nvPr/>
        </p:nvGrpSpPr>
        <p:grpSpPr>
          <a:xfrm>
            <a:off x="4827109" y="2511993"/>
            <a:ext cx="298786" cy="337441"/>
            <a:chOff x="-17899300" y="2810625"/>
            <a:chExt cx="267825" cy="302475"/>
          </a:xfrm>
        </p:grpSpPr>
        <p:sp>
          <p:nvSpPr>
            <p:cNvPr id="8339" name="Google Shape;8339;p52"/>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52"/>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2"/>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2"/>
          <p:cNvGrpSpPr/>
          <p:nvPr/>
        </p:nvGrpSpPr>
        <p:grpSpPr>
          <a:xfrm>
            <a:off x="6899981" y="1687802"/>
            <a:ext cx="339198" cy="317249"/>
            <a:chOff x="-16066500" y="2060800"/>
            <a:chExt cx="304050" cy="284375"/>
          </a:xfrm>
        </p:grpSpPr>
        <p:sp>
          <p:nvSpPr>
            <p:cNvPr id="8343" name="Google Shape;8343;p52"/>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2"/>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2"/>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2"/>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2"/>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8" name="Google Shape;8348;p52"/>
          <p:cNvSpPr/>
          <p:nvPr/>
        </p:nvSpPr>
        <p:spPr>
          <a:xfrm>
            <a:off x="6898616"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2"/>
          <p:cNvSpPr/>
          <p:nvPr/>
        </p:nvSpPr>
        <p:spPr>
          <a:xfrm>
            <a:off x="6928487"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2"/>
          <p:cNvSpPr/>
          <p:nvPr/>
        </p:nvSpPr>
        <p:spPr>
          <a:xfrm>
            <a:off x="7737361"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2"/>
          <p:cNvSpPr/>
          <p:nvPr/>
        </p:nvSpPr>
        <p:spPr>
          <a:xfrm>
            <a:off x="1072928"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2" name="Google Shape;8352;p52"/>
          <p:cNvGrpSpPr/>
          <p:nvPr/>
        </p:nvGrpSpPr>
        <p:grpSpPr>
          <a:xfrm>
            <a:off x="1032281" y="3453878"/>
            <a:ext cx="341820" cy="339310"/>
            <a:chOff x="-21322300" y="3693325"/>
            <a:chExt cx="306400" cy="304150"/>
          </a:xfrm>
        </p:grpSpPr>
        <p:sp>
          <p:nvSpPr>
            <p:cNvPr id="8353" name="Google Shape;8353;p5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52"/>
          <p:cNvGrpSpPr/>
          <p:nvPr/>
        </p:nvGrpSpPr>
        <p:grpSpPr>
          <a:xfrm>
            <a:off x="1031835" y="3881711"/>
            <a:ext cx="342712" cy="318978"/>
            <a:chOff x="-21322300" y="4077125"/>
            <a:chExt cx="307200" cy="285925"/>
          </a:xfrm>
        </p:grpSpPr>
        <p:sp>
          <p:nvSpPr>
            <p:cNvPr id="8358" name="Google Shape;8358;p5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5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52"/>
          <p:cNvGrpSpPr/>
          <p:nvPr/>
        </p:nvGrpSpPr>
        <p:grpSpPr>
          <a:xfrm>
            <a:off x="3128343" y="3035374"/>
            <a:ext cx="340955" cy="339868"/>
            <a:chOff x="-19394200" y="3333800"/>
            <a:chExt cx="305625" cy="304650"/>
          </a:xfrm>
        </p:grpSpPr>
        <p:sp>
          <p:nvSpPr>
            <p:cNvPr id="8371" name="Google Shape;8371;p5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5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52"/>
          <p:cNvGrpSpPr/>
          <p:nvPr/>
        </p:nvGrpSpPr>
        <p:grpSpPr>
          <a:xfrm>
            <a:off x="3127465" y="3453933"/>
            <a:ext cx="342712" cy="339198"/>
            <a:chOff x="-19396575" y="3708500"/>
            <a:chExt cx="307200" cy="304050"/>
          </a:xfrm>
        </p:grpSpPr>
        <p:sp>
          <p:nvSpPr>
            <p:cNvPr id="8381" name="Google Shape;8381;p5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52"/>
          <p:cNvGrpSpPr/>
          <p:nvPr/>
        </p:nvGrpSpPr>
        <p:grpSpPr>
          <a:xfrm>
            <a:off x="3123072" y="3871307"/>
            <a:ext cx="351498" cy="339784"/>
            <a:chOff x="-19394200" y="4084200"/>
            <a:chExt cx="315075" cy="304575"/>
          </a:xfrm>
        </p:grpSpPr>
        <p:sp>
          <p:nvSpPr>
            <p:cNvPr id="8385" name="Google Shape;8385;p5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52"/>
          <p:cNvGrpSpPr/>
          <p:nvPr/>
        </p:nvGrpSpPr>
        <p:grpSpPr>
          <a:xfrm>
            <a:off x="5241119" y="3035277"/>
            <a:ext cx="302300" cy="340063"/>
            <a:chOff x="-17526750" y="3309200"/>
            <a:chExt cx="270975" cy="304825"/>
          </a:xfrm>
        </p:grpSpPr>
        <p:sp>
          <p:nvSpPr>
            <p:cNvPr id="8392" name="Google Shape;8392;p5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52"/>
          <p:cNvGrpSpPr/>
          <p:nvPr/>
        </p:nvGrpSpPr>
        <p:grpSpPr>
          <a:xfrm>
            <a:off x="5223116" y="3454380"/>
            <a:ext cx="338306" cy="338306"/>
            <a:chOff x="-17542500" y="3684100"/>
            <a:chExt cx="303250" cy="303250"/>
          </a:xfrm>
        </p:grpSpPr>
        <p:sp>
          <p:nvSpPr>
            <p:cNvPr id="8398" name="Google Shape;8398;p5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52"/>
          <p:cNvGrpSpPr/>
          <p:nvPr/>
        </p:nvGrpSpPr>
        <p:grpSpPr>
          <a:xfrm>
            <a:off x="5222669" y="3882143"/>
            <a:ext cx="339198" cy="318113"/>
            <a:chOff x="-17542500" y="4068450"/>
            <a:chExt cx="304050" cy="285150"/>
          </a:xfrm>
        </p:grpSpPr>
        <p:sp>
          <p:nvSpPr>
            <p:cNvPr id="8406" name="Google Shape;8406;p5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5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5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2" name="Google Shape;8412;p52"/>
          <p:cNvGrpSpPr/>
          <p:nvPr/>
        </p:nvGrpSpPr>
        <p:grpSpPr>
          <a:xfrm>
            <a:off x="7360417" y="3035709"/>
            <a:ext cx="259238" cy="339198"/>
            <a:chOff x="-15652200" y="3335975"/>
            <a:chExt cx="232375" cy="304050"/>
          </a:xfrm>
        </p:grpSpPr>
        <p:sp>
          <p:nvSpPr>
            <p:cNvPr id="8413" name="Google Shape;8413;p5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2"/>
          <p:cNvGrpSpPr/>
          <p:nvPr/>
        </p:nvGrpSpPr>
        <p:grpSpPr>
          <a:xfrm>
            <a:off x="1450980" y="3035709"/>
            <a:ext cx="340063" cy="339198"/>
            <a:chOff x="-20946600" y="3317850"/>
            <a:chExt cx="304825" cy="304050"/>
          </a:xfrm>
        </p:grpSpPr>
        <p:sp>
          <p:nvSpPr>
            <p:cNvPr id="8423" name="Google Shape;8423;p5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6" name="Google Shape;8426;p52"/>
          <p:cNvGrpSpPr/>
          <p:nvPr/>
        </p:nvGrpSpPr>
        <p:grpSpPr>
          <a:xfrm>
            <a:off x="1451412" y="3454045"/>
            <a:ext cx="339198" cy="338975"/>
            <a:chOff x="-20945825" y="3692175"/>
            <a:chExt cx="304050" cy="303850"/>
          </a:xfrm>
        </p:grpSpPr>
        <p:sp>
          <p:nvSpPr>
            <p:cNvPr id="8427" name="Google Shape;8427;p5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5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52"/>
          <p:cNvGrpSpPr/>
          <p:nvPr/>
        </p:nvGrpSpPr>
        <p:grpSpPr>
          <a:xfrm>
            <a:off x="1470740" y="3872047"/>
            <a:ext cx="300543" cy="338306"/>
            <a:chOff x="-20930075" y="4066100"/>
            <a:chExt cx="269400" cy="303250"/>
          </a:xfrm>
        </p:grpSpPr>
        <p:sp>
          <p:nvSpPr>
            <p:cNvPr id="8432" name="Google Shape;8432;p5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4" name="Google Shape;8434;p52"/>
          <p:cNvGrpSpPr/>
          <p:nvPr/>
        </p:nvGrpSpPr>
        <p:grpSpPr>
          <a:xfrm>
            <a:off x="3570302" y="3035918"/>
            <a:ext cx="281215" cy="338780"/>
            <a:chOff x="-18994100" y="3334775"/>
            <a:chExt cx="252075" cy="303675"/>
          </a:xfrm>
        </p:grpSpPr>
        <p:sp>
          <p:nvSpPr>
            <p:cNvPr id="8435" name="Google Shape;8435;p5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52"/>
          <p:cNvGrpSpPr/>
          <p:nvPr/>
        </p:nvGrpSpPr>
        <p:grpSpPr>
          <a:xfrm>
            <a:off x="3581291" y="3454812"/>
            <a:ext cx="259238" cy="337441"/>
            <a:chOff x="-18983850" y="3710075"/>
            <a:chExt cx="232375" cy="302475"/>
          </a:xfrm>
        </p:grpSpPr>
        <p:sp>
          <p:nvSpPr>
            <p:cNvPr id="8440" name="Google Shape;8440;p5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52"/>
          <p:cNvGrpSpPr/>
          <p:nvPr/>
        </p:nvGrpSpPr>
        <p:grpSpPr>
          <a:xfrm>
            <a:off x="3540878" y="3872032"/>
            <a:ext cx="340063" cy="338334"/>
            <a:chOff x="-19020075" y="4084200"/>
            <a:chExt cx="304825" cy="303275"/>
          </a:xfrm>
        </p:grpSpPr>
        <p:sp>
          <p:nvSpPr>
            <p:cNvPr id="8445" name="Google Shape;8445;p5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52"/>
          <p:cNvGrpSpPr/>
          <p:nvPr/>
        </p:nvGrpSpPr>
        <p:grpSpPr>
          <a:xfrm>
            <a:off x="5667647" y="3035277"/>
            <a:ext cx="299650" cy="340063"/>
            <a:chOff x="-17149475" y="3309200"/>
            <a:chExt cx="268600" cy="304825"/>
          </a:xfrm>
        </p:grpSpPr>
        <p:sp>
          <p:nvSpPr>
            <p:cNvPr id="8455" name="Google Shape;8455;p5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52"/>
          <p:cNvGrpSpPr/>
          <p:nvPr/>
        </p:nvGrpSpPr>
        <p:grpSpPr>
          <a:xfrm>
            <a:off x="5647873" y="3464909"/>
            <a:ext cx="339198" cy="317249"/>
            <a:chOff x="-17168375" y="3692750"/>
            <a:chExt cx="304050" cy="284375"/>
          </a:xfrm>
        </p:grpSpPr>
        <p:sp>
          <p:nvSpPr>
            <p:cNvPr id="8458" name="Google Shape;8458;p5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52"/>
          <p:cNvGrpSpPr/>
          <p:nvPr/>
        </p:nvGrpSpPr>
        <p:grpSpPr>
          <a:xfrm>
            <a:off x="5645237" y="3871601"/>
            <a:ext cx="344469" cy="339198"/>
            <a:chOff x="-17170750" y="4058800"/>
            <a:chExt cx="308775" cy="304050"/>
          </a:xfrm>
        </p:grpSpPr>
        <p:sp>
          <p:nvSpPr>
            <p:cNvPr id="8466" name="Google Shape;8466;p5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5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5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5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2"/>
          <p:cNvGrpSpPr/>
          <p:nvPr/>
        </p:nvGrpSpPr>
        <p:grpSpPr>
          <a:xfrm>
            <a:off x="7320004" y="3454812"/>
            <a:ext cx="340063" cy="337441"/>
            <a:chOff x="-15688425" y="3707725"/>
            <a:chExt cx="304825" cy="302475"/>
          </a:xfrm>
        </p:grpSpPr>
        <p:sp>
          <p:nvSpPr>
            <p:cNvPr id="8484" name="Google Shape;8484;p5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5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5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5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5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5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52"/>
          <p:cNvGrpSpPr/>
          <p:nvPr/>
        </p:nvGrpSpPr>
        <p:grpSpPr>
          <a:xfrm>
            <a:off x="1875277" y="3036365"/>
            <a:ext cx="340955" cy="337887"/>
            <a:chOff x="-20572500" y="3319025"/>
            <a:chExt cx="305625" cy="302875"/>
          </a:xfrm>
        </p:grpSpPr>
        <p:sp>
          <p:nvSpPr>
            <p:cNvPr id="8491" name="Google Shape;8491;p5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52"/>
          <p:cNvGrpSpPr/>
          <p:nvPr/>
        </p:nvGrpSpPr>
        <p:grpSpPr>
          <a:xfrm>
            <a:off x="1876155" y="3500608"/>
            <a:ext cx="339198" cy="245850"/>
            <a:chOff x="-20571700" y="3722875"/>
            <a:chExt cx="304050" cy="220375"/>
          </a:xfrm>
        </p:grpSpPr>
        <p:sp>
          <p:nvSpPr>
            <p:cNvPr id="8494" name="Google Shape;8494;p5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5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5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5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5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5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52"/>
          <p:cNvGrpSpPr/>
          <p:nvPr/>
        </p:nvGrpSpPr>
        <p:grpSpPr>
          <a:xfrm>
            <a:off x="1875723" y="3871168"/>
            <a:ext cx="340063" cy="340063"/>
            <a:chOff x="-20571700" y="4066875"/>
            <a:chExt cx="304825" cy="304825"/>
          </a:xfrm>
        </p:grpSpPr>
        <p:sp>
          <p:nvSpPr>
            <p:cNvPr id="8502" name="Google Shape;8502;p5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5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5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5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5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5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52"/>
          <p:cNvGrpSpPr/>
          <p:nvPr/>
        </p:nvGrpSpPr>
        <p:grpSpPr>
          <a:xfrm>
            <a:off x="3964324" y="3034719"/>
            <a:ext cx="342712" cy="341178"/>
            <a:chOff x="-18645175" y="3334200"/>
            <a:chExt cx="307200" cy="305825"/>
          </a:xfrm>
        </p:grpSpPr>
        <p:sp>
          <p:nvSpPr>
            <p:cNvPr id="8509" name="Google Shape;8509;p5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5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5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5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5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52"/>
          <p:cNvGrpSpPr/>
          <p:nvPr/>
        </p:nvGrpSpPr>
        <p:grpSpPr>
          <a:xfrm>
            <a:off x="3964771" y="3453487"/>
            <a:ext cx="341820" cy="340091"/>
            <a:chOff x="-18645175" y="3708500"/>
            <a:chExt cx="306400" cy="304850"/>
          </a:xfrm>
        </p:grpSpPr>
        <p:sp>
          <p:nvSpPr>
            <p:cNvPr id="8515" name="Google Shape;8515;p5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5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5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2"/>
          <p:cNvGrpSpPr/>
          <p:nvPr/>
        </p:nvGrpSpPr>
        <p:grpSpPr>
          <a:xfrm>
            <a:off x="3963014" y="3870680"/>
            <a:ext cx="345334" cy="341039"/>
            <a:chOff x="-18647525" y="4082625"/>
            <a:chExt cx="309550" cy="305700"/>
          </a:xfrm>
        </p:grpSpPr>
        <p:sp>
          <p:nvSpPr>
            <p:cNvPr id="8523" name="Google Shape;8523;p5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2"/>
          <p:cNvGrpSpPr/>
          <p:nvPr/>
        </p:nvGrpSpPr>
        <p:grpSpPr>
          <a:xfrm>
            <a:off x="6084588" y="3035724"/>
            <a:ext cx="298758" cy="339170"/>
            <a:chOff x="-16775350" y="3309200"/>
            <a:chExt cx="267800" cy="304025"/>
          </a:xfrm>
        </p:grpSpPr>
        <p:sp>
          <p:nvSpPr>
            <p:cNvPr id="8528" name="Google Shape;8528;p5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5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52"/>
          <p:cNvGrpSpPr/>
          <p:nvPr/>
        </p:nvGrpSpPr>
        <p:grpSpPr>
          <a:xfrm>
            <a:off x="6084588" y="3452609"/>
            <a:ext cx="298758" cy="341848"/>
            <a:chOff x="-16775350" y="3683300"/>
            <a:chExt cx="267800" cy="306425"/>
          </a:xfrm>
        </p:grpSpPr>
        <p:sp>
          <p:nvSpPr>
            <p:cNvPr id="8532" name="Google Shape;8532;p5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52"/>
          <p:cNvGrpSpPr/>
          <p:nvPr/>
        </p:nvGrpSpPr>
        <p:grpSpPr>
          <a:xfrm>
            <a:off x="6063490" y="3871615"/>
            <a:ext cx="340955" cy="339170"/>
            <a:chOff x="-16794250" y="4058225"/>
            <a:chExt cx="305625" cy="304025"/>
          </a:xfrm>
        </p:grpSpPr>
        <p:sp>
          <p:nvSpPr>
            <p:cNvPr id="8536" name="Google Shape;8536;p5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5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5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5" name="Google Shape;8545;p52"/>
          <p:cNvSpPr/>
          <p:nvPr/>
        </p:nvSpPr>
        <p:spPr>
          <a:xfrm>
            <a:off x="7318651"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6" name="Google Shape;8546;p52"/>
          <p:cNvGrpSpPr/>
          <p:nvPr/>
        </p:nvGrpSpPr>
        <p:grpSpPr>
          <a:xfrm>
            <a:off x="2290029" y="3035709"/>
            <a:ext cx="345334" cy="339198"/>
            <a:chOff x="-20199150" y="3317850"/>
            <a:chExt cx="309550" cy="304050"/>
          </a:xfrm>
        </p:grpSpPr>
        <p:sp>
          <p:nvSpPr>
            <p:cNvPr id="8547" name="Google Shape;8547;p5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52"/>
          <p:cNvGrpSpPr/>
          <p:nvPr/>
        </p:nvGrpSpPr>
        <p:grpSpPr>
          <a:xfrm>
            <a:off x="2291786" y="3453390"/>
            <a:ext cx="341820" cy="340286"/>
            <a:chOff x="-20199150" y="3693150"/>
            <a:chExt cx="306400" cy="305025"/>
          </a:xfrm>
        </p:grpSpPr>
        <p:sp>
          <p:nvSpPr>
            <p:cNvPr id="8555" name="Google Shape;8555;p5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5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52"/>
          <p:cNvGrpSpPr/>
          <p:nvPr/>
        </p:nvGrpSpPr>
        <p:grpSpPr>
          <a:xfrm>
            <a:off x="2292218" y="3870722"/>
            <a:ext cx="340955" cy="340955"/>
            <a:chOff x="-20197575" y="4066875"/>
            <a:chExt cx="305625" cy="305625"/>
          </a:xfrm>
        </p:grpSpPr>
        <p:sp>
          <p:nvSpPr>
            <p:cNvPr id="8562" name="Google Shape;8562;p5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5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5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5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5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5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5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5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52"/>
          <p:cNvGrpSpPr/>
          <p:nvPr/>
        </p:nvGrpSpPr>
        <p:grpSpPr>
          <a:xfrm>
            <a:off x="4392532" y="3034161"/>
            <a:ext cx="339198" cy="342294"/>
            <a:chOff x="-18271050" y="3333200"/>
            <a:chExt cx="304050" cy="306825"/>
          </a:xfrm>
        </p:grpSpPr>
        <p:sp>
          <p:nvSpPr>
            <p:cNvPr id="8571" name="Google Shape;8571;p5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5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5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5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52"/>
          <p:cNvGrpSpPr/>
          <p:nvPr/>
        </p:nvGrpSpPr>
        <p:grpSpPr>
          <a:xfrm>
            <a:off x="4392965" y="3454379"/>
            <a:ext cx="338334" cy="338306"/>
            <a:chOff x="-18270275" y="3710875"/>
            <a:chExt cx="303275" cy="303250"/>
          </a:xfrm>
        </p:grpSpPr>
        <p:sp>
          <p:nvSpPr>
            <p:cNvPr id="8577" name="Google Shape;8577;p5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52"/>
          <p:cNvGrpSpPr/>
          <p:nvPr/>
        </p:nvGrpSpPr>
        <p:grpSpPr>
          <a:xfrm>
            <a:off x="4433391" y="3872032"/>
            <a:ext cx="257480" cy="338334"/>
            <a:chOff x="-18234025" y="4084200"/>
            <a:chExt cx="230800" cy="303275"/>
          </a:xfrm>
        </p:grpSpPr>
        <p:sp>
          <p:nvSpPr>
            <p:cNvPr id="8584" name="Google Shape;8584;p5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52"/>
          <p:cNvGrpSpPr/>
          <p:nvPr/>
        </p:nvGrpSpPr>
        <p:grpSpPr>
          <a:xfrm>
            <a:off x="6482160" y="3035277"/>
            <a:ext cx="339198" cy="340063"/>
            <a:chOff x="-16419350" y="3308400"/>
            <a:chExt cx="304050" cy="304825"/>
          </a:xfrm>
        </p:grpSpPr>
        <p:sp>
          <p:nvSpPr>
            <p:cNvPr id="8588" name="Google Shape;8588;p5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5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5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52"/>
          <p:cNvGrpSpPr/>
          <p:nvPr/>
        </p:nvGrpSpPr>
        <p:grpSpPr>
          <a:xfrm>
            <a:off x="6502381" y="3452596"/>
            <a:ext cx="298758" cy="341876"/>
            <a:chOff x="-16401225" y="3683275"/>
            <a:chExt cx="267800" cy="306450"/>
          </a:xfrm>
        </p:grpSpPr>
        <p:sp>
          <p:nvSpPr>
            <p:cNvPr id="8596" name="Google Shape;8596;p5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5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52"/>
          <p:cNvGrpSpPr/>
          <p:nvPr/>
        </p:nvGrpSpPr>
        <p:grpSpPr>
          <a:xfrm>
            <a:off x="6481728" y="3872033"/>
            <a:ext cx="340063" cy="338334"/>
            <a:chOff x="-16419350" y="4058200"/>
            <a:chExt cx="304825" cy="303275"/>
          </a:xfrm>
        </p:grpSpPr>
        <p:sp>
          <p:nvSpPr>
            <p:cNvPr id="8604" name="Google Shape;8604;p5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5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52"/>
          <p:cNvGrpSpPr/>
          <p:nvPr/>
        </p:nvGrpSpPr>
        <p:grpSpPr>
          <a:xfrm>
            <a:off x="7738242" y="3036364"/>
            <a:ext cx="340091" cy="337887"/>
            <a:chOff x="-15296200" y="3326900"/>
            <a:chExt cx="304850" cy="302875"/>
          </a:xfrm>
        </p:grpSpPr>
        <p:sp>
          <p:nvSpPr>
            <p:cNvPr id="8612" name="Google Shape;8612;p5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5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7" name="Google Shape;8617;p52"/>
          <p:cNvGrpSpPr/>
          <p:nvPr/>
        </p:nvGrpSpPr>
        <p:grpSpPr>
          <a:xfrm>
            <a:off x="2691143" y="3048776"/>
            <a:ext cx="367311" cy="313065"/>
            <a:chOff x="-19835275" y="3330250"/>
            <a:chExt cx="329250" cy="280625"/>
          </a:xfrm>
        </p:grpSpPr>
        <p:sp>
          <p:nvSpPr>
            <p:cNvPr id="8618" name="Google Shape;8618;p5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5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1" name="Google Shape;8621;p52"/>
          <p:cNvGrpSpPr/>
          <p:nvPr/>
        </p:nvGrpSpPr>
        <p:grpSpPr>
          <a:xfrm>
            <a:off x="2704753" y="3453850"/>
            <a:ext cx="340091" cy="339366"/>
            <a:chOff x="-19822675" y="3692750"/>
            <a:chExt cx="304850" cy="304200"/>
          </a:xfrm>
        </p:grpSpPr>
        <p:sp>
          <p:nvSpPr>
            <p:cNvPr id="8622" name="Google Shape;8622;p5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5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5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7" name="Google Shape;8627;p52"/>
          <p:cNvGrpSpPr/>
          <p:nvPr/>
        </p:nvGrpSpPr>
        <p:grpSpPr>
          <a:xfrm>
            <a:off x="2705200" y="3871168"/>
            <a:ext cx="339198" cy="340063"/>
            <a:chOff x="-19822675" y="4066875"/>
            <a:chExt cx="304050" cy="304825"/>
          </a:xfrm>
        </p:grpSpPr>
        <p:sp>
          <p:nvSpPr>
            <p:cNvPr id="8628" name="Google Shape;8628;p5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5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5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4" name="Google Shape;8634;p52"/>
          <p:cNvGrpSpPr/>
          <p:nvPr/>
        </p:nvGrpSpPr>
        <p:grpSpPr>
          <a:xfrm>
            <a:off x="4825783" y="3035709"/>
            <a:ext cx="301435" cy="339198"/>
            <a:chOff x="-17878825" y="3334400"/>
            <a:chExt cx="270200" cy="304050"/>
          </a:xfrm>
        </p:grpSpPr>
        <p:sp>
          <p:nvSpPr>
            <p:cNvPr id="8635" name="Google Shape;8635;p5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52"/>
          <p:cNvGrpSpPr/>
          <p:nvPr/>
        </p:nvGrpSpPr>
        <p:grpSpPr>
          <a:xfrm>
            <a:off x="4806023" y="3453055"/>
            <a:ext cx="340955" cy="340955"/>
            <a:chOff x="-17896150" y="3709300"/>
            <a:chExt cx="305625" cy="305625"/>
          </a:xfrm>
        </p:grpSpPr>
        <p:sp>
          <p:nvSpPr>
            <p:cNvPr id="8643" name="Google Shape;8643;p5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7" name="Google Shape;8647;p52"/>
          <p:cNvGrpSpPr/>
          <p:nvPr/>
        </p:nvGrpSpPr>
        <p:grpSpPr>
          <a:xfrm>
            <a:off x="4827108" y="3870721"/>
            <a:ext cx="298786" cy="340955"/>
            <a:chOff x="-17878025" y="4082625"/>
            <a:chExt cx="267825" cy="305625"/>
          </a:xfrm>
        </p:grpSpPr>
        <p:sp>
          <p:nvSpPr>
            <p:cNvPr id="8648" name="Google Shape;8648;p5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5" name="Google Shape;8655;p52"/>
          <p:cNvGrpSpPr/>
          <p:nvPr/>
        </p:nvGrpSpPr>
        <p:grpSpPr>
          <a:xfrm>
            <a:off x="6899534" y="3045374"/>
            <a:ext cx="340091" cy="319870"/>
            <a:chOff x="-16044450" y="3317850"/>
            <a:chExt cx="304850" cy="286725"/>
          </a:xfrm>
        </p:grpSpPr>
        <p:sp>
          <p:nvSpPr>
            <p:cNvPr id="8656" name="Google Shape;8656;p5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5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0" name="Google Shape;8660;p52"/>
          <p:cNvSpPr/>
          <p:nvPr/>
        </p:nvSpPr>
        <p:spPr>
          <a:xfrm>
            <a:off x="6899927"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1" name="Google Shape;8661;p52"/>
          <p:cNvGrpSpPr/>
          <p:nvPr/>
        </p:nvGrpSpPr>
        <p:grpSpPr>
          <a:xfrm>
            <a:off x="6928540" y="3871713"/>
            <a:ext cx="282079" cy="338975"/>
            <a:chOff x="-16018450" y="4058400"/>
            <a:chExt cx="252850" cy="303850"/>
          </a:xfrm>
        </p:grpSpPr>
        <p:sp>
          <p:nvSpPr>
            <p:cNvPr id="8662" name="Google Shape;8662;p5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6" name="Google Shape;8666;p52"/>
          <p:cNvSpPr/>
          <p:nvPr/>
        </p:nvSpPr>
        <p:spPr>
          <a:xfrm>
            <a:off x="7738239"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7" name="Google Shape;8667;p52"/>
          <p:cNvGrpSpPr/>
          <p:nvPr/>
        </p:nvGrpSpPr>
        <p:grpSpPr>
          <a:xfrm>
            <a:off x="6112322" y="2113746"/>
            <a:ext cx="264341" cy="300905"/>
            <a:chOff x="4995050" y="3245650"/>
            <a:chExt cx="236950" cy="269725"/>
          </a:xfrm>
        </p:grpSpPr>
        <p:sp>
          <p:nvSpPr>
            <p:cNvPr id="8668" name="Google Shape;8668;p52"/>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2"/>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2"/>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52"/>
            <p:cNvGrpSpPr/>
            <p:nvPr/>
          </p:nvGrpSpPr>
          <p:grpSpPr>
            <a:xfrm>
              <a:off x="4995050" y="3245650"/>
              <a:ext cx="236950" cy="269725"/>
              <a:chOff x="4995050" y="3245650"/>
              <a:chExt cx="236950" cy="269725"/>
            </a:xfrm>
          </p:grpSpPr>
          <p:sp>
            <p:nvSpPr>
              <p:cNvPr id="8672" name="Google Shape;8672;p52"/>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2"/>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4" name="Google Shape;8674;p52"/>
          <p:cNvGrpSpPr/>
          <p:nvPr/>
        </p:nvGrpSpPr>
        <p:grpSpPr>
          <a:xfrm>
            <a:off x="4389657" y="1677273"/>
            <a:ext cx="347129" cy="345366"/>
            <a:chOff x="4724650" y="2885700"/>
            <a:chExt cx="270750" cy="269375"/>
          </a:xfrm>
        </p:grpSpPr>
        <p:sp>
          <p:nvSpPr>
            <p:cNvPr id="8675" name="Google Shape;8675;p52"/>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2"/>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2"/>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2"/>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2"/>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2"/>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2"/>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52"/>
          <p:cNvGrpSpPr/>
          <p:nvPr/>
        </p:nvGrpSpPr>
        <p:grpSpPr>
          <a:xfrm>
            <a:off x="3577077" y="1673302"/>
            <a:ext cx="279462" cy="335722"/>
            <a:chOff x="4459350" y="2882125"/>
            <a:chExt cx="228375" cy="274350"/>
          </a:xfrm>
        </p:grpSpPr>
        <p:sp>
          <p:nvSpPr>
            <p:cNvPr id="8683" name="Google Shape;8683;p52"/>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2"/>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52"/>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52"/>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2"/>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8688" name="Google Shape;8688;p52"/>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92"/>
        <p:cNvGrpSpPr/>
        <p:nvPr/>
      </p:nvGrpSpPr>
      <p:grpSpPr>
        <a:xfrm>
          <a:off x="0" y="0"/>
          <a:ext cx="0" cy="0"/>
          <a:chOff x="0" y="0"/>
          <a:chExt cx="0" cy="0"/>
        </a:xfrm>
      </p:grpSpPr>
      <p:sp>
        <p:nvSpPr>
          <p:cNvPr id="8693" name="Google Shape;8693;p5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t>
            </a:r>
            <a:r>
              <a:rPr lang="e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8694" name="Google Shape;8694;p53"/>
          <p:cNvGrpSpPr/>
          <p:nvPr/>
        </p:nvGrpSpPr>
        <p:grpSpPr>
          <a:xfrm>
            <a:off x="1624426" y="1670551"/>
            <a:ext cx="342328" cy="339793"/>
            <a:chOff x="-13966675" y="1639700"/>
            <a:chExt cx="354450" cy="351825"/>
          </a:xfrm>
        </p:grpSpPr>
        <p:sp>
          <p:nvSpPr>
            <p:cNvPr id="8695" name="Google Shape;8695;p53"/>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3"/>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3"/>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3"/>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3"/>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0" name="Google Shape;8700;p53"/>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3"/>
          <p:cNvSpPr/>
          <p:nvPr/>
        </p:nvSpPr>
        <p:spPr>
          <a:xfrm>
            <a:off x="2110077" y="250880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2" name="Google Shape;8702;p53"/>
          <p:cNvGrpSpPr/>
          <p:nvPr/>
        </p:nvGrpSpPr>
        <p:grpSpPr>
          <a:xfrm>
            <a:off x="3336047" y="1670237"/>
            <a:ext cx="340034" cy="340420"/>
            <a:chOff x="-12199250" y="1662675"/>
            <a:chExt cx="352075" cy="352475"/>
          </a:xfrm>
        </p:grpSpPr>
        <p:sp>
          <p:nvSpPr>
            <p:cNvPr id="8703" name="Google Shape;8703;p53"/>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3"/>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3"/>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53"/>
          <p:cNvGrpSpPr/>
          <p:nvPr/>
        </p:nvGrpSpPr>
        <p:grpSpPr>
          <a:xfrm>
            <a:off x="3334900" y="2077104"/>
            <a:ext cx="342328" cy="342328"/>
            <a:chOff x="-12199250" y="2096250"/>
            <a:chExt cx="354450" cy="354450"/>
          </a:xfrm>
        </p:grpSpPr>
        <p:sp>
          <p:nvSpPr>
            <p:cNvPr id="8707" name="Google Shape;8707;p53"/>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3"/>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3"/>
          <p:cNvGrpSpPr/>
          <p:nvPr/>
        </p:nvGrpSpPr>
        <p:grpSpPr>
          <a:xfrm>
            <a:off x="3763489" y="2507658"/>
            <a:ext cx="340034" cy="341579"/>
            <a:chOff x="-12199250" y="2530225"/>
            <a:chExt cx="352075" cy="353675"/>
          </a:xfrm>
        </p:grpSpPr>
        <p:sp>
          <p:nvSpPr>
            <p:cNvPr id="8710" name="Google Shape;8710;p53"/>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3"/>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3"/>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3"/>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4" name="Google Shape;8714;p53"/>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5" name="Google Shape;8715;p53"/>
          <p:cNvGrpSpPr/>
          <p:nvPr/>
        </p:nvGrpSpPr>
        <p:grpSpPr>
          <a:xfrm>
            <a:off x="5042451" y="2078613"/>
            <a:ext cx="342328" cy="339310"/>
            <a:chOff x="-10462550" y="2057650"/>
            <a:chExt cx="354450" cy="351325"/>
          </a:xfrm>
        </p:grpSpPr>
        <p:sp>
          <p:nvSpPr>
            <p:cNvPr id="8716" name="Google Shape;8716;p53"/>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3"/>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8" name="Google Shape;8718;p53"/>
          <p:cNvSpPr/>
          <p:nvPr/>
        </p:nvSpPr>
        <p:spPr>
          <a:xfrm>
            <a:off x="5484357" y="25076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53"/>
          <p:cNvGrpSpPr/>
          <p:nvPr/>
        </p:nvGrpSpPr>
        <p:grpSpPr>
          <a:xfrm>
            <a:off x="6735937" y="1670176"/>
            <a:ext cx="375044" cy="340541"/>
            <a:chOff x="-8692750" y="1622100"/>
            <a:chExt cx="388325" cy="352600"/>
          </a:xfrm>
        </p:grpSpPr>
        <p:sp>
          <p:nvSpPr>
            <p:cNvPr id="8720" name="Google Shape;8720;p53"/>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3"/>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53"/>
          <p:cNvGrpSpPr/>
          <p:nvPr/>
        </p:nvGrpSpPr>
        <p:grpSpPr>
          <a:xfrm>
            <a:off x="2049214" y="1669657"/>
            <a:ext cx="341555" cy="341579"/>
            <a:chOff x="-13529550" y="1639425"/>
            <a:chExt cx="353650" cy="353675"/>
          </a:xfrm>
        </p:grpSpPr>
        <p:sp>
          <p:nvSpPr>
            <p:cNvPr id="8723" name="Google Shape;8723;p53"/>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3"/>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3"/>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3"/>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3"/>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3"/>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3"/>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3"/>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53"/>
          <p:cNvGrpSpPr/>
          <p:nvPr/>
        </p:nvGrpSpPr>
        <p:grpSpPr>
          <a:xfrm>
            <a:off x="2048067" y="2078239"/>
            <a:ext cx="343849" cy="340058"/>
            <a:chOff x="-13531925" y="2075775"/>
            <a:chExt cx="356025" cy="352100"/>
          </a:xfrm>
        </p:grpSpPr>
        <p:sp>
          <p:nvSpPr>
            <p:cNvPr id="8732" name="Google Shape;8732;p53"/>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3"/>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4" name="Google Shape;8734;p53"/>
          <p:cNvGrpSpPr/>
          <p:nvPr/>
        </p:nvGrpSpPr>
        <p:grpSpPr>
          <a:xfrm>
            <a:off x="2477030" y="2508044"/>
            <a:ext cx="340807" cy="340807"/>
            <a:chOff x="-13528775" y="2507400"/>
            <a:chExt cx="352875" cy="352875"/>
          </a:xfrm>
        </p:grpSpPr>
        <p:sp>
          <p:nvSpPr>
            <p:cNvPr id="8735" name="Google Shape;8735;p53"/>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3"/>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53"/>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8" name="Google Shape;8738;p53"/>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3"/>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0" name="Google Shape;8740;p53"/>
          <p:cNvGrpSpPr/>
          <p:nvPr/>
        </p:nvGrpSpPr>
        <p:grpSpPr>
          <a:xfrm>
            <a:off x="4203464" y="2507658"/>
            <a:ext cx="308090" cy="341579"/>
            <a:chOff x="-11747150" y="2530225"/>
            <a:chExt cx="319000" cy="353675"/>
          </a:xfrm>
        </p:grpSpPr>
        <p:sp>
          <p:nvSpPr>
            <p:cNvPr id="8741" name="Google Shape;8741;p53"/>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3"/>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53"/>
          <p:cNvGrpSpPr/>
          <p:nvPr/>
        </p:nvGrpSpPr>
        <p:grpSpPr>
          <a:xfrm>
            <a:off x="5472870" y="1670044"/>
            <a:ext cx="340807" cy="340807"/>
            <a:chOff x="-10027775" y="1622900"/>
            <a:chExt cx="352875" cy="352875"/>
          </a:xfrm>
        </p:grpSpPr>
        <p:sp>
          <p:nvSpPr>
            <p:cNvPr id="8744" name="Google Shape;8744;p53"/>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3"/>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3"/>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3"/>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3"/>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3"/>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0" name="Google Shape;8750;p53"/>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1" name="Google Shape;8751;p53"/>
          <p:cNvGrpSpPr/>
          <p:nvPr/>
        </p:nvGrpSpPr>
        <p:grpSpPr>
          <a:xfrm>
            <a:off x="5909439" y="2507283"/>
            <a:ext cx="322553" cy="342328"/>
            <a:chOff x="-10019125" y="2490075"/>
            <a:chExt cx="333975" cy="354450"/>
          </a:xfrm>
        </p:grpSpPr>
        <p:sp>
          <p:nvSpPr>
            <p:cNvPr id="8752" name="Google Shape;8752;p53"/>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3"/>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3"/>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3"/>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53"/>
          <p:cNvGrpSpPr/>
          <p:nvPr/>
        </p:nvGrpSpPr>
        <p:grpSpPr>
          <a:xfrm>
            <a:off x="6747346" y="2076718"/>
            <a:ext cx="352227" cy="343100"/>
            <a:chOff x="-8684100" y="2032450"/>
            <a:chExt cx="364700" cy="355250"/>
          </a:xfrm>
        </p:grpSpPr>
        <p:sp>
          <p:nvSpPr>
            <p:cNvPr id="8757" name="Google Shape;8757;p53"/>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3"/>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3"/>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0" name="Google Shape;8760;p53"/>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1" name="Google Shape;8761;p53"/>
          <p:cNvGrpSpPr/>
          <p:nvPr/>
        </p:nvGrpSpPr>
        <p:grpSpPr>
          <a:xfrm>
            <a:off x="2479634" y="2077406"/>
            <a:ext cx="343849" cy="341724"/>
            <a:chOff x="-13095575" y="2073400"/>
            <a:chExt cx="356025" cy="353825"/>
          </a:xfrm>
        </p:grpSpPr>
        <p:sp>
          <p:nvSpPr>
            <p:cNvPr id="8762" name="Google Shape;8762;p53"/>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53"/>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3"/>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3"/>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3"/>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53"/>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3"/>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3"/>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0" name="Google Shape;8770;p53"/>
          <p:cNvSpPr/>
          <p:nvPr/>
        </p:nvSpPr>
        <p:spPr>
          <a:xfrm>
            <a:off x="2908227" y="250804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1" name="Google Shape;8771;p53"/>
          <p:cNvGrpSpPr/>
          <p:nvPr/>
        </p:nvGrpSpPr>
        <p:grpSpPr>
          <a:xfrm>
            <a:off x="4189710" y="1669235"/>
            <a:ext cx="343100" cy="342424"/>
            <a:chOff x="-11332875" y="1660700"/>
            <a:chExt cx="355250" cy="354550"/>
          </a:xfrm>
        </p:grpSpPr>
        <p:sp>
          <p:nvSpPr>
            <p:cNvPr id="8772" name="Google Shape;8772;p53"/>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53"/>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3"/>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53"/>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6" name="Google Shape;8776;p53"/>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3"/>
          <p:cNvSpPr/>
          <p:nvPr/>
        </p:nvSpPr>
        <p:spPr>
          <a:xfrm>
            <a:off x="4616792" y="252895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8" name="Google Shape;8778;p53"/>
          <p:cNvGrpSpPr/>
          <p:nvPr/>
        </p:nvGrpSpPr>
        <p:grpSpPr>
          <a:xfrm>
            <a:off x="5916673" y="1668522"/>
            <a:ext cx="299736" cy="343849"/>
            <a:chOff x="-9570950" y="1622100"/>
            <a:chExt cx="310350" cy="356025"/>
          </a:xfrm>
        </p:grpSpPr>
        <p:sp>
          <p:nvSpPr>
            <p:cNvPr id="8779" name="Google Shape;8779;p53"/>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3"/>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1" name="Google Shape;8781;p53"/>
          <p:cNvGrpSpPr/>
          <p:nvPr/>
        </p:nvGrpSpPr>
        <p:grpSpPr>
          <a:xfrm>
            <a:off x="5895377" y="2077478"/>
            <a:ext cx="342328" cy="341579"/>
            <a:chOff x="-9594575" y="2056875"/>
            <a:chExt cx="354450" cy="353675"/>
          </a:xfrm>
        </p:grpSpPr>
        <p:sp>
          <p:nvSpPr>
            <p:cNvPr id="8782" name="Google Shape;8782;p53"/>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3"/>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3"/>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5" name="Google Shape;8785;p53"/>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6" name="Google Shape;8786;p53"/>
          <p:cNvGrpSpPr/>
          <p:nvPr/>
        </p:nvGrpSpPr>
        <p:grpSpPr>
          <a:xfrm>
            <a:off x="2902515" y="1670043"/>
            <a:ext cx="342328" cy="340807"/>
            <a:chOff x="-12661600" y="1640225"/>
            <a:chExt cx="354450" cy="352875"/>
          </a:xfrm>
        </p:grpSpPr>
        <p:sp>
          <p:nvSpPr>
            <p:cNvPr id="8787" name="Google Shape;8787;p53"/>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53"/>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3"/>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53"/>
          <p:cNvGrpSpPr/>
          <p:nvPr/>
        </p:nvGrpSpPr>
        <p:grpSpPr>
          <a:xfrm>
            <a:off x="2902889" y="2098581"/>
            <a:ext cx="341579" cy="299374"/>
            <a:chOff x="-12660025" y="2096250"/>
            <a:chExt cx="353675" cy="309975"/>
          </a:xfrm>
        </p:grpSpPr>
        <p:sp>
          <p:nvSpPr>
            <p:cNvPr id="8791" name="Google Shape;8791;p53"/>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3"/>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3"/>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3"/>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3"/>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3"/>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53"/>
          <p:cNvGrpSpPr/>
          <p:nvPr/>
        </p:nvGrpSpPr>
        <p:grpSpPr>
          <a:xfrm>
            <a:off x="3328809" y="2507477"/>
            <a:ext cx="344622" cy="341941"/>
            <a:chOff x="-12663175" y="2506800"/>
            <a:chExt cx="356825" cy="354050"/>
          </a:xfrm>
        </p:grpSpPr>
        <p:sp>
          <p:nvSpPr>
            <p:cNvPr id="8798" name="Google Shape;8798;p53"/>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3"/>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3"/>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3"/>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3"/>
          <p:cNvGrpSpPr/>
          <p:nvPr/>
        </p:nvGrpSpPr>
        <p:grpSpPr>
          <a:xfrm>
            <a:off x="4612603" y="1669657"/>
            <a:ext cx="340807" cy="341579"/>
            <a:chOff x="-10896525" y="1663050"/>
            <a:chExt cx="352875" cy="353675"/>
          </a:xfrm>
        </p:grpSpPr>
        <p:sp>
          <p:nvSpPr>
            <p:cNvPr id="8803" name="Google Shape;8803;p53"/>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3"/>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5" name="Google Shape;8805;p53"/>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06" name="Google Shape;8806;p53"/>
          <p:cNvGrpSpPr/>
          <p:nvPr/>
        </p:nvGrpSpPr>
        <p:grpSpPr>
          <a:xfrm>
            <a:off x="5039658" y="2518692"/>
            <a:ext cx="341579" cy="319511"/>
            <a:chOff x="-10898100" y="2542050"/>
            <a:chExt cx="353675" cy="330825"/>
          </a:xfrm>
        </p:grpSpPr>
        <p:sp>
          <p:nvSpPr>
            <p:cNvPr id="8807" name="Google Shape;8807;p53"/>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3"/>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3"/>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3"/>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3"/>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3"/>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53"/>
          <p:cNvGrpSpPr/>
          <p:nvPr/>
        </p:nvGrpSpPr>
        <p:grpSpPr>
          <a:xfrm>
            <a:off x="6322049" y="1670732"/>
            <a:ext cx="340058" cy="339430"/>
            <a:chOff x="-9157450" y="1622750"/>
            <a:chExt cx="352100" cy="351450"/>
          </a:xfrm>
        </p:grpSpPr>
        <p:sp>
          <p:nvSpPr>
            <p:cNvPr id="8814" name="Google Shape;8814;p53"/>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3"/>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53"/>
          <p:cNvGrpSpPr/>
          <p:nvPr/>
        </p:nvGrpSpPr>
        <p:grpSpPr>
          <a:xfrm>
            <a:off x="6360089" y="2078999"/>
            <a:ext cx="263977" cy="338537"/>
            <a:chOff x="-9119650" y="2056875"/>
            <a:chExt cx="273325" cy="350525"/>
          </a:xfrm>
        </p:grpSpPr>
        <p:sp>
          <p:nvSpPr>
            <p:cNvPr id="8817" name="Google Shape;8817;p53"/>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3"/>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9" name="Google Shape;8819;p53"/>
          <p:cNvSpPr/>
          <p:nvPr/>
        </p:nvSpPr>
        <p:spPr>
          <a:xfrm>
            <a:off x="6749502" y="2507674"/>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3"/>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1" name="Google Shape;8821;p53"/>
          <p:cNvGrpSpPr/>
          <p:nvPr/>
        </p:nvGrpSpPr>
        <p:grpSpPr>
          <a:xfrm>
            <a:off x="1624800" y="3048000"/>
            <a:ext cx="341579" cy="340348"/>
            <a:chOff x="-13947000" y="3212800"/>
            <a:chExt cx="353675" cy="352400"/>
          </a:xfrm>
        </p:grpSpPr>
        <p:sp>
          <p:nvSpPr>
            <p:cNvPr id="8822" name="Google Shape;8822;p53"/>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53"/>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4" name="Google Shape;8824;p53"/>
          <p:cNvGrpSpPr/>
          <p:nvPr/>
        </p:nvGrpSpPr>
        <p:grpSpPr>
          <a:xfrm>
            <a:off x="1624812" y="3470706"/>
            <a:ext cx="341555" cy="340058"/>
            <a:chOff x="-13946200" y="3647075"/>
            <a:chExt cx="353650" cy="352100"/>
          </a:xfrm>
        </p:grpSpPr>
        <p:sp>
          <p:nvSpPr>
            <p:cNvPr id="8825" name="Google Shape;8825;p53"/>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3"/>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3"/>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3"/>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53"/>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53"/>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1" name="Google Shape;8831;p53"/>
          <p:cNvSpPr/>
          <p:nvPr/>
        </p:nvSpPr>
        <p:spPr>
          <a:xfrm>
            <a:off x="2089916" y="389032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53"/>
          <p:cNvGrpSpPr/>
          <p:nvPr/>
        </p:nvGrpSpPr>
        <p:grpSpPr>
          <a:xfrm>
            <a:off x="3334900" y="3048338"/>
            <a:ext cx="342328" cy="339672"/>
            <a:chOff x="-12163025" y="3214275"/>
            <a:chExt cx="354450" cy="351700"/>
          </a:xfrm>
        </p:grpSpPr>
        <p:sp>
          <p:nvSpPr>
            <p:cNvPr id="8833" name="Google Shape;8833;p53"/>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3"/>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53"/>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6" name="Google Shape;8836;p53"/>
          <p:cNvGrpSpPr/>
          <p:nvPr/>
        </p:nvGrpSpPr>
        <p:grpSpPr>
          <a:xfrm>
            <a:off x="3335649" y="3469958"/>
            <a:ext cx="340831" cy="341555"/>
            <a:chOff x="-12160675" y="3647875"/>
            <a:chExt cx="352900" cy="353650"/>
          </a:xfrm>
        </p:grpSpPr>
        <p:sp>
          <p:nvSpPr>
            <p:cNvPr id="8837" name="Google Shape;8837;p53"/>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3"/>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3"/>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3"/>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3"/>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3"/>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3"/>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4" name="Google Shape;8844;p53"/>
          <p:cNvGrpSpPr/>
          <p:nvPr/>
        </p:nvGrpSpPr>
        <p:grpSpPr>
          <a:xfrm>
            <a:off x="3769149" y="3889187"/>
            <a:ext cx="340058" cy="341555"/>
            <a:chOff x="-12160675" y="4081850"/>
            <a:chExt cx="352100" cy="353650"/>
          </a:xfrm>
        </p:grpSpPr>
        <p:sp>
          <p:nvSpPr>
            <p:cNvPr id="8845" name="Google Shape;8845;p53"/>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3"/>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3"/>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3"/>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53"/>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3"/>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53"/>
          <p:cNvGrpSpPr/>
          <p:nvPr/>
        </p:nvGrpSpPr>
        <p:grpSpPr>
          <a:xfrm>
            <a:off x="5043212" y="3047674"/>
            <a:ext cx="340807" cy="341000"/>
            <a:chOff x="-10391650" y="3180600"/>
            <a:chExt cx="352875" cy="353075"/>
          </a:xfrm>
        </p:grpSpPr>
        <p:sp>
          <p:nvSpPr>
            <p:cNvPr id="8852" name="Google Shape;8852;p53"/>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3"/>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3"/>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3"/>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3"/>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53"/>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8" name="Google Shape;8858;p53"/>
          <p:cNvGrpSpPr/>
          <p:nvPr/>
        </p:nvGrpSpPr>
        <p:grpSpPr>
          <a:xfrm>
            <a:off x="5043586" y="3471081"/>
            <a:ext cx="340058" cy="339310"/>
            <a:chOff x="-10390875" y="3616350"/>
            <a:chExt cx="352100" cy="351325"/>
          </a:xfrm>
        </p:grpSpPr>
        <p:sp>
          <p:nvSpPr>
            <p:cNvPr id="8859" name="Google Shape;8859;p53"/>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3"/>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3"/>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53"/>
          <p:cNvGrpSpPr/>
          <p:nvPr/>
        </p:nvGrpSpPr>
        <p:grpSpPr>
          <a:xfrm>
            <a:off x="5496860" y="3889936"/>
            <a:ext cx="299736" cy="340058"/>
            <a:chOff x="-10370400" y="4049550"/>
            <a:chExt cx="310350" cy="352100"/>
          </a:xfrm>
        </p:grpSpPr>
        <p:sp>
          <p:nvSpPr>
            <p:cNvPr id="8863" name="Google Shape;8863;p53"/>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3"/>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3"/>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3"/>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3"/>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53"/>
          <p:cNvGrpSpPr/>
          <p:nvPr/>
        </p:nvGrpSpPr>
        <p:grpSpPr>
          <a:xfrm>
            <a:off x="6741635" y="3048060"/>
            <a:ext cx="363648" cy="340227"/>
            <a:chOff x="-8674650" y="3210975"/>
            <a:chExt cx="376525" cy="352275"/>
          </a:xfrm>
        </p:grpSpPr>
        <p:sp>
          <p:nvSpPr>
            <p:cNvPr id="8869" name="Google Shape;8869;p53"/>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3"/>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3"/>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53"/>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53"/>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3"/>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5" name="Google Shape;8875;p53"/>
          <p:cNvGrpSpPr/>
          <p:nvPr/>
        </p:nvGrpSpPr>
        <p:grpSpPr>
          <a:xfrm>
            <a:off x="2049202" y="3047384"/>
            <a:ext cx="341579" cy="341579"/>
            <a:chOff x="-13512225" y="3211525"/>
            <a:chExt cx="353675" cy="353675"/>
          </a:xfrm>
        </p:grpSpPr>
        <p:sp>
          <p:nvSpPr>
            <p:cNvPr id="8876" name="Google Shape;8876;p53"/>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3"/>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3"/>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3"/>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3"/>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53"/>
          <p:cNvGrpSpPr/>
          <p:nvPr/>
        </p:nvGrpSpPr>
        <p:grpSpPr>
          <a:xfrm>
            <a:off x="2049202" y="3470706"/>
            <a:ext cx="341579" cy="340058"/>
            <a:chOff x="-13512225" y="3647075"/>
            <a:chExt cx="353675" cy="352100"/>
          </a:xfrm>
        </p:grpSpPr>
        <p:sp>
          <p:nvSpPr>
            <p:cNvPr id="8882" name="Google Shape;8882;p53"/>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3"/>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53"/>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53"/>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3"/>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3"/>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53"/>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53"/>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3"/>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53"/>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2" name="Google Shape;8892;p53"/>
          <p:cNvGrpSpPr/>
          <p:nvPr/>
        </p:nvGrpSpPr>
        <p:grpSpPr>
          <a:xfrm>
            <a:off x="2482315" y="3889562"/>
            <a:ext cx="341579" cy="340807"/>
            <a:chOff x="-13512225" y="4080275"/>
            <a:chExt cx="353675" cy="352875"/>
          </a:xfrm>
        </p:grpSpPr>
        <p:sp>
          <p:nvSpPr>
            <p:cNvPr id="8893" name="Google Shape;8893;p53"/>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3"/>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3"/>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3"/>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3"/>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3"/>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3"/>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3"/>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3"/>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53"/>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3"/>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53"/>
          <p:cNvGrpSpPr/>
          <p:nvPr/>
        </p:nvGrpSpPr>
        <p:grpSpPr>
          <a:xfrm>
            <a:off x="3759290" y="3078966"/>
            <a:ext cx="341555" cy="278416"/>
            <a:chOff x="-11728250" y="3245400"/>
            <a:chExt cx="353650" cy="288275"/>
          </a:xfrm>
        </p:grpSpPr>
        <p:sp>
          <p:nvSpPr>
            <p:cNvPr id="8905" name="Google Shape;8905;p53"/>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3"/>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3"/>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3"/>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53"/>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0" name="Google Shape;8910;p53"/>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1" name="Google Shape;8911;p53"/>
          <p:cNvGrpSpPr/>
          <p:nvPr/>
        </p:nvGrpSpPr>
        <p:grpSpPr>
          <a:xfrm>
            <a:off x="3758144" y="3469282"/>
            <a:ext cx="343849" cy="342907"/>
            <a:chOff x="-11729050" y="3646475"/>
            <a:chExt cx="356025" cy="355050"/>
          </a:xfrm>
        </p:grpSpPr>
        <p:sp>
          <p:nvSpPr>
            <p:cNvPr id="8912" name="Google Shape;8912;p53"/>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3"/>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3"/>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53"/>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3"/>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3"/>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3"/>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3"/>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3"/>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3"/>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3"/>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53"/>
          <p:cNvGrpSpPr/>
          <p:nvPr/>
        </p:nvGrpSpPr>
        <p:grpSpPr>
          <a:xfrm>
            <a:off x="4213688" y="3889562"/>
            <a:ext cx="298988" cy="340807"/>
            <a:chOff x="-11703850" y="4081850"/>
            <a:chExt cx="309575" cy="352875"/>
          </a:xfrm>
        </p:grpSpPr>
        <p:sp>
          <p:nvSpPr>
            <p:cNvPr id="8924" name="Google Shape;8924;p53"/>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3"/>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3"/>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3"/>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3"/>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3"/>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53"/>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3"/>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2" name="Google Shape;8932;p53"/>
          <p:cNvGrpSpPr/>
          <p:nvPr/>
        </p:nvGrpSpPr>
        <p:grpSpPr>
          <a:xfrm>
            <a:off x="5472110" y="3047770"/>
            <a:ext cx="342328" cy="340807"/>
            <a:chOff x="-9958475" y="3180025"/>
            <a:chExt cx="354450" cy="352875"/>
          </a:xfrm>
        </p:grpSpPr>
        <p:sp>
          <p:nvSpPr>
            <p:cNvPr id="8933" name="Google Shape;8933;p53"/>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3"/>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3"/>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53"/>
          <p:cNvGrpSpPr/>
          <p:nvPr/>
        </p:nvGrpSpPr>
        <p:grpSpPr>
          <a:xfrm>
            <a:off x="5481237" y="3470392"/>
            <a:ext cx="324074" cy="340686"/>
            <a:chOff x="-9949025" y="3615575"/>
            <a:chExt cx="335550" cy="352750"/>
          </a:xfrm>
        </p:grpSpPr>
        <p:sp>
          <p:nvSpPr>
            <p:cNvPr id="8937" name="Google Shape;8937;p53"/>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53"/>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3"/>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53"/>
          <p:cNvGrpSpPr/>
          <p:nvPr/>
        </p:nvGrpSpPr>
        <p:grpSpPr>
          <a:xfrm>
            <a:off x="5903702" y="3888137"/>
            <a:ext cx="345370" cy="343656"/>
            <a:chOff x="-9961625" y="4048175"/>
            <a:chExt cx="357600" cy="355825"/>
          </a:xfrm>
        </p:grpSpPr>
        <p:sp>
          <p:nvSpPr>
            <p:cNvPr id="8941" name="Google Shape;8941;p53"/>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3"/>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53"/>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3"/>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3"/>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3"/>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7" name="Google Shape;8947;p53"/>
          <p:cNvGrpSpPr/>
          <p:nvPr/>
        </p:nvGrpSpPr>
        <p:grpSpPr>
          <a:xfrm>
            <a:off x="6748480" y="3469451"/>
            <a:ext cx="349958" cy="342569"/>
            <a:chOff x="-8680950" y="3624225"/>
            <a:chExt cx="362350" cy="354700"/>
          </a:xfrm>
        </p:grpSpPr>
        <p:sp>
          <p:nvSpPr>
            <p:cNvPr id="8948" name="Google Shape;8948;p53"/>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3"/>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3"/>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3"/>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3"/>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3"/>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4" name="Google Shape;8954;p53"/>
          <p:cNvGrpSpPr/>
          <p:nvPr/>
        </p:nvGrpSpPr>
        <p:grpSpPr>
          <a:xfrm>
            <a:off x="2501316" y="3047758"/>
            <a:ext cx="300485" cy="340831"/>
            <a:chOff x="-13056975" y="3212300"/>
            <a:chExt cx="311125" cy="352900"/>
          </a:xfrm>
        </p:grpSpPr>
        <p:sp>
          <p:nvSpPr>
            <p:cNvPr id="8955" name="Google Shape;8955;p53"/>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3"/>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53"/>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3"/>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53"/>
          <p:cNvGrpSpPr/>
          <p:nvPr/>
        </p:nvGrpSpPr>
        <p:grpSpPr>
          <a:xfrm>
            <a:off x="2479634" y="3470392"/>
            <a:ext cx="343849" cy="340686"/>
            <a:chOff x="-13077450" y="3647075"/>
            <a:chExt cx="356025" cy="352750"/>
          </a:xfrm>
        </p:grpSpPr>
        <p:sp>
          <p:nvSpPr>
            <p:cNvPr id="8960" name="Google Shape;8960;p53"/>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3"/>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53"/>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53"/>
          <p:cNvGrpSpPr/>
          <p:nvPr/>
        </p:nvGrpSpPr>
        <p:grpSpPr>
          <a:xfrm>
            <a:off x="2913508" y="3888801"/>
            <a:ext cx="342328" cy="342328"/>
            <a:chOff x="-13079025" y="4079475"/>
            <a:chExt cx="354450" cy="354450"/>
          </a:xfrm>
        </p:grpSpPr>
        <p:sp>
          <p:nvSpPr>
            <p:cNvPr id="8964" name="Google Shape;8964;p53"/>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3"/>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3"/>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53"/>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8" name="Google Shape;8968;p53"/>
          <p:cNvGrpSpPr/>
          <p:nvPr/>
        </p:nvGrpSpPr>
        <p:grpSpPr>
          <a:xfrm>
            <a:off x="4190471" y="3048145"/>
            <a:ext cx="341579" cy="340058"/>
            <a:chOff x="-11292700" y="3213875"/>
            <a:chExt cx="353675" cy="352100"/>
          </a:xfrm>
        </p:grpSpPr>
        <p:sp>
          <p:nvSpPr>
            <p:cNvPr id="8969" name="Google Shape;8969;p53"/>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3"/>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3"/>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3"/>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3"/>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53"/>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53"/>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6" name="Google Shape;8976;p53"/>
          <p:cNvGrpSpPr/>
          <p:nvPr/>
        </p:nvGrpSpPr>
        <p:grpSpPr>
          <a:xfrm>
            <a:off x="4184772" y="3469958"/>
            <a:ext cx="352976" cy="341555"/>
            <a:chOff x="-11299000" y="3647875"/>
            <a:chExt cx="365475" cy="353650"/>
          </a:xfrm>
        </p:grpSpPr>
        <p:sp>
          <p:nvSpPr>
            <p:cNvPr id="8977" name="Google Shape;8977;p53"/>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3"/>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3"/>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3"/>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3"/>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3"/>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53"/>
          <p:cNvGrpSpPr/>
          <p:nvPr/>
        </p:nvGrpSpPr>
        <p:grpSpPr>
          <a:xfrm>
            <a:off x="4622823" y="3900210"/>
            <a:ext cx="343100" cy="319511"/>
            <a:chOff x="-11295075" y="4092875"/>
            <a:chExt cx="355250" cy="330825"/>
          </a:xfrm>
        </p:grpSpPr>
        <p:sp>
          <p:nvSpPr>
            <p:cNvPr id="8984" name="Google Shape;8984;p53"/>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3"/>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53"/>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3"/>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53"/>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53"/>
          <p:cNvGrpSpPr/>
          <p:nvPr/>
        </p:nvGrpSpPr>
        <p:grpSpPr>
          <a:xfrm>
            <a:off x="5916673" y="3047770"/>
            <a:ext cx="299736" cy="340807"/>
            <a:chOff x="-9500075" y="3180800"/>
            <a:chExt cx="310350" cy="352875"/>
          </a:xfrm>
        </p:grpSpPr>
        <p:sp>
          <p:nvSpPr>
            <p:cNvPr id="8990" name="Google Shape;8990;p53"/>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53"/>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53"/>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53"/>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53"/>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53"/>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53"/>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53"/>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53"/>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53"/>
          <p:cNvGrpSpPr/>
          <p:nvPr/>
        </p:nvGrpSpPr>
        <p:grpSpPr>
          <a:xfrm>
            <a:off x="5895751" y="3469946"/>
            <a:ext cx="341579" cy="341579"/>
            <a:chOff x="-9523700" y="3614000"/>
            <a:chExt cx="353675" cy="353675"/>
          </a:xfrm>
        </p:grpSpPr>
        <p:sp>
          <p:nvSpPr>
            <p:cNvPr id="9000" name="Google Shape;9000;p53"/>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53"/>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53"/>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53"/>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53"/>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53"/>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3"/>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53"/>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53"/>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53"/>
          <p:cNvGrpSpPr/>
          <p:nvPr/>
        </p:nvGrpSpPr>
        <p:grpSpPr>
          <a:xfrm>
            <a:off x="6328865" y="3889936"/>
            <a:ext cx="341579" cy="340058"/>
            <a:chOff x="-9523700" y="4049550"/>
            <a:chExt cx="353675" cy="352100"/>
          </a:xfrm>
        </p:grpSpPr>
        <p:sp>
          <p:nvSpPr>
            <p:cNvPr id="9010" name="Google Shape;9010;p53"/>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3"/>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3"/>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3"/>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3"/>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3"/>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3"/>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53"/>
          <p:cNvGrpSpPr/>
          <p:nvPr/>
        </p:nvGrpSpPr>
        <p:grpSpPr>
          <a:xfrm>
            <a:off x="7181694" y="3491628"/>
            <a:ext cx="342328" cy="298215"/>
            <a:chOff x="-8209150" y="3659675"/>
            <a:chExt cx="354450" cy="308775"/>
          </a:xfrm>
        </p:grpSpPr>
        <p:sp>
          <p:nvSpPr>
            <p:cNvPr id="9018" name="Google Shape;9018;p53"/>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53"/>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53"/>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3"/>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53"/>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53"/>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53"/>
          <p:cNvGrpSpPr/>
          <p:nvPr/>
        </p:nvGrpSpPr>
        <p:grpSpPr>
          <a:xfrm>
            <a:off x="2902889" y="3047758"/>
            <a:ext cx="341579" cy="340831"/>
            <a:chOff x="-12643475" y="3212300"/>
            <a:chExt cx="353675" cy="352900"/>
          </a:xfrm>
        </p:grpSpPr>
        <p:sp>
          <p:nvSpPr>
            <p:cNvPr id="9025" name="Google Shape;9025;p53"/>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53"/>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3"/>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53"/>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53"/>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3"/>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3"/>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3"/>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53"/>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53"/>
          <p:cNvGrpSpPr/>
          <p:nvPr/>
        </p:nvGrpSpPr>
        <p:grpSpPr>
          <a:xfrm>
            <a:off x="2902889" y="3480920"/>
            <a:ext cx="341579" cy="319632"/>
            <a:chOff x="-12643475" y="3657325"/>
            <a:chExt cx="353675" cy="330950"/>
          </a:xfrm>
        </p:grpSpPr>
        <p:sp>
          <p:nvSpPr>
            <p:cNvPr id="9035" name="Google Shape;9035;p53"/>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3"/>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3"/>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3"/>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3"/>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53"/>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53"/>
          <p:cNvGrpSpPr/>
          <p:nvPr/>
        </p:nvGrpSpPr>
        <p:grpSpPr>
          <a:xfrm>
            <a:off x="3336002" y="3890709"/>
            <a:ext cx="341579" cy="338513"/>
            <a:chOff x="-12643475" y="4081850"/>
            <a:chExt cx="353675" cy="350500"/>
          </a:xfrm>
        </p:grpSpPr>
        <p:sp>
          <p:nvSpPr>
            <p:cNvPr id="9042" name="Google Shape;9042;p53"/>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3"/>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3"/>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3"/>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6" name="Google Shape;9046;p53"/>
          <p:cNvGrpSpPr/>
          <p:nvPr/>
        </p:nvGrpSpPr>
        <p:grpSpPr>
          <a:xfrm>
            <a:off x="4612603" y="3048145"/>
            <a:ext cx="340807" cy="340058"/>
            <a:chOff x="-10857925" y="3213875"/>
            <a:chExt cx="352875" cy="352100"/>
          </a:xfrm>
        </p:grpSpPr>
        <p:sp>
          <p:nvSpPr>
            <p:cNvPr id="9047" name="Google Shape;9047;p53"/>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53"/>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3"/>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3"/>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3"/>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3"/>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3"/>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3"/>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53"/>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53"/>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7" name="Google Shape;9057;p53"/>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8" name="Google Shape;9058;p53"/>
          <p:cNvGrpSpPr/>
          <p:nvPr/>
        </p:nvGrpSpPr>
        <p:grpSpPr>
          <a:xfrm>
            <a:off x="5045330" y="3900210"/>
            <a:ext cx="341579" cy="319511"/>
            <a:chOff x="-10858725" y="4092875"/>
            <a:chExt cx="353675" cy="330825"/>
          </a:xfrm>
        </p:grpSpPr>
        <p:sp>
          <p:nvSpPr>
            <p:cNvPr id="9059" name="Google Shape;9059;p53"/>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3"/>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3"/>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3"/>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3"/>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3"/>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53"/>
          <p:cNvGrpSpPr/>
          <p:nvPr/>
        </p:nvGrpSpPr>
        <p:grpSpPr>
          <a:xfrm>
            <a:off x="6321349" y="3048241"/>
            <a:ext cx="341459" cy="339865"/>
            <a:chOff x="-9089725" y="3180200"/>
            <a:chExt cx="353550" cy="351900"/>
          </a:xfrm>
        </p:grpSpPr>
        <p:sp>
          <p:nvSpPr>
            <p:cNvPr id="9066" name="Google Shape;9066;p53"/>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3"/>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53"/>
          <p:cNvGrpSpPr/>
          <p:nvPr/>
        </p:nvGrpSpPr>
        <p:grpSpPr>
          <a:xfrm>
            <a:off x="6371124" y="3470332"/>
            <a:ext cx="241909" cy="340807"/>
            <a:chOff x="-9039300" y="3614000"/>
            <a:chExt cx="250475" cy="352875"/>
          </a:xfrm>
        </p:grpSpPr>
        <p:sp>
          <p:nvSpPr>
            <p:cNvPr id="9069" name="Google Shape;9069;p53"/>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53"/>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53"/>
          <p:cNvGrpSpPr/>
          <p:nvPr/>
        </p:nvGrpSpPr>
        <p:grpSpPr>
          <a:xfrm>
            <a:off x="6753430" y="3889936"/>
            <a:ext cx="340058" cy="340058"/>
            <a:chOff x="-9088150" y="4049550"/>
            <a:chExt cx="352100" cy="352100"/>
          </a:xfrm>
        </p:grpSpPr>
        <p:sp>
          <p:nvSpPr>
            <p:cNvPr id="9072" name="Google Shape;9072;p53"/>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3"/>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3"/>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3"/>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3"/>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3"/>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53"/>
          <p:cNvGrpSpPr/>
          <p:nvPr/>
        </p:nvGrpSpPr>
        <p:grpSpPr>
          <a:xfrm>
            <a:off x="7201469" y="3048145"/>
            <a:ext cx="302778" cy="340058"/>
            <a:chOff x="-8191825" y="3174500"/>
            <a:chExt cx="313500" cy="352100"/>
          </a:xfrm>
        </p:grpSpPr>
        <p:sp>
          <p:nvSpPr>
            <p:cNvPr id="9079" name="Google Shape;9079;p53"/>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3"/>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53"/>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53"/>
          <p:cNvGrpSpPr/>
          <p:nvPr/>
        </p:nvGrpSpPr>
        <p:grpSpPr>
          <a:xfrm>
            <a:off x="6330362" y="2508154"/>
            <a:ext cx="343094" cy="341569"/>
            <a:chOff x="6001575" y="3119050"/>
            <a:chExt cx="315025" cy="313625"/>
          </a:xfrm>
        </p:grpSpPr>
        <p:sp>
          <p:nvSpPr>
            <p:cNvPr id="9083" name="Google Shape;9083;p53"/>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53"/>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88"/>
        <p:cNvGrpSpPr/>
        <p:nvPr/>
      </p:nvGrpSpPr>
      <p:grpSpPr>
        <a:xfrm>
          <a:off x="0" y="0"/>
          <a:ext cx="0" cy="0"/>
          <a:chOff x="0" y="0"/>
          <a:chExt cx="0" cy="0"/>
        </a:xfrm>
      </p:grpSpPr>
      <p:sp>
        <p:nvSpPr>
          <p:cNvPr id="9089" name="Google Shape;9089;p5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9090" name="Google Shape;9090;p54"/>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1" name="Google Shape;9091;p54"/>
          <p:cNvGrpSpPr/>
          <p:nvPr/>
        </p:nvGrpSpPr>
        <p:grpSpPr>
          <a:xfrm>
            <a:off x="1297056" y="1996893"/>
            <a:ext cx="306629" cy="302554"/>
            <a:chOff x="-6713450" y="2397900"/>
            <a:chExt cx="295375" cy="291450"/>
          </a:xfrm>
        </p:grpSpPr>
        <p:sp>
          <p:nvSpPr>
            <p:cNvPr id="9092" name="Google Shape;9092;p5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5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4" name="Google Shape;9094;p54"/>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5" name="Google Shape;9095;p54"/>
          <p:cNvGrpSpPr/>
          <p:nvPr/>
        </p:nvGrpSpPr>
        <p:grpSpPr>
          <a:xfrm>
            <a:off x="3241793" y="1630911"/>
            <a:ext cx="304189" cy="302347"/>
            <a:chOff x="-4932650" y="2046625"/>
            <a:chExt cx="293025" cy="291250"/>
          </a:xfrm>
        </p:grpSpPr>
        <p:sp>
          <p:nvSpPr>
            <p:cNvPr id="9096" name="Google Shape;9096;p5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8" name="Google Shape;9098;p54"/>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9" name="Google Shape;9099;p54"/>
          <p:cNvGrpSpPr/>
          <p:nvPr/>
        </p:nvGrpSpPr>
        <p:grpSpPr>
          <a:xfrm>
            <a:off x="3250372" y="2371167"/>
            <a:ext cx="304189" cy="302554"/>
            <a:chOff x="-4931075" y="2765725"/>
            <a:chExt cx="293025" cy="291450"/>
          </a:xfrm>
        </p:grpSpPr>
        <p:sp>
          <p:nvSpPr>
            <p:cNvPr id="9100" name="Google Shape;9100;p5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2" name="Google Shape;9102;p54"/>
          <p:cNvGrpSpPr/>
          <p:nvPr/>
        </p:nvGrpSpPr>
        <p:grpSpPr>
          <a:xfrm>
            <a:off x="5195689" y="1648805"/>
            <a:ext cx="302554" cy="266558"/>
            <a:chOff x="-3137650" y="2067900"/>
            <a:chExt cx="291450" cy="256775"/>
          </a:xfrm>
        </p:grpSpPr>
        <p:sp>
          <p:nvSpPr>
            <p:cNvPr id="9103" name="Google Shape;9103;p5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54"/>
          <p:cNvGrpSpPr/>
          <p:nvPr/>
        </p:nvGrpSpPr>
        <p:grpSpPr>
          <a:xfrm>
            <a:off x="5195689" y="1996543"/>
            <a:ext cx="302554" cy="303255"/>
            <a:chOff x="-3137650" y="2408950"/>
            <a:chExt cx="291450" cy="292125"/>
          </a:xfrm>
        </p:grpSpPr>
        <p:sp>
          <p:nvSpPr>
            <p:cNvPr id="9107" name="Google Shape;9107;p5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5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54"/>
          <p:cNvGrpSpPr/>
          <p:nvPr/>
        </p:nvGrpSpPr>
        <p:grpSpPr>
          <a:xfrm>
            <a:off x="5204268" y="2388750"/>
            <a:ext cx="302554" cy="267389"/>
            <a:chOff x="-3137650" y="2787000"/>
            <a:chExt cx="291450" cy="257575"/>
          </a:xfrm>
        </p:grpSpPr>
        <p:sp>
          <p:nvSpPr>
            <p:cNvPr id="9113" name="Google Shape;9113;p5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1" name="Google Shape;9121;p54"/>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4"/>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4"/>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24" name="Google Shape;9124;p54"/>
          <p:cNvGrpSpPr/>
          <p:nvPr/>
        </p:nvGrpSpPr>
        <p:grpSpPr>
          <a:xfrm>
            <a:off x="1694212" y="2370764"/>
            <a:ext cx="303359" cy="303359"/>
            <a:chOff x="-6354300" y="2757075"/>
            <a:chExt cx="292225" cy="292225"/>
          </a:xfrm>
        </p:grpSpPr>
        <p:sp>
          <p:nvSpPr>
            <p:cNvPr id="9125" name="Google Shape;9125;p5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54"/>
          <p:cNvGrpSpPr/>
          <p:nvPr/>
        </p:nvGrpSpPr>
        <p:grpSpPr>
          <a:xfrm>
            <a:off x="3631214" y="1629587"/>
            <a:ext cx="304994" cy="304994"/>
            <a:chOff x="-4573475" y="2045850"/>
            <a:chExt cx="293800" cy="293800"/>
          </a:xfrm>
        </p:grpSpPr>
        <p:sp>
          <p:nvSpPr>
            <p:cNvPr id="9130" name="Google Shape;9130;p5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54"/>
          <p:cNvGrpSpPr/>
          <p:nvPr/>
        </p:nvGrpSpPr>
        <p:grpSpPr>
          <a:xfrm>
            <a:off x="3630799" y="1995660"/>
            <a:ext cx="305824" cy="305020"/>
            <a:chOff x="-4570325" y="2405775"/>
            <a:chExt cx="294600" cy="293825"/>
          </a:xfrm>
        </p:grpSpPr>
        <p:sp>
          <p:nvSpPr>
            <p:cNvPr id="9133" name="Google Shape;9133;p5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54"/>
          <p:cNvGrpSpPr/>
          <p:nvPr/>
        </p:nvGrpSpPr>
        <p:grpSpPr>
          <a:xfrm>
            <a:off x="3640195" y="2370362"/>
            <a:ext cx="304189" cy="304163"/>
            <a:chOff x="-4572700" y="2764950"/>
            <a:chExt cx="293025" cy="293000"/>
          </a:xfrm>
        </p:grpSpPr>
        <p:sp>
          <p:nvSpPr>
            <p:cNvPr id="9136" name="Google Shape;9136;p5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54"/>
          <p:cNvGrpSpPr/>
          <p:nvPr/>
        </p:nvGrpSpPr>
        <p:grpSpPr>
          <a:xfrm>
            <a:off x="5587584" y="1630794"/>
            <a:ext cx="298272" cy="302580"/>
            <a:chOff x="-2777700" y="2049775"/>
            <a:chExt cx="287325" cy="291475"/>
          </a:xfrm>
        </p:grpSpPr>
        <p:sp>
          <p:nvSpPr>
            <p:cNvPr id="9142" name="Google Shape;9142;p5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5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5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4"/>
          <p:cNvGrpSpPr/>
          <p:nvPr/>
        </p:nvGrpSpPr>
        <p:grpSpPr>
          <a:xfrm>
            <a:off x="5585051" y="1996906"/>
            <a:ext cx="303359" cy="302528"/>
            <a:chOff x="-2571737" y="2403625"/>
            <a:chExt cx="292225" cy="291425"/>
          </a:xfrm>
        </p:grpSpPr>
        <p:sp>
          <p:nvSpPr>
            <p:cNvPr id="9146" name="Google Shape;9146;p5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5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5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5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5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5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5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54"/>
          <p:cNvGrpSpPr/>
          <p:nvPr/>
        </p:nvGrpSpPr>
        <p:grpSpPr>
          <a:xfrm>
            <a:off x="5593630" y="2371582"/>
            <a:ext cx="303359" cy="301724"/>
            <a:chOff x="-2571737" y="2764550"/>
            <a:chExt cx="292225" cy="290650"/>
          </a:xfrm>
        </p:grpSpPr>
        <p:sp>
          <p:nvSpPr>
            <p:cNvPr id="9154" name="Google Shape;9154;p5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5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5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7" name="Google Shape;9157;p54"/>
          <p:cNvGrpSpPr/>
          <p:nvPr/>
        </p:nvGrpSpPr>
        <p:grpSpPr>
          <a:xfrm>
            <a:off x="7145411" y="1995788"/>
            <a:ext cx="303359" cy="304760"/>
            <a:chOff x="-1333975" y="2365850"/>
            <a:chExt cx="292225" cy="293575"/>
          </a:xfrm>
        </p:grpSpPr>
        <p:sp>
          <p:nvSpPr>
            <p:cNvPr id="9158" name="Google Shape;9158;p5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5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5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5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5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54"/>
          <p:cNvGrpSpPr/>
          <p:nvPr/>
        </p:nvGrpSpPr>
        <p:grpSpPr>
          <a:xfrm>
            <a:off x="2093040" y="2370764"/>
            <a:ext cx="286178" cy="303359"/>
            <a:chOff x="-5995925" y="2757850"/>
            <a:chExt cx="275675" cy="292225"/>
          </a:xfrm>
        </p:grpSpPr>
        <p:sp>
          <p:nvSpPr>
            <p:cNvPr id="9167" name="Google Shape;9167;p5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5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5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5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5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5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5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6" name="Google Shape;9176;p54"/>
          <p:cNvGrpSpPr/>
          <p:nvPr/>
        </p:nvGrpSpPr>
        <p:grpSpPr>
          <a:xfrm>
            <a:off x="4020181" y="1631209"/>
            <a:ext cx="303385" cy="301750"/>
            <a:chOff x="-4211975" y="2046625"/>
            <a:chExt cx="292250" cy="290675"/>
          </a:xfrm>
        </p:grpSpPr>
        <p:sp>
          <p:nvSpPr>
            <p:cNvPr id="9177" name="Google Shape;9177;p5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5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54"/>
          <p:cNvGrpSpPr/>
          <p:nvPr/>
        </p:nvGrpSpPr>
        <p:grpSpPr>
          <a:xfrm>
            <a:off x="4056164" y="1995660"/>
            <a:ext cx="231418" cy="305020"/>
            <a:chOff x="-4178875" y="2405775"/>
            <a:chExt cx="222925" cy="293825"/>
          </a:xfrm>
        </p:grpSpPr>
        <p:sp>
          <p:nvSpPr>
            <p:cNvPr id="9180" name="Google Shape;9180;p5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5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5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54"/>
          <p:cNvGrpSpPr/>
          <p:nvPr/>
        </p:nvGrpSpPr>
        <p:grpSpPr>
          <a:xfrm>
            <a:off x="4029175" y="2380173"/>
            <a:ext cx="302554" cy="284543"/>
            <a:chOff x="-4211975" y="2783850"/>
            <a:chExt cx="291450" cy="274100"/>
          </a:xfrm>
        </p:grpSpPr>
        <p:sp>
          <p:nvSpPr>
            <p:cNvPr id="9184" name="Google Shape;9184;p5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7" name="Google Shape;9187;p54"/>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8" name="Google Shape;9188;p54"/>
          <p:cNvGrpSpPr/>
          <p:nvPr/>
        </p:nvGrpSpPr>
        <p:grpSpPr>
          <a:xfrm>
            <a:off x="5974033" y="1996893"/>
            <a:ext cx="302554" cy="302554"/>
            <a:chOff x="-2419325" y="2408150"/>
            <a:chExt cx="291450" cy="291450"/>
          </a:xfrm>
        </p:grpSpPr>
        <p:sp>
          <p:nvSpPr>
            <p:cNvPr id="9189" name="Google Shape;9189;p5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5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5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5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5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5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6" name="Google Shape;9196;p54"/>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7" name="Google Shape;9197;p54"/>
          <p:cNvGrpSpPr/>
          <p:nvPr/>
        </p:nvGrpSpPr>
        <p:grpSpPr>
          <a:xfrm>
            <a:off x="7154392" y="2370765"/>
            <a:ext cx="302554" cy="303359"/>
            <a:chOff x="-1333200" y="2770450"/>
            <a:chExt cx="291450" cy="292225"/>
          </a:xfrm>
        </p:grpSpPr>
        <p:sp>
          <p:nvSpPr>
            <p:cNvPr id="9198" name="Google Shape;9198;p5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54"/>
          <p:cNvGrpSpPr/>
          <p:nvPr/>
        </p:nvGrpSpPr>
        <p:grpSpPr>
          <a:xfrm>
            <a:off x="2463949" y="1630806"/>
            <a:ext cx="304189" cy="302554"/>
            <a:chOff x="-5635200" y="2037975"/>
            <a:chExt cx="293025" cy="291450"/>
          </a:xfrm>
        </p:grpSpPr>
        <p:sp>
          <p:nvSpPr>
            <p:cNvPr id="9201" name="Google Shape;9201;p5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54"/>
          <p:cNvGrpSpPr/>
          <p:nvPr/>
        </p:nvGrpSpPr>
        <p:grpSpPr>
          <a:xfrm>
            <a:off x="2462716" y="1996893"/>
            <a:ext cx="306655" cy="302554"/>
            <a:chOff x="-5637575" y="2397900"/>
            <a:chExt cx="295400" cy="291450"/>
          </a:xfrm>
        </p:grpSpPr>
        <p:sp>
          <p:nvSpPr>
            <p:cNvPr id="9204" name="Google Shape;9204;p5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5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54"/>
          <p:cNvGrpSpPr/>
          <p:nvPr/>
        </p:nvGrpSpPr>
        <p:grpSpPr>
          <a:xfrm>
            <a:off x="2472540" y="2370764"/>
            <a:ext cx="304163" cy="303359"/>
            <a:chOff x="-5635975" y="2757075"/>
            <a:chExt cx="293000" cy="292225"/>
          </a:xfrm>
        </p:grpSpPr>
        <p:sp>
          <p:nvSpPr>
            <p:cNvPr id="9209" name="Google Shape;9209;p5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54"/>
          <p:cNvGrpSpPr/>
          <p:nvPr/>
        </p:nvGrpSpPr>
        <p:grpSpPr>
          <a:xfrm>
            <a:off x="4402304" y="1630807"/>
            <a:ext cx="304189" cy="302554"/>
            <a:chOff x="-3854375" y="2046625"/>
            <a:chExt cx="293025" cy="291450"/>
          </a:xfrm>
        </p:grpSpPr>
        <p:sp>
          <p:nvSpPr>
            <p:cNvPr id="9212" name="Google Shape;9212;p5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54"/>
          <p:cNvGrpSpPr/>
          <p:nvPr/>
        </p:nvGrpSpPr>
        <p:grpSpPr>
          <a:xfrm>
            <a:off x="4401486" y="1995673"/>
            <a:ext cx="305824" cy="304994"/>
            <a:chOff x="-3854375" y="2405000"/>
            <a:chExt cx="294600" cy="293800"/>
          </a:xfrm>
        </p:grpSpPr>
        <p:sp>
          <p:nvSpPr>
            <p:cNvPr id="9215" name="Google Shape;9215;p5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5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54"/>
          <p:cNvGrpSpPr/>
          <p:nvPr/>
        </p:nvGrpSpPr>
        <p:grpSpPr>
          <a:xfrm>
            <a:off x="4411700" y="2370362"/>
            <a:ext cx="302554" cy="304163"/>
            <a:chOff x="-3852025" y="2764950"/>
            <a:chExt cx="291450" cy="293000"/>
          </a:xfrm>
        </p:grpSpPr>
        <p:sp>
          <p:nvSpPr>
            <p:cNvPr id="9218" name="Google Shape;9218;p5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0" name="Google Shape;9220;p54"/>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4"/>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2" name="Google Shape;9222;p54"/>
          <p:cNvGrpSpPr/>
          <p:nvPr/>
        </p:nvGrpSpPr>
        <p:grpSpPr>
          <a:xfrm>
            <a:off x="6375254" y="2370765"/>
            <a:ext cx="302554" cy="303359"/>
            <a:chOff x="-2060175" y="2768875"/>
            <a:chExt cx="291450" cy="292225"/>
          </a:xfrm>
        </p:grpSpPr>
        <p:sp>
          <p:nvSpPr>
            <p:cNvPr id="9223" name="Google Shape;9223;p5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5" name="Google Shape;9225;p54"/>
          <p:cNvGrpSpPr/>
          <p:nvPr/>
        </p:nvGrpSpPr>
        <p:grpSpPr>
          <a:xfrm>
            <a:off x="7545660" y="1630808"/>
            <a:ext cx="303359" cy="302554"/>
            <a:chOff x="-937025" y="2064750"/>
            <a:chExt cx="292225" cy="291450"/>
          </a:xfrm>
        </p:grpSpPr>
        <p:sp>
          <p:nvSpPr>
            <p:cNvPr id="9226" name="Google Shape;9226;p5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5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9" name="Google Shape;9229;p54"/>
          <p:cNvGrpSpPr/>
          <p:nvPr/>
        </p:nvGrpSpPr>
        <p:grpSpPr>
          <a:xfrm>
            <a:off x="2858189" y="1630404"/>
            <a:ext cx="303385" cy="303359"/>
            <a:chOff x="-5276050" y="2037975"/>
            <a:chExt cx="292250" cy="292225"/>
          </a:xfrm>
        </p:grpSpPr>
        <p:sp>
          <p:nvSpPr>
            <p:cNvPr id="9230" name="Google Shape;9230;p5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3" name="Google Shape;9233;p54"/>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4"/>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5" name="Google Shape;9235;p54"/>
          <p:cNvGrpSpPr/>
          <p:nvPr/>
        </p:nvGrpSpPr>
        <p:grpSpPr>
          <a:xfrm>
            <a:off x="4841790" y="1630807"/>
            <a:ext cx="233053" cy="302554"/>
            <a:chOff x="-3462150" y="2046625"/>
            <a:chExt cx="224500" cy="291450"/>
          </a:xfrm>
        </p:grpSpPr>
        <p:sp>
          <p:nvSpPr>
            <p:cNvPr id="9236" name="Google Shape;9236;p5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5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5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54"/>
          <p:cNvGrpSpPr/>
          <p:nvPr/>
        </p:nvGrpSpPr>
        <p:grpSpPr>
          <a:xfrm>
            <a:off x="4824221" y="1996076"/>
            <a:ext cx="268193" cy="304189"/>
            <a:chOff x="-3478675" y="2405775"/>
            <a:chExt cx="258350" cy="293025"/>
          </a:xfrm>
        </p:grpSpPr>
        <p:sp>
          <p:nvSpPr>
            <p:cNvPr id="9244" name="Google Shape;9244;p5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54"/>
          <p:cNvGrpSpPr/>
          <p:nvPr/>
        </p:nvGrpSpPr>
        <p:grpSpPr>
          <a:xfrm>
            <a:off x="4869171" y="2370765"/>
            <a:ext cx="195448" cy="303359"/>
            <a:chOff x="-3443250" y="2765725"/>
            <a:chExt cx="188275" cy="292225"/>
          </a:xfrm>
        </p:grpSpPr>
        <p:sp>
          <p:nvSpPr>
            <p:cNvPr id="9249" name="Google Shape;9249;p5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54"/>
          <p:cNvGrpSpPr/>
          <p:nvPr/>
        </p:nvGrpSpPr>
        <p:grpSpPr>
          <a:xfrm>
            <a:off x="6775572" y="1629989"/>
            <a:ext cx="267389" cy="304189"/>
            <a:chOff x="-1684475" y="2049000"/>
            <a:chExt cx="257575" cy="293025"/>
          </a:xfrm>
        </p:grpSpPr>
        <p:sp>
          <p:nvSpPr>
            <p:cNvPr id="9254" name="Google Shape;9254;p5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8" name="Google Shape;9258;p54"/>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9" name="Google Shape;9259;p54"/>
          <p:cNvGrpSpPr/>
          <p:nvPr/>
        </p:nvGrpSpPr>
        <p:grpSpPr>
          <a:xfrm>
            <a:off x="6766568" y="2370765"/>
            <a:ext cx="302554" cy="303359"/>
            <a:chOff x="-1700225" y="2768875"/>
            <a:chExt cx="291450" cy="292225"/>
          </a:xfrm>
        </p:grpSpPr>
        <p:sp>
          <p:nvSpPr>
            <p:cNvPr id="9260" name="Google Shape;9260;p5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54"/>
          <p:cNvGrpSpPr/>
          <p:nvPr/>
        </p:nvGrpSpPr>
        <p:grpSpPr>
          <a:xfrm>
            <a:off x="7563645" y="1996076"/>
            <a:ext cx="267389" cy="304189"/>
            <a:chOff x="-919700" y="2420750"/>
            <a:chExt cx="257575" cy="293025"/>
          </a:xfrm>
        </p:grpSpPr>
        <p:sp>
          <p:nvSpPr>
            <p:cNvPr id="9267" name="Google Shape;9267;p5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4"/>
          <p:cNvGrpSpPr/>
          <p:nvPr/>
        </p:nvGrpSpPr>
        <p:grpSpPr>
          <a:xfrm>
            <a:off x="1292857" y="3269120"/>
            <a:ext cx="318904" cy="302528"/>
            <a:chOff x="-6696925" y="3272575"/>
            <a:chExt cx="307200" cy="291425"/>
          </a:xfrm>
        </p:grpSpPr>
        <p:sp>
          <p:nvSpPr>
            <p:cNvPr id="9271" name="Google Shape;9271;p54"/>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4"/>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3" name="Google Shape;9273;p54"/>
          <p:cNvGrpSpPr/>
          <p:nvPr/>
        </p:nvGrpSpPr>
        <p:grpSpPr>
          <a:xfrm>
            <a:off x="1292844" y="3640695"/>
            <a:ext cx="318930" cy="303359"/>
            <a:chOff x="-6690625" y="3631325"/>
            <a:chExt cx="307225" cy="292225"/>
          </a:xfrm>
        </p:grpSpPr>
        <p:sp>
          <p:nvSpPr>
            <p:cNvPr id="9274" name="Google Shape;9274;p54"/>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4"/>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4"/>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4"/>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4"/>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9" name="Google Shape;9279;p54"/>
          <p:cNvGrpSpPr/>
          <p:nvPr/>
        </p:nvGrpSpPr>
        <p:grpSpPr>
          <a:xfrm>
            <a:off x="1308793" y="4038903"/>
            <a:ext cx="304189" cy="302347"/>
            <a:chOff x="-6689825" y="3992050"/>
            <a:chExt cx="293025" cy="291250"/>
          </a:xfrm>
        </p:grpSpPr>
        <p:sp>
          <p:nvSpPr>
            <p:cNvPr id="9280" name="Google Shape;9280;p54"/>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54"/>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54"/>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4"/>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4"/>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4"/>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4"/>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4"/>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4"/>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4"/>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4"/>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4"/>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2" name="Google Shape;9292;p54"/>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3" name="Google Shape;9293;p54"/>
          <p:cNvGrpSpPr/>
          <p:nvPr/>
        </p:nvGrpSpPr>
        <p:grpSpPr>
          <a:xfrm>
            <a:off x="3243334" y="3641096"/>
            <a:ext cx="304994" cy="302554"/>
            <a:chOff x="-4837325" y="3612425"/>
            <a:chExt cx="293800" cy="291450"/>
          </a:xfrm>
        </p:grpSpPr>
        <p:sp>
          <p:nvSpPr>
            <p:cNvPr id="9294" name="Google Shape;9294;p54"/>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4"/>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4"/>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54"/>
          <p:cNvGrpSpPr/>
          <p:nvPr/>
        </p:nvGrpSpPr>
        <p:grpSpPr>
          <a:xfrm>
            <a:off x="3252729" y="4038799"/>
            <a:ext cx="303359" cy="302554"/>
            <a:chOff x="-4837325" y="3971575"/>
            <a:chExt cx="292225" cy="291450"/>
          </a:xfrm>
        </p:grpSpPr>
        <p:sp>
          <p:nvSpPr>
            <p:cNvPr id="9298" name="Google Shape;9298;p54"/>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4"/>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4"/>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4"/>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4"/>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54"/>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54"/>
          <p:cNvGrpSpPr/>
          <p:nvPr/>
        </p:nvGrpSpPr>
        <p:grpSpPr>
          <a:xfrm>
            <a:off x="5193545" y="3287103"/>
            <a:ext cx="310729" cy="266558"/>
            <a:chOff x="-3037625" y="3254850"/>
            <a:chExt cx="299325" cy="256775"/>
          </a:xfrm>
        </p:grpSpPr>
        <p:sp>
          <p:nvSpPr>
            <p:cNvPr id="9305" name="Google Shape;9305;p54"/>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4"/>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4"/>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4"/>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54"/>
          <p:cNvGrpSpPr/>
          <p:nvPr/>
        </p:nvGrpSpPr>
        <p:grpSpPr>
          <a:xfrm>
            <a:off x="5196400" y="3640680"/>
            <a:ext cx="305020" cy="303385"/>
            <a:chOff x="-3031325" y="3597450"/>
            <a:chExt cx="293825" cy="292250"/>
          </a:xfrm>
        </p:grpSpPr>
        <p:sp>
          <p:nvSpPr>
            <p:cNvPr id="9310" name="Google Shape;9310;p54"/>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54"/>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4"/>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4"/>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4" name="Google Shape;9314;p54"/>
          <p:cNvGrpSpPr/>
          <p:nvPr/>
        </p:nvGrpSpPr>
        <p:grpSpPr>
          <a:xfrm>
            <a:off x="5205393" y="4056380"/>
            <a:ext cx="304189" cy="267389"/>
            <a:chOff x="-3030525" y="3973150"/>
            <a:chExt cx="293025" cy="257575"/>
          </a:xfrm>
        </p:grpSpPr>
        <p:sp>
          <p:nvSpPr>
            <p:cNvPr id="9315" name="Google Shape;9315;p54"/>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54"/>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7" name="Google Shape;9317;p54"/>
          <p:cNvGrpSpPr/>
          <p:nvPr/>
        </p:nvGrpSpPr>
        <p:grpSpPr>
          <a:xfrm>
            <a:off x="7146940" y="3313250"/>
            <a:ext cx="304189" cy="214264"/>
            <a:chOff x="-1199300" y="3279250"/>
            <a:chExt cx="293025" cy="206400"/>
          </a:xfrm>
        </p:grpSpPr>
        <p:sp>
          <p:nvSpPr>
            <p:cNvPr id="9318" name="Google Shape;9318;p54"/>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4"/>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4"/>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4"/>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4"/>
          <p:cNvGrpSpPr/>
          <p:nvPr/>
        </p:nvGrpSpPr>
        <p:grpSpPr>
          <a:xfrm>
            <a:off x="1678982" y="3268783"/>
            <a:ext cx="320539" cy="303203"/>
            <a:chOff x="-6338550" y="3272950"/>
            <a:chExt cx="308775" cy="292075"/>
          </a:xfrm>
        </p:grpSpPr>
        <p:sp>
          <p:nvSpPr>
            <p:cNvPr id="9323" name="Google Shape;9323;p54"/>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4"/>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4"/>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54"/>
          <p:cNvGrpSpPr/>
          <p:nvPr/>
        </p:nvGrpSpPr>
        <p:grpSpPr>
          <a:xfrm>
            <a:off x="1687157" y="3641097"/>
            <a:ext cx="304189" cy="302554"/>
            <a:chOff x="-6329100" y="3632100"/>
            <a:chExt cx="293025" cy="291450"/>
          </a:xfrm>
        </p:grpSpPr>
        <p:sp>
          <p:nvSpPr>
            <p:cNvPr id="9327" name="Google Shape;9327;p54"/>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54"/>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54"/>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54"/>
          <p:cNvGrpSpPr/>
          <p:nvPr/>
        </p:nvGrpSpPr>
        <p:grpSpPr>
          <a:xfrm>
            <a:off x="1696566" y="4038800"/>
            <a:ext cx="302528" cy="302554"/>
            <a:chOff x="-6329875" y="3992050"/>
            <a:chExt cx="291425" cy="291450"/>
          </a:xfrm>
        </p:grpSpPr>
        <p:sp>
          <p:nvSpPr>
            <p:cNvPr id="9331" name="Google Shape;9331;p54"/>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4"/>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4"/>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4"/>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5" name="Google Shape;9335;p54"/>
          <p:cNvGrpSpPr/>
          <p:nvPr/>
        </p:nvGrpSpPr>
        <p:grpSpPr>
          <a:xfrm>
            <a:off x="3633144" y="3267886"/>
            <a:ext cx="305020" cy="304994"/>
            <a:chOff x="-4478975" y="3251700"/>
            <a:chExt cx="293825" cy="293800"/>
          </a:xfrm>
        </p:grpSpPr>
        <p:sp>
          <p:nvSpPr>
            <p:cNvPr id="9336" name="Google Shape;9336;p54"/>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4"/>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4"/>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9" name="Google Shape;9339;p54"/>
          <p:cNvGrpSpPr/>
          <p:nvPr/>
        </p:nvGrpSpPr>
        <p:grpSpPr>
          <a:xfrm>
            <a:off x="3633144" y="3641096"/>
            <a:ext cx="305020" cy="302554"/>
            <a:chOff x="-4475825" y="3612425"/>
            <a:chExt cx="293825" cy="291450"/>
          </a:xfrm>
        </p:grpSpPr>
        <p:sp>
          <p:nvSpPr>
            <p:cNvPr id="9340" name="Google Shape;9340;p54"/>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4"/>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4"/>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54"/>
          <p:cNvGrpSpPr/>
          <p:nvPr/>
        </p:nvGrpSpPr>
        <p:grpSpPr>
          <a:xfrm>
            <a:off x="3639685" y="4038811"/>
            <a:ext cx="309094" cy="302528"/>
            <a:chOff x="-4480550" y="3970800"/>
            <a:chExt cx="297750" cy="291425"/>
          </a:xfrm>
        </p:grpSpPr>
        <p:sp>
          <p:nvSpPr>
            <p:cNvPr id="9344" name="Google Shape;9344;p54"/>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4"/>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6" name="Google Shape;9346;p54"/>
          <p:cNvGrpSpPr/>
          <p:nvPr/>
        </p:nvGrpSpPr>
        <p:grpSpPr>
          <a:xfrm>
            <a:off x="5589021" y="3269105"/>
            <a:ext cx="299284" cy="302554"/>
            <a:chOff x="-2668225" y="3239075"/>
            <a:chExt cx="288300" cy="291450"/>
          </a:xfrm>
        </p:grpSpPr>
        <p:sp>
          <p:nvSpPr>
            <p:cNvPr id="9347" name="Google Shape;9347;p54"/>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54"/>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4"/>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54"/>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54"/>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54"/>
          <p:cNvGrpSpPr/>
          <p:nvPr/>
        </p:nvGrpSpPr>
        <p:grpSpPr>
          <a:xfrm>
            <a:off x="5586970" y="3641095"/>
            <a:ext cx="303385" cy="302554"/>
            <a:chOff x="-2671375" y="3597450"/>
            <a:chExt cx="292250" cy="291450"/>
          </a:xfrm>
        </p:grpSpPr>
        <p:sp>
          <p:nvSpPr>
            <p:cNvPr id="9353" name="Google Shape;9353;p54"/>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54"/>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54"/>
          <p:cNvGrpSpPr/>
          <p:nvPr/>
        </p:nvGrpSpPr>
        <p:grpSpPr>
          <a:xfrm>
            <a:off x="5594744" y="4037980"/>
            <a:ext cx="304994" cy="304189"/>
            <a:chOff x="-2670575" y="3956600"/>
            <a:chExt cx="293800" cy="293025"/>
          </a:xfrm>
        </p:grpSpPr>
        <p:sp>
          <p:nvSpPr>
            <p:cNvPr id="9356" name="Google Shape;9356;p54"/>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4"/>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4"/>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4"/>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54"/>
          <p:cNvGrpSpPr/>
          <p:nvPr/>
        </p:nvGrpSpPr>
        <p:grpSpPr>
          <a:xfrm>
            <a:off x="7145306" y="3641562"/>
            <a:ext cx="307459" cy="301620"/>
            <a:chOff x="-1183550" y="3586525"/>
            <a:chExt cx="296175" cy="290550"/>
          </a:xfrm>
        </p:grpSpPr>
        <p:sp>
          <p:nvSpPr>
            <p:cNvPr id="9361" name="Google Shape;9361;p54"/>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54"/>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54"/>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4"/>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4"/>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4"/>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4"/>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54"/>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54"/>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0" name="Google Shape;9370;p54"/>
          <p:cNvGrpSpPr/>
          <p:nvPr/>
        </p:nvGrpSpPr>
        <p:grpSpPr>
          <a:xfrm>
            <a:off x="2077310" y="3269523"/>
            <a:ext cx="303385" cy="301724"/>
            <a:chOff x="-5971525" y="3273750"/>
            <a:chExt cx="292250" cy="290650"/>
          </a:xfrm>
        </p:grpSpPr>
        <p:sp>
          <p:nvSpPr>
            <p:cNvPr id="9371" name="Google Shape;9371;p54"/>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4"/>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54"/>
          <p:cNvGrpSpPr/>
          <p:nvPr/>
        </p:nvGrpSpPr>
        <p:grpSpPr>
          <a:xfrm>
            <a:off x="2073223" y="3640111"/>
            <a:ext cx="311560" cy="304527"/>
            <a:chOff x="-5974675" y="3632100"/>
            <a:chExt cx="300125" cy="293350"/>
          </a:xfrm>
        </p:grpSpPr>
        <p:sp>
          <p:nvSpPr>
            <p:cNvPr id="9374" name="Google Shape;9374;p54"/>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54"/>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54"/>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54"/>
          <p:cNvGrpSpPr/>
          <p:nvPr/>
        </p:nvGrpSpPr>
        <p:grpSpPr>
          <a:xfrm>
            <a:off x="2094881" y="4037982"/>
            <a:ext cx="285400" cy="304189"/>
            <a:chOff x="-5971525" y="3990475"/>
            <a:chExt cx="274925" cy="293025"/>
          </a:xfrm>
        </p:grpSpPr>
        <p:sp>
          <p:nvSpPr>
            <p:cNvPr id="9378" name="Google Shape;9378;p54"/>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54"/>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4"/>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54"/>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2" name="Google Shape;9382;p54"/>
          <p:cNvGrpSpPr/>
          <p:nvPr/>
        </p:nvGrpSpPr>
        <p:grpSpPr>
          <a:xfrm>
            <a:off x="4022136" y="3269521"/>
            <a:ext cx="303359" cy="301724"/>
            <a:chOff x="-4118225" y="3253275"/>
            <a:chExt cx="292225" cy="290650"/>
          </a:xfrm>
        </p:grpSpPr>
        <p:sp>
          <p:nvSpPr>
            <p:cNvPr id="9383" name="Google Shape;9383;p54"/>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54"/>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54"/>
          <p:cNvGrpSpPr/>
          <p:nvPr/>
        </p:nvGrpSpPr>
        <p:grpSpPr>
          <a:xfrm>
            <a:off x="4058509" y="3640902"/>
            <a:ext cx="230614" cy="302944"/>
            <a:chOff x="-4082800" y="3612425"/>
            <a:chExt cx="222150" cy="291825"/>
          </a:xfrm>
        </p:grpSpPr>
        <p:sp>
          <p:nvSpPr>
            <p:cNvPr id="9386" name="Google Shape;9386;p54"/>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54"/>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54"/>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9" name="Google Shape;9389;p54"/>
          <p:cNvGrpSpPr/>
          <p:nvPr/>
        </p:nvGrpSpPr>
        <p:grpSpPr>
          <a:xfrm>
            <a:off x="4030715" y="4048207"/>
            <a:ext cx="303359" cy="283739"/>
            <a:chOff x="-4118225" y="3990475"/>
            <a:chExt cx="292225" cy="273325"/>
          </a:xfrm>
        </p:grpSpPr>
        <p:sp>
          <p:nvSpPr>
            <p:cNvPr id="9390" name="Google Shape;9390;p54"/>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54"/>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54"/>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54"/>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54"/>
          <p:cNvGrpSpPr/>
          <p:nvPr/>
        </p:nvGrpSpPr>
        <p:grpSpPr>
          <a:xfrm>
            <a:off x="5984968" y="3268288"/>
            <a:ext cx="284569" cy="304189"/>
            <a:chOff x="-2312225" y="3238300"/>
            <a:chExt cx="274125" cy="293025"/>
          </a:xfrm>
        </p:grpSpPr>
        <p:sp>
          <p:nvSpPr>
            <p:cNvPr id="9395" name="Google Shape;9395;p54"/>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54"/>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54"/>
          <p:cNvGrpSpPr/>
          <p:nvPr/>
        </p:nvGrpSpPr>
        <p:grpSpPr>
          <a:xfrm>
            <a:off x="5975561" y="3603891"/>
            <a:ext cx="303385" cy="376960"/>
            <a:chOff x="-2310650" y="3525775"/>
            <a:chExt cx="292250" cy="363125"/>
          </a:xfrm>
        </p:grpSpPr>
        <p:sp>
          <p:nvSpPr>
            <p:cNvPr id="9398" name="Google Shape;9398;p54"/>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54"/>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54"/>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54"/>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54"/>
          <p:cNvGrpSpPr/>
          <p:nvPr/>
        </p:nvGrpSpPr>
        <p:grpSpPr>
          <a:xfrm>
            <a:off x="5983322" y="4038798"/>
            <a:ext cx="305020" cy="302554"/>
            <a:chOff x="-2310650" y="3958175"/>
            <a:chExt cx="293825" cy="291450"/>
          </a:xfrm>
        </p:grpSpPr>
        <p:sp>
          <p:nvSpPr>
            <p:cNvPr id="9403" name="Google Shape;9403;p54"/>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4"/>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5" name="Google Shape;9405;p54"/>
          <p:cNvGrpSpPr/>
          <p:nvPr/>
        </p:nvGrpSpPr>
        <p:grpSpPr>
          <a:xfrm>
            <a:off x="7154715" y="4038798"/>
            <a:ext cx="305798" cy="302554"/>
            <a:chOff x="-1182750" y="3962900"/>
            <a:chExt cx="294575" cy="291450"/>
          </a:xfrm>
        </p:grpSpPr>
        <p:sp>
          <p:nvSpPr>
            <p:cNvPr id="9406" name="Google Shape;9406;p54"/>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4"/>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4"/>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4"/>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4"/>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4"/>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4"/>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3" name="Google Shape;9413;p54"/>
          <p:cNvGrpSpPr/>
          <p:nvPr/>
        </p:nvGrpSpPr>
        <p:grpSpPr>
          <a:xfrm>
            <a:off x="2465070" y="3269107"/>
            <a:ext cx="305824" cy="302554"/>
            <a:chOff x="-5611575" y="3272950"/>
            <a:chExt cx="294600" cy="291450"/>
          </a:xfrm>
        </p:grpSpPr>
        <p:sp>
          <p:nvSpPr>
            <p:cNvPr id="9414" name="Google Shape;9414;p54"/>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4"/>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54"/>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54"/>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54"/>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9" name="Google Shape;9419;p54"/>
          <p:cNvGrpSpPr/>
          <p:nvPr/>
        </p:nvGrpSpPr>
        <p:grpSpPr>
          <a:xfrm>
            <a:off x="2465070" y="3641513"/>
            <a:ext cx="305824" cy="301724"/>
            <a:chOff x="-5613150" y="3632900"/>
            <a:chExt cx="294600" cy="290650"/>
          </a:xfrm>
        </p:grpSpPr>
        <p:sp>
          <p:nvSpPr>
            <p:cNvPr id="9420" name="Google Shape;9420;p54"/>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54"/>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54"/>
          <p:cNvGrpSpPr/>
          <p:nvPr/>
        </p:nvGrpSpPr>
        <p:grpSpPr>
          <a:xfrm>
            <a:off x="2473648" y="4038397"/>
            <a:ext cx="305824" cy="303359"/>
            <a:chOff x="-5613150" y="3991275"/>
            <a:chExt cx="294600" cy="292225"/>
          </a:xfrm>
        </p:grpSpPr>
        <p:sp>
          <p:nvSpPr>
            <p:cNvPr id="9423" name="Google Shape;9423;p54"/>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54"/>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54"/>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54"/>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4"/>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4"/>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4"/>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54"/>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54"/>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2" name="Google Shape;9432;p54"/>
          <p:cNvGrpSpPr/>
          <p:nvPr/>
        </p:nvGrpSpPr>
        <p:grpSpPr>
          <a:xfrm>
            <a:off x="4399665" y="3269262"/>
            <a:ext cx="313350" cy="302243"/>
            <a:chOff x="-3768700" y="3253275"/>
            <a:chExt cx="301850" cy="291150"/>
          </a:xfrm>
        </p:grpSpPr>
        <p:sp>
          <p:nvSpPr>
            <p:cNvPr id="9433" name="Google Shape;9433;p54"/>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4"/>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4"/>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54"/>
          <p:cNvGrpSpPr/>
          <p:nvPr/>
        </p:nvGrpSpPr>
        <p:grpSpPr>
          <a:xfrm>
            <a:off x="4402609" y="3649674"/>
            <a:ext cx="307459" cy="285400"/>
            <a:chOff x="-3808700" y="3628950"/>
            <a:chExt cx="296175" cy="274925"/>
          </a:xfrm>
        </p:grpSpPr>
        <p:sp>
          <p:nvSpPr>
            <p:cNvPr id="9437" name="Google Shape;9437;p54"/>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4"/>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54"/>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54"/>
          <p:cNvGrpSpPr/>
          <p:nvPr/>
        </p:nvGrpSpPr>
        <p:grpSpPr>
          <a:xfrm>
            <a:off x="4449623" y="4038500"/>
            <a:ext cx="302399" cy="303151"/>
            <a:chOff x="-3771675" y="3971775"/>
            <a:chExt cx="291300" cy="292025"/>
          </a:xfrm>
        </p:grpSpPr>
        <p:sp>
          <p:nvSpPr>
            <p:cNvPr id="9441" name="Google Shape;9441;p54"/>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4"/>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4"/>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4"/>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4"/>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54"/>
          <p:cNvGrpSpPr/>
          <p:nvPr/>
        </p:nvGrpSpPr>
        <p:grpSpPr>
          <a:xfrm>
            <a:off x="6368398" y="3304751"/>
            <a:ext cx="302995" cy="231263"/>
            <a:chOff x="-1951475" y="3273100"/>
            <a:chExt cx="291875" cy="222775"/>
          </a:xfrm>
        </p:grpSpPr>
        <p:sp>
          <p:nvSpPr>
            <p:cNvPr id="9447" name="Google Shape;9447;p54"/>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54"/>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4"/>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0" name="Google Shape;9450;p54"/>
          <p:cNvGrpSpPr/>
          <p:nvPr/>
        </p:nvGrpSpPr>
        <p:grpSpPr>
          <a:xfrm>
            <a:off x="6366582" y="3641095"/>
            <a:ext cx="306629" cy="302554"/>
            <a:chOff x="-1951475" y="3597450"/>
            <a:chExt cx="295375" cy="291450"/>
          </a:xfrm>
        </p:grpSpPr>
        <p:sp>
          <p:nvSpPr>
            <p:cNvPr id="9451" name="Google Shape;9451;p54"/>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4"/>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4"/>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4"/>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4"/>
          <p:cNvGrpSpPr/>
          <p:nvPr/>
        </p:nvGrpSpPr>
        <p:grpSpPr>
          <a:xfrm>
            <a:off x="6368205" y="4038798"/>
            <a:ext cx="320539" cy="302554"/>
            <a:chOff x="-1960150" y="3956600"/>
            <a:chExt cx="308775" cy="291450"/>
          </a:xfrm>
        </p:grpSpPr>
        <p:sp>
          <p:nvSpPr>
            <p:cNvPr id="9456" name="Google Shape;9456;p54"/>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4"/>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8" name="Google Shape;9458;p54"/>
          <p:cNvGrpSpPr/>
          <p:nvPr/>
        </p:nvGrpSpPr>
        <p:grpSpPr>
          <a:xfrm>
            <a:off x="7547604" y="3268702"/>
            <a:ext cx="303359" cy="303359"/>
            <a:chOff x="-804700" y="3226500"/>
            <a:chExt cx="292225" cy="292225"/>
          </a:xfrm>
        </p:grpSpPr>
        <p:sp>
          <p:nvSpPr>
            <p:cNvPr id="9459" name="Google Shape;9459;p54"/>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4"/>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4"/>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4"/>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54"/>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54"/>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4"/>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54"/>
          <p:cNvGrpSpPr/>
          <p:nvPr/>
        </p:nvGrpSpPr>
        <p:grpSpPr>
          <a:xfrm>
            <a:off x="2860141" y="3268692"/>
            <a:ext cx="303359" cy="303385"/>
            <a:chOff x="-5251625" y="3272950"/>
            <a:chExt cx="292225" cy="292250"/>
          </a:xfrm>
        </p:grpSpPr>
        <p:sp>
          <p:nvSpPr>
            <p:cNvPr id="9467" name="Google Shape;9467;p54"/>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4"/>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4"/>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0" name="Google Shape;9470;p54"/>
          <p:cNvGrpSpPr/>
          <p:nvPr/>
        </p:nvGrpSpPr>
        <p:grpSpPr>
          <a:xfrm>
            <a:off x="2857689" y="3640488"/>
            <a:ext cx="308264" cy="303774"/>
            <a:chOff x="-5254775" y="3631325"/>
            <a:chExt cx="296950" cy="292625"/>
          </a:xfrm>
        </p:grpSpPr>
        <p:sp>
          <p:nvSpPr>
            <p:cNvPr id="9471" name="Google Shape;9471;p54"/>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54"/>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54"/>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54"/>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54"/>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4"/>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4"/>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8" name="Google Shape;9478;p54"/>
          <p:cNvGrpSpPr/>
          <p:nvPr/>
        </p:nvGrpSpPr>
        <p:grpSpPr>
          <a:xfrm>
            <a:off x="2869122" y="4038397"/>
            <a:ext cx="302554" cy="303359"/>
            <a:chOff x="-5251625" y="3991275"/>
            <a:chExt cx="291450" cy="292225"/>
          </a:xfrm>
        </p:grpSpPr>
        <p:sp>
          <p:nvSpPr>
            <p:cNvPr id="9479" name="Google Shape;9479;p54"/>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4"/>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4"/>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54"/>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54"/>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4" name="Google Shape;9484;p54"/>
          <p:cNvGrpSpPr/>
          <p:nvPr/>
        </p:nvGrpSpPr>
        <p:grpSpPr>
          <a:xfrm>
            <a:off x="4844953" y="3269119"/>
            <a:ext cx="230614" cy="302528"/>
            <a:chOff x="-3365275" y="3253275"/>
            <a:chExt cx="222150" cy="291425"/>
          </a:xfrm>
        </p:grpSpPr>
        <p:sp>
          <p:nvSpPr>
            <p:cNvPr id="9485" name="Google Shape;9485;p54"/>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4"/>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7" name="Google Shape;9487;p54"/>
          <p:cNvGrpSpPr/>
          <p:nvPr/>
        </p:nvGrpSpPr>
        <p:grpSpPr>
          <a:xfrm>
            <a:off x="4826163" y="3640279"/>
            <a:ext cx="268193" cy="304189"/>
            <a:chOff x="-3383375" y="3611625"/>
            <a:chExt cx="258350" cy="293025"/>
          </a:xfrm>
        </p:grpSpPr>
        <p:sp>
          <p:nvSpPr>
            <p:cNvPr id="9488" name="Google Shape;9488;p54"/>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4"/>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0" name="Google Shape;9490;p54"/>
          <p:cNvGrpSpPr/>
          <p:nvPr/>
        </p:nvGrpSpPr>
        <p:grpSpPr>
          <a:xfrm>
            <a:off x="4871114" y="4038799"/>
            <a:ext cx="195448" cy="302554"/>
            <a:chOff x="-3347950" y="3971575"/>
            <a:chExt cx="188275" cy="291450"/>
          </a:xfrm>
        </p:grpSpPr>
        <p:sp>
          <p:nvSpPr>
            <p:cNvPr id="9491" name="Google Shape;9491;p54"/>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4"/>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4"/>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54"/>
          <p:cNvGrpSpPr/>
          <p:nvPr/>
        </p:nvGrpSpPr>
        <p:grpSpPr>
          <a:xfrm>
            <a:off x="6777113" y="3268288"/>
            <a:ext cx="268193" cy="304189"/>
            <a:chOff x="-1575775" y="3238300"/>
            <a:chExt cx="258350" cy="293025"/>
          </a:xfrm>
        </p:grpSpPr>
        <p:sp>
          <p:nvSpPr>
            <p:cNvPr id="9495" name="Google Shape;9495;p54"/>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54"/>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54"/>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54"/>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54"/>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4"/>
          <p:cNvGrpSpPr/>
          <p:nvPr/>
        </p:nvGrpSpPr>
        <p:grpSpPr>
          <a:xfrm>
            <a:off x="6758700" y="3639474"/>
            <a:ext cx="305020" cy="305798"/>
            <a:chOff x="-1591550" y="3597475"/>
            <a:chExt cx="293825" cy="294575"/>
          </a:xfrm>
        </p:grpSpPr>
        <p:sp>
          <p:nvSpPr>
            <p:cNvPr id="9501" name="Google Shape;9501;p54"/>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4"/>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4"/>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4" name="Google Shape;9504;p54"/>
          <p:cNvGrpSpPr/>
          <p:nvPr/>
        </p:nvGrpSpPr>
        <p:grpSpPr>
          <a:xfrm>
            <a:off x="6767694" y="4046155"/>
            <a:ext cx="304189" cy="287839"/>
            <a:chOff x="-1592325" y="3957400"/>
            <a:chExt cx="293025" cy="277275"/>
          </a:xfrm>
        </p:grpSpPr>
        <p:sp>
          <p:nvSpPr>
            <p:cNvPr id="9505" name="Google Shape;9505;p54"/>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4"/>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4"/>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4"/>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54"/>
          <p:cNvGrpSpPr/>
          <p:nvPr/>
        </p:nvGrpSpPr>
        <p:grpSpPr>
          <a:xfrm>
            <a:off x="7566005" y="3640694"/>
            <a:ext cx="266558" cy="303359"/>
            <a:chOff x="-778700" y="3612425"/>
            <a:chExt cx="256775" cy="292225"/>
          </a:xfrm>
        </p:grpSpPr>
        <p:sp>
          <p:nvSpPr>
            <p:cNvPr id="9510" name="Google Shape;9510;p54"/>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54"/>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54"/>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4"/>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54"/>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54"/>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54"/>
          <p:cNvGrpSpPr/>
          <p:nvPr/>
        </p:nvGrpSpPr>
        <p:grpSpPr>
          <a:xfrm>
            <a:off x="2080850" y="1641166"/>
            <a:ext cx="294442" cy="295215"/>
            <a:chOff x="6679825" y="2693700"/>
            <a:chExt cx="257875" cy="258575"/>
          </a:xfrm>
        </p:grpSpPr>
        <p:sp>
          <p:nvSpPr>
            <p:cNvPr id="9517" name="Google Shape;9517;p5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5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9" name="Google Shape;9519;p54"/>
          <p:cNvGrpSpPr/>
          <p:nvPr/>
        </p:nvGrpSpPr>
        <p:grpSpPr>
          <a:xfrm>
            <a:off x="2073922" y="1998089"/>
            <a:ext cx="302373" cy="300011"/>
            <a:chOff x="6790450" y="3119050"/>
            <a:chExt cx="262750" cy="260675"/>
          </a:xfrm>
        </p:grpSpPr>
        <p:sp>
          <p:nvSpPr>
            <p:cNvPr id="9520" name="Google Shape;9520;p5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5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2" name="Google Shape;9522;p54"/>
          <p:cNvGrpSpPr/>
          <p:nvPr/>
        </p:nvGrpSpPr>
        <p:grpSpPr>
          <a:xfrm>
            <a:off x="6586588" y="4426561"/>
            <a:ext cx="245642" cy="279461"/>
            <a:chOff x="7728464" y="1561258"/>
            <a:chExt cx="349719" cy="397866"/>
          </a:xfrm>
        </p:grpSpPr>
        <p:sp>
          <p:nvSpPr>
            <p:cNvPr id="9523" name="Google Shape;9523;p54"/>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54"/>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5" name="Google Shape;9525;p54"/>
          <p:cNvGrpSpPr/>
          <p:nvPr/>
        </p:nvGrpSpPr>
        <p:grpSpPr>
          <a:xfrm>
            <a:off x="5089198" y="4426561"/>
            <a:ext cx="279490" cy="279461"/>
            <a:chOff x="5611350" y="1561258"/>
            <a:chExt cx="397907" cy="397866"/>
          </a:xfrm>
        </p:grpSpPr>
        <p:sp>
          <p:nvSpPr>
            <p:cNvPr id="9526" name="Google Shape;9526;p54"/>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4"/>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54"/>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54"/>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54"/>
          <p:cNvGrpSpPr/>
          <p:nvPr/>
        </p:nvGrpSpPr>
        <p:grpSpPr>
          <a:xfrm>
            <a:off x="5463566" y="4496683"/>
            <a:ext cx="279439" cy="139217"/>
            <a:chOff x="6140660" y="1661097"/>
            <a:chExt cx="397835" cy="198202"/>
          </a:xfrm>
        </p:grpSpPr>
        <p:sp>
          <p:nvSpPr>
            <p:cNvPr id="9531" name="Google Shape;9531;p54"/>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54"/>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54"/>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4"/>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54"/>
          <p:cNvGrpSpPr/>
          <p:nvPr/>
        </p:nvGrpSpPr>
        <p:grpSpPr>
          <a:xfrm>
            <a:off x="5837882" y="4426561"/>
            <a:ext cx="279490" cy="279461"/>
            <a:chOff x="6669907" y="1561258"/>
            <a:chExt cx="397907" cy="397866"/>
          </a:xfrm>
        </p:grpSpPr>
        <p:sp>
          <p:nvSpPr>
            <p:cNvPr id="9536" name="Google Shape;9536;p54"/>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54"/>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54"/>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54"/>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54"/>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1" name="Google Shape;9541;p54"/>
          <p:cNvGrpSpPr/>
          <p:nvPr/>
        </p:nvGrpSpPr>
        <p:grpSpPr>
          <a:xfrm>
            <a:off x="6212250" y="4426561"/>
            <a:ext cx="279461" cy="279461"/>
            <a:chOff x="7199196" y="1561258"/>
            <a:chExt cx="397866" cy="397866"/>
          </a:xfrm>
        </p:grpSpPr>
        <p:sp>
          <p:nvSpPr>
            <p:cNvPr id="9542" name="Google Shape;9542;p54"/>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54"/>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54"/>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54"/>
          <p:cNvGrpSpPr/>
          <p:nvPr/>
        </p:nvGrpSpPr>
        <p:grpSpPr>
          <a:xfrm>
            <a:off x="3592360" y="4468039"/>
            <a:ext cx="279490" cy="196505"/>
            <a:chOff x="3386036" y="1746339"/>
            <a:chExt cx="397907" cy="279762"/>
          </a:xfrm>
        </p:grpSpPr>
        <p:sp>
          <p:nvSpPr>
            <p:cNvPr id="9546" name="Google Shape;9546;p54"/>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54"/>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54"/>
          <p:cNvGrpSpPr/>
          <p:nvPr/>
        </p:nvGrpSpPr>
        <p:grpSpPr>
          <a:xfrm>
            <a:off x="4340466" y="4426546"/>
            <a:ext cx="279490" cy="279490"/>
            <a:chOff x="4417380" y="1687279"/>
            <a:chExt cx="397907" cy="397907"/>
          </a:xfrm>
        </p:grpSpPr>
        <p:sp>
          <p:nvSpPr>
            <p:cNvPr id="9549" name="Google Shape;9549;p54"/>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54"/>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54"/>
          <p:cNvGrpSpPr/>
          <p:nvPr/>
        </p:nvGrpSpPr>
        <p:grpSpPr>
          <a:xfrm>
            <a:off x="3218007" y="4426553"/>
            <a:ext cx="279476" cy="279476"/>
            <a:chOff x="2869999" y="1687279"/>
            <a:chExt cx="397887" cy="397887"/>
          </a:xfrm>
        </p:grpSpPr>
        <p:sp>
          <p:nvSpPr>
            <p:cNvPr id="9552" name="Google Shape;9552;p54"/>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54"/>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54"/>
          <p:cNvGrpSpPr/>
          <p:nvPr/>
        </p:nvGrpSpPr>
        <p:grpSpPr>
          <a:xfrm>
            <a:off x="3966728" y="4426817"/>
            <a:ext cx="278860" cy="278948"/>
            <a:chOff x="3902887" y="1687655"/>
            <a:chExt cx="397010" cy="397135"/>
          </a:xfrm>
        </p:grpSpPr>
        <p:sp>
          <p:nvSpPr>
            <p:cNvPr id="9555" name="Google Shape;9555;p54"/>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54"/>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7" name="Google Shape;9557;p54"/>
          <p:cNvGrpSpPr/>
          <p:nvPr/>
        </p:nvGrpSpPr>
        <p:grpSpPr>
          <a:xfrm>
            <a:off x="4714834" y="4426546"/>
            <a:ext cx="279490" cy="279490"/>
            <a:chOff x="4933458" y="1687279"/>
            <a:chExt cx="397907" cy="397907"/>
          </a:xfrm>
        </p:grpSpPr>
        <p:sp>
          <p:nvSpPr>
            <p:cNvPr id="9558" name="Google Shape;9558;p54"/>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54"/>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54"/>
          <p:cNvGrpSpPr/>
          <p:nvPr/>
        </p:nvGrpSpPr>
        <p:grpSpPr>
          <a:xfrm>
            <a:off x="2094198" y="4426553"/>
            <a:ext cx="279476" cy="279476"/>
            <a:chOff x="1379798" y="1723250"/>
            <a:chExt cx="397887" cy="397887"/>
          </a:xfrm>
        </p:grpSpPr>
        <p:sp>
          <p:nvSpPr>
            <p:cNvPr id="9561" name="Google Shape;9561;p54"/>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54"/>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54"/>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54"/>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54"/>
          <p:cNvGrpSpPr/>
          <p:nvPr/>
        </p:nvGrpSpPr>
        <p:grpSpPr>
          <a:xfrm>
            <a:off x="1345493" y="4426553"/>
            <a:ext cx="279490" cy="279476"/>
            <a:chOff x="266768" y="1721375"/>
            <a:chExt cx="397907" cy="397887"/>
          </a:xfrm>
        </p:grpSpPr>
        <p:sp>
          <p:nvSpPr>
            <p:cNvPr id="9566" name="Google Shape;9566;p54"/>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54"/>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8" name="Google Shape;9568;p54"/>
          <p:cNvGrpSpPr/>
          <p:nvPr/>
        </p:nvGrpSpPr>
        <p:grpSpPr>
          <a:xfrm>
            <a:off x="1719859" y="4426553"/>
            <a:ext cx="279461" cy="279476"/>
            <a:chOff x="864491" y="1723250"/>
            <a:chExt cx="397866" cy="397887"/>
          </a:xfrm>
        </p:grpSpPr>
        <p:sp>
          <p:nvSpPr>
            <p:cNvPr id="9569" name="Google Shape;9569;p54"/>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54"/>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54"/>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2" name="Google Shape;9572;p54"/>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3" name="Google Shape;9573;p54"/>
          <p:cNvGrpSpPr/>
          <p:nvPr/>
        </p:nvGrpSpPr>
        <p:grpSpPr>
          <a:xfrm>
            <a:off x="2843740" y="4426832"/>
            <a:ext cx="279388" cy="278918"/>
            <a:chOff x="2408992" y="1722875"/>
            <a:chExt cx="397761" cy="397093"/>
          </a:xfrm>
        </p:grpSpPr>
        <p:sp>
          <p:nvSpPr>
            <p:cNvPr id="9574" name="Google Shape;9574;p54"/>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54"/>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54"/>
          <p:cNvGrpSpPr/>
          <p:nvPr/>
        </p:nvGrpSpPr>
        <p:grpSpPr>
          <a:xfrm>
            <a:off x="6576454" y="2738015"/>
            <a:ext cx="257472" cy="292918"/>
            <a:chOff x="7660859" y="2571753"/>
            <a:chExt cx="366561" cy="417024"/>
          </a:xfrm>
        </p:grpSpPr>
        <p:sp>
          <p:nvSpPr>
            <p:cNvPr id="9577" name="Google Shape;9577;p5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5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5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54"/>
          <p:cNvGrpSpPr/>
          <p:nvPr/>
        </p:nvGrpSpPr>
        <p:grpSpPr>
          <a:xfrm>
            <a:off x="5079333" y="2738015"/>
            <a:ext cx="292918" cy="292918"/>
            <a:chOff x="5566722" y="2571753"/>
            <a:chExt cx="417024" cy="417024"/>
          </a:xfrm>
        </p:grpSpPr>
        <p:sp>
          <p:nvSpPr>
            <p:cNvPr id="9581" name="Google Shape;9581;p5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5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54"/>
          <p:cNvGrpSpPr/>
          <p:nvPr/>
        </p:nvGrpSpPr>
        <p:grpSpPr>
          <a:xfrm>
            <a:off x="5453615" y="2811538"/>
            <a:ext cx="292910" cy="145873"/>
            <a:chOff x="6090251" y="2676413"/>
            <a:chExt cx="417014" cy="207677"/>
          </a:xfrm>
        </p:grpSpPr>
        <p:sp>
          <p:nvSpPr>
            <p:cNvPr id="9584" name="Google Shape;9584;p5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5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5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5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54"/>
          <p:cNvGrpSpPr/>
          <p:nvPr/>
        </p:nvGrpSpPr>
        <p:grpSpPr>
          <a:xfrm>
            <a:off x="6202172" y="2738015"/>
            <a:ext cx="292918" cy="292918"/>
            <a:chOff x="7137330" y="2571753"/>
            <a:chExt cx="417024" cy="417024"/>
          </a:xfrm>
        </p:grpSpPr>
        <p:sp>
          <p:nvSpPr>
            <p:cNvPr id="9589" name="Google Shape;9589;p5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5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5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2" name="Google Shape;9592;p54"/>
          <p:cNvGrpSpPr/>
          <p:nvPr/>
        </p:nvGrpSpPr>
        <p:grpSpPr>
          <a:xfrm>
            <a:off x="5827890" y="2738015"/>
            <a:ext cx="292918" cy="292918"/>
            <a:chOff x="6613801" y="2571753"/>
            <a:chExt cx="417024" cy="417024"/>
          </a:xfrm>
        </p:grpSpPr>
        <p:sp>
          <p:nvSpPr>
            <p:cNvPr id="9593" name="Google Shape;9593;p5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5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5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5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5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54"/>
          <p:cNvGrpSpPr/>
          <p:nvPr/>
        </p:nvGrpSpPr>
        <p:grpSpPr>
          <a:xfrm>
            <a:off x="3207894" y="2738008"/>
            <a:ext cx="292933" cy="292933"/>
            <a:chOff x="2964567" y="2571753"/>
            <a:chExt cx="417045" cy="417045"/>
          </a:xfrm>
        </p:grpSpPr>
        <p:sp>
          <p:nvSpPr>
            <p:cNvPr id="9599" name="Google Shape;9599;p5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5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54"/>
          <p:cNvGrpSpPr/>
          <p:nvPr/>
        </p:nvGrpSpPr>
        <p:grpSpPr>
          <a:xfrm>
            <a:off x="3582191" y="2781487"/>
            <a:ext cx="292918" cy="205975"/>
            <a:chOff x="3476576" y="2633631"/>
            <a:chExt cx="417024" cy="293244"/>
          </a:xfrm>
        </p:grpSpPr>
        <p:sp>
          <p:nvSpPr>
            <p:cNvPr id="9602" name="Google Shape;9602;p5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5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4" name="Google Shape;9604;p54"/>
          <p:cNvGrpSpPr/>
          <p:nvPr/>
        </p:nvGrpSpPr>
        <p:grpSpPr>
          <a:xfrm>
            <a:off x="3956473" y="2738067"/>
            <a:ext cx="292933" cy="292815"/>
            <a:chOff x="3988564" y="2571836"/>
            <a:chExt cx="417045" cy="416878"/>
          </a:xfrm>
        </p:grpSpPr>
        <p:sp>
          <p:nvSpPr>
            <p:cNvPr id="9605" name="Google Shape;9605;p5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5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54"/>
          <p:cNvGrpSpPr/>
          <p:nvPr/>
        </p:nvGrpSpPr>
        <p:grpSpPr>
          <a:xfrm>
            <a:off x="4330770" y="2738015"/>
            <a:ext cx="292918" cy="292918"/>
            <a:chOff x="4500573" y="2571753"/>
            <a:chExt cx="417024" cy="417024"/>
          </a:xfrm>
        </p:grpSpPr>
        <p:sp>
          <p:nvSpPr>
            <p:cNvPr id="9608" name="Google Shape;9608;p5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5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54"/>
          <p:cNvGrpSpPr/>
          <p:nvPr/>
        </p:nvGrpSpPr>
        <p:grpSpPr>
          <a:xfrm>
            <a:off x="4705052" y="2738015"/>
            <a:ext cx="292918" cy="292918"/>
            <a:chOff x="5012603" y="2571753"/>
            <a:chExt cx="417024" cy="417024"/>
          </a:xfrm>
        </p:grpSpPr>
        <p:sp>
          <p:nvSpPr>
            <p:cNvPr id="9611" name="Google Shape;9611;p5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5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3" name="Google Shape;9613;p54"/>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4" name="Google Shape;9614;p54"/>
          <p:cNvGrpSpPr/>
          <p:nvPr/>
        </p:nvGrpSpPr>
        <p:grpSpPr>
          <a:xfrm>
            <a:off x="1708832" y="2738015"/>
            <a:ext cx="292947" cy="292918"/>
            <a:chOff x="812101" y="2571761"/>
            <a:chExt cx="417066" cy="417024"/>
          </a:xfrm>
        </p:grpSpPr>
        <p:sp>
          <p:nvSpPr>
            <p:cNvPr id="9615" name="Google Shape;9615;p5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5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5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5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9" name="Google Shape;9619;p54"/>
          <p:cNvGrpSpPr/>
          <p:nvPr/>
        </p:nvGrpSpPr>
        <p:grpSpPr>
          <a:xfrm>
            <a:off x="2083144" y="2738015"/>
            <a:ext cx="292918" cy="292918"/>
            <a:chOff x="1323129" y="2571761"/>
            <a:chExt cx="417024" cy="417024"/>
          </a:xfrm>
        </p:grpSpPr>
        <p:sp>
          <p:nvSpPr>
            <p:cNvPr id="9620" name="Google Shape;9620;p5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5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5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5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4" name="Google Shape;9624;p54"/>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5" name="Google Shape;9625;p54"/>
          <p:cNvGrpSpPr/>
          <p:nvPr/>
        </p:nvGrpSpPr>
        <p:grpSpPr>
          <a:xfrm>
            <a:off x="2833159" y="2738008"/>
            <a:ext cx="293372" cy="292933"/>
            <a:chOff x="2344476" y="2571761"/>
            <a:chExt cx="417671" cy="417045"/>
          </a:xfrm>
        </p:grpSpPr>
        <p:sp>
          <p:nvSpPr>
            <p:cNvPr id="9626" name="Google Shape;9626;p5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5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31"/>
        <p:cNvGrpSpPr/>
        <p:nvPr/>
      </p:nvGrpSpPr>
      <p:grpSpPr>
        <a:xfrm>
          <a:off x="0" y="0"/>
          <a:ext cx="0" cy="0"/>
          <a:chOff x="0" y="0"/>
          <a:chExt cx="0" cy="0"/>
        </a:xfrm>
      </p:grpSpPr>
      <p:sp>
        <p:nvSpPr>
          <p:cNvPr id="9632" name="Google Shape;9632;p55"/>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633" name="Google Shape;9633;p55"/>
          <p:cNvGrpSpPr/>
          <p:nvPr/>
        </p:nvGrpSpPr>
        <p:grpSpPr>
          <a:xfrm>
            <a:off x="1049401" y="1688535"/>
            <a:ext cx="334346" cy="329068"/>
            <a:chOff x="683125" y="1955275"/>
            <a:chExt cx="299325" cy="294600"/>
          </a:xfrm>
        </p:grpSpPr>
        <p:sp>
          <p:nvSpPr>
            <p:cNvPr id="9634" name="Google Shape;9634;p55"/>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55"/>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55"/>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55"/>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8" name="Google Shape;9638;p55"/>
          <p:cNvGrpSpPr/>
          <p:nvPr/>
        </p:nvGrpSpPr>
        <p:grpSpPr>
          <a:xfrm>
            <a:off x="1050281" y="2079583"/>
            <a:ext cx="332587" cy="330855"/>
            <a:chOff x="685475" y="2318350"/>
            <a:chExt cx="297750" cy="296200"/>
          </a:xfrm>
        </p:grpSpPr>
        <p:sp>
          <p:nvSpPr>
            <p:cNvPr id="9639" name="Google Shape;9639;p55"/>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55"/>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55"/>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2" name="Google Shape;9642;p55"/>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3" name="Google Shape;9643;p55"/>
          <p:cNvGrpSpPr/>
          <p:nvPr/>
        </p:nvGrpSpPr>
        <p:grpSpPr>
          <a:xfrm>
            <a:off x="3159658" y="1688312"/>
            <a:ext cx="293017" cy="329515"/>
            <a:chOff x="2523000" y="1954875"/>
            <a:chExt cx="262325" cy="295000"/>
          </a:xfrm>
        </p:grpSpPr>
        <p:sp>
          <p:nvSpPr>
            <p:cNvPr id="9644" name="Google Shape;9644;p55"/>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55"/>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55"/>
          <p:cNvGrpSpPr/>
          <p:nvPr/>
        </p:nvGrpSpPr>
        <p:grpSpPr>
          <a:xfrm>
            <a:off x="3139873" y="2080030"/>
            <a:ext cx="332587" cy="329962"/>
            <a:chOff x="2508825" y="2318350"/>
            <a:chExt cx="297750" cy="295400"/>
          </a:xfrm>
        </p:grpSpPr>
        <p:sp>
          <p:nvSpPr>
            <p:cNvPr id="9647" name="Google Shape;9647;p55"/>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55"/>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9" name="Google Shape;9649;p55"/>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0" name="Google Shape;9650;p55"/>
          <p:cNvGrpSpPr/>
          <p:nvPr/>
        </p:nvGrpSpPr>
        <p:grpSpPr>
          <a:xfrm>
            <a:off x="5245510" y="1688103"/>
            <a:ext cx="329068" cy="329934"/>
            <a:chOff x="4321150" y="1946600"/>
            <a:chExt cx="294600" cy="295375"/>
          </a:xfrm>
        </p:grpSpPr>
        <p:sp>
          <p:nvSpPr>
            <p:cNvPr id="9651" name="Google Shape;9651;p55"/>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55"/>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55"/>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4" name="Google Shape;9654;p55"/>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55"/>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55"/>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55"/>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8" name="Google Shape;9658;p55"/>
          <p:cNvGrpSpPr/>
          <p:nvPr/>
        </p:nvGrpSpPr>
        <p:grpSpPr>
          <a:xfrm>
            <a:off x="1470025" y="2080030"/>
            <a:ext cx="333452" cy="329962"/>
            <a:chOff x="1049375" y="2318350"/>
            <a:chExt cx="298525" cy="295400"/>
          </a:xfrm>
        </p:grpSpPr>
        <p:sp>
          <p:nvSpPr>
            <p:cNvPr id="9659" name="Google Shape;9659;p55"/>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55"/>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55"/>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55"/>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55"/>
          <p:cNvGrpSpPr/>
          <p:nvPr/>
        </p:nvGrpSpPr>
        <p:grpSpPr>
          <a:xfrm>
            <a:off x="1470472" y="2504099"/>
            <a:ext cx="332559" cy="332559"/>
            <a:chOff x="1049375" y="2680675"/>
            <a:chExt cx="297725" cy="297725"/>
          </a:xfrm>
        </p:grpSpPr>
        <p:sp>
          <p:nvSpPr>
            <p:cNvPr id="9664" name="Google Shape;9664;p55"/>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55"/>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55"/>
          <p:cNvGrpSpPr/>
          <p:nvPr/>
        </p:nvGrpSpPr>
        <p:grpSpPr>
          <a:xfrm>
            <a:off x="3565926" y="1688089"/>
            <a:ext cx="329934" cy="329962"/>
            <a:chOff x="2872725" y="1954475"/>
            <a:chExt cx="295375" cy="295400"/>
          </a:xfrm>
        </p:grpSpPr>
        <p:sp>
          <p:nvSpPr>
            <p:cNvPr id="9667" name="Google Shape;9667;p55"/>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55"/>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55"/>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0" name="Google Shape;9670;p55"/>
          <p:cNvGrpSpPr/>
          <p:nvPr/>
        </p:nvGrpSpPr>
        <p:grpSpPr>
          <a:xfrm>
            <a:off x="3586158" y="2079150"/>
            <a:ext cx="289471" cy="331721"/>
            <a:chOff x="2890050" y="2318350"/>
            <a:chExt cx="259150" cy="296975"/>
          </a:xfrm>
        </p:grpSpPr>
        <p:sp>
          <p:nvSpPr>
            <p:cNvPr id="9671" name="Google Shape;9671;p55"/>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55"/>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3" name="Google Shape;9673;p55"/>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4" name="Google Shape;9674;p55"/>
          <p:cNvGrpSpPr/>
          <p:nvPr/>
        </p:nvGrpSpPr>
        <p:grpSpPr>
          <a:xfrm>
            <a:off x="5662394" y="1688549"/>
            <a:ext cx="329040" cy="329040"/>
            <a:chOff x="4685050" y="1945825"/>
            <a:chExt cx="294575" cy="294575"/>
          </a:xfrm>
        </p:grpSpPr>
        <p:sp>
          <p:nvSpPr>
            <p:cNvPr id="9675" name="Google Shape;9675;p55"/>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55"/>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55"/>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55"/>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55"/>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80" name="Google Shape;9680;p55"/>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55"/>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2" name="Google Shape;9682;p55"/>
          <p:cNvGrpSpPr/>
          <p:nvPr/>
        </p:nvGrpSpPr>
        <p:grpSpPr>
          <a:xfrm>
            <a:off x="7338295" y="2080477"/>
            <a:ext cx="329934" cy="329068"/>
            <a:chOff x="6131900" y="2301825"/>
            <a:chExt cx="295375" cy="294600"/>
          </a:xfrm>
        </p:grpSpPr>
        <p:sp>
          <p:nvSpPr>
            <p:cNvPr id="9683" name="Google Shape;9683;p55"/>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55"/>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55"/>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55"/>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7" name="Google Shape;9687;p55"/>
          <p:cNvGrpSpPr/>
          <p:nvPr/>
        </p:nvGrpSpPr>
        <p:grpSpPr>
          <a:xfrm>
            <a:off x="1890428" y="1687656"/>
            <a:ext cx="332587" cy="330827"/>
            <a:chOff x="1412450" y="1954475"/>
            <a:chExt cx="297750" cy="296175"/>
          </a:xfrm>
        </p:grpSpPr>
        <p:sp>
          <p:nvSpPr>
            <p:cNvPr id="9688" name="Google Shape;9688;p55"/>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55"/>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0" name="Google Shape;9690;p55"/>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1" name="Google Shape;9691;p55"/>
          <p:cNvGrpSpPr/>
          <p:nvPr/>
        </p:nvGrpSpPr>
        <p:grpSpPr>
          <a:xfrm>
            <a:off x="1890428" y="2504211"/>
            <a:ext cx="332587" cy="332335"/>
            <a:chOff x="1413250" y="2680675"/>
            <a:chExt cx="297750" cy="297525"/>
          </a:xfrm>
        </p:grpSpPr>
        <p:sp>
          <p:nvSpPr>
            <p:cNvPr id="9692" name="Google Shape;9692;p55"/>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55"/>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55"/>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55"/>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6" name="Google Shape;9696;p55"/>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55"/>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55"/>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9" name="Google Shape;9699;p55"/>
          <p:cNvGrpSpPr/>
          <p:nvPr/>
        </p:nvGrpSpPr>
        <p:grpSpPr>
          <a:xfrm>
            <a:off x="6081470" y="1688228"/>
            <a:ext cx="331693" cy="329683"/>
            <a:chOff x="5045775" y="1946400"/>
            <a:chExt cx="296950" cy="295150"/>
          </a:xfrm>
        </p:grpSpPr>
        <p:sp>
          <p:nvSpPr>
            <p:cNvPr id="9700" name="Google Shape;9700;p55"/>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55"/>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2" name="Google Shape;9702;p55"/>
          <p:cNvGrpSpPr/>
          <p:nvPr/>
        </p:nvGrpSpPr>
        <p:grpSpPr>
          <a:xfrm>
            <a:off x="6080144" y="2098949"/>
            <a:ext cx="334346" cy="292123"/>
            <a:chOff x="5046550" y="2327025"/>
            <a:chExt cx="299325" cy="261525"/>
          </a:xfrm>
        </p:grpSpPr>
        <p:sp>
          <p:nvSpPr>
            <p:cNvPr id="9703" name="Google Shape;9703;p55"/>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55"/>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55"/>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6" name="Google Shape;9706;p55"/>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7" name="Google Shape;9707;p55"/>
          <p:cNvGrpSpPr/>
          <p:nvPr/>
        </p:nvGrpSpPr>
        <p:grpSpPr>
          <a:xfrm>
            <a:off x="7336969" y="2505411"/>
            <a:ext cx="332587" cy="329934"/>
            <a:chOff x="6167350" y="2672800"/>
            <a:chExt cx="297750" cy="295375"/>
          </a:xfrm>
        </p:grpSpPr>
        <p:sp>
          <p:nvSpPr>
            <p:cNvPr id="9708" name="Google Shape;9708;p55"/>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55"/>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55"/>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55"/>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55"/>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55"/>
          <p:cNvGrpSpPr/>
          <p:nvPr/>
        </p:nvGrpSpPr>
        <p:grpSpPr>
          <a:xfrm>
            <a:off x="2310383" y="1687223"/>
            <a:ext cx="329068" cy="331693"/>
            <a:chOff x="1777925" y="1953700"/>
            <a:chExt cx="294600" cy="296950"/>
          </a:xfrm>
        </p:grpSpPr>
        <p:sp>
          <p:nvSpPr>
            <p:cNvPr id="9714" name="Google Shape;9714;p55"/>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55"/>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55"/>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55"/>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8" name="Google Shape;9718;p55"/>
          <p:cNvGrpSpPr/>
          <p:nvPr/>
        </p:nvGrpSpPr>
        <p:grpSpPr>
          <a:xfrm>
            <a:off x="2325351" y="2080477"/>
            <a:ext cx="299133" cy="329068"/>
            <a:chOff x="1790525" y="2319150"/>
            <a:chExt cx="267800" cy="294600"/>
          </a:xfrm>
        </p:grpSpPr>
        <p:sp>
          <p:nvSpPr>
            <p:cNvPr id="9719" name="Google Shape;9719;p55"/>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55"/>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1" name="Google Shape;9721;p55"/>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2" name="Google Shape;9722;p55"/>
          <p:cNvGrpSpPr/>
          <p:nvPr/>
        </p:nvGrpSpPr>
        <p:grpSpPr>
          <a:xfrm>
            <a:off x="4411489" y="1688089"/>
            <a:ext cx="330827" cy="329962"/>
            <a:chOff x="3599700" y="1954475"/>
            <a:chExt cx="296175" cy="295400"/>
          </a:xfrm>
        </p:grpSpPr>
        <p:sp>
          <p:nvSpPr>
            <p:cNvPr id="9723" name="Google Shape;9723;p55"/>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55"/>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55"/>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6" name="Google Shape;9726;p55"/>
          <p:cNvGrpSpPr/>
          <p:nvPr/>
        </p:nvGrpSpPr>
        <p:grpSpPr>
          <a:xfrm>
            <a:off x="4412368" y="2080477"/>
            <a:ext cx="329068" cy="329068"/>
            <a:chOff x="3601275" y="2319150"/>
            <a:chExt cx="294600" cy="294600"/>
          </a:xfrm>
        </p:grpSpPr>
        <p:sp>
          <p:nvSpPr>
            <p:cNvPr id="9727" name="Google Shape;9727;p55"/>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55"/>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9" name="Google Shape;9729;p55"/>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0" name="Google Shape;9730;p55"/>
          <p:cNvGrpSpPr/>
          <p:nvPr/>
        </p:nvGrpSpPr>
        <p:grpSpPr>
          <a:xfrm>
            <a:off x="6513741" y="1687670"/>
            <a:ext cx="310582" cy="330800"/>
            <a:chOff x="5421475" y="1945825"/>
            <a:chExt cx="278050" cy="296150"/>
          </a:xfrm>
        </p:grpSpPr>
        <p:sp>
          <p:nvSpPr>
            <p:cNvPr id="9731" name="Google Shape;9731;p55"/>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55"/>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55"/>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55"/>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55"/>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55"/>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55"/>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55"/>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9" name="Google Shape;9739;p55"/>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0" name="Google Shape;9740;p55"/>
          <p:cNvGrpSpPr/>
          <p:nvPr/>
        </p:nvGrpSpPr>
        <p:grpSpPr>
          <a:xfrm>
            <a:off x="6503185" y="2563914"/>
            <a:ext cx="331693" cy="212928"/>
            <a:chOff x="5411225" y="2726350"/>
            <a:chExt cx="296950" cy="190625"/>
          </a:xfrm>
        </p:grpSpPr>
        <p:sp>
          <p:nvSpPr>
            <p:cNvPr id="9741" name="Google Shape;9741;p55"/>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55"/>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3" name="Google Shape;9743;p55"/>
          <p:cNvGrpSpPr/>
          <p:nvPr/>
        </p:nvGrpSpPr>
        <p:grpSpPr>
          <a:xfrm>
            <a:off x="7764197" y="1698574"/>
            <a:ext cx="332559" cy="308990"/>
            <a:chOff x="6524150" y="1938725"/>
            <a:chExt cx="297725" cy="276625"/>
          </a:xfrm>
        </p:grpSpPr>
        <p:sp>
          <p:nvSpPr>
            <p:cNvPr id="9744" name="Google Shape;9744;p55"/>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55"/>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55"/>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55"/>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55"/>
          <p:cNvGrpSpPr/>
          <p:nvPr/>
        </p:nvGrpSpPr>
        <p:grpSpPr>
          <a:xfrm>
            <a:off x="2726867" y="1687656"/>
            <a:ext cx="331721" cy="330827"/>
            <a:chOff x="2141000" y="1954475"/>
            <a:chExt cx="296975" cy="296175"/>
          </a:xfrm>
        </p:grpSpPr>
        <p:sp>
          <p:nvSpPr>
            <p:cNvPr id="9749" name="Google Shape;9749;p55"/>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55"/>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55"/>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55"/>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55"/>
          <p:cNvGrpSpPr/>
          <p:nvPr/>
        </p:nvGrpSpPr>
        <p:grpSpPr>
          <a:xfrm>
            <a:off x="2720723" y="2079918"/>
            <a:ext cx="344008" cy="330185"/>
            <a:chOff x="2140225" y="2318650"/>
            <a:chExt cx="307975" cy="295600"/>
          </a:xfrm>
        </p:grpSpPr>
        <p:sp>
          <p:nvSpPr>
            <p:cNvPr id="9754" name="Google Shape;9754;p55"/>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55"/>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6" name="Google Shape;9756;p55"/>
          <p:cNvGrpSpPr/>
          <p:nvPr/>
        </p:nvGrpSpPr>
        <p:grpSpPr>
          <a:xfrm>
            <a:off x="2725987" y="2504979"/>
            <a:ext cx="333480" cy="330800"/>
            <a:chOff x="2139425" y="2682250"/>
            <a:chExt cx="298550" cy="296150"/>
          </a:xfrm>
        </p:grpSpPr>
        <p:sp>
          <p:nvSpPr>
            <p:cNvPr id="9757" name="Google Shape;9757;p55"/>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55"/>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55"/>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55"/>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1" name="Google Shape;9761;p55"/>
          <p:cNvGrpSpPr/>
          <p:nvPr/>
        </p:nvGrpSpPr>
        <p:grpSpPr>
          <a:xfrm>
            <a:off x="4823141" y="1727686"/>
            <a:ext cx="331721" cy="250767"/>
            <a:chOff x="3962775" y="1990700"/>
            <a:chExt cx="296975" cy="224500"/>
          </a:xfrm>
        </p:grpSpPr>
        <p:sp>
          <p:nvSpPr>
            <p:cNvPr id="9762" name="Google Shape;9762;p55"/>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55"/>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55"/>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55"/>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55"/>
          <p:cNvGrpSpPr/>
          <p:nvPr/>
        </p:nvGrpSpPr>
        <p:grpSpPr>
          <a:xfrm>
            <a:off x="4823588" y="2079597"/>
            <a:ext cx="330827" cy="330827"/>
            <a:chOff x="3963575" y="2317575"/>
            <a:chExt cx="296175" cy="296175"/>
          </a:xfrm>
        </p:grpSpPr>
        <p:sp>
          <p:nvSpPr>
            <p:cNvPr id="9767" name="Google Shape;9767;p55"/>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55"/>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55"/>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55"/>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55"/>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55"/>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55"/>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55"/>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55"/>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55"/>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55"/>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55"/>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55"/>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55"/>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55"/>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55"/>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55"/>
          <p:cNvGrpSpPr/>
          <p:nvPr/>
        </p:nvGrpSpPr>
        <p:grpSpPr>
          <a:xfrm>
            <a:off x="4823588" y="2505411"/>
            <a:ext cx="330827" cy="329934"/>
            <a:chOff x="3962775" y="2683025"/>
            <a:chExt cx="296175" cy="295375"/>
          </a:xfrm>
        </p:grpSpPr>
        <p:sp>
          <p:nvSpPr>
            <p:cNvPr id="9784" name="Google Shape;9784;p55"/>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55"/>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55"/>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7" name="Google Shape;9787;p55"/>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8" name="Google Shape;9788;p55"/>
          <p:cNvGrpSpPr/>
          <p:nvPr/>
        </p:nvGrpSpPr>
        <p:grpSpPr>
          <a:xfrm>
            <a:off x="6920069" y="2080044"/>
            <a:ext cx="329934" cy="329934"/>
            <a:chOff x="5775900" y="2308125"/>
            <a:chExt cx="295375" cy="295375"/>
          </a:xfrm>
        </p:grpSpPr>
        <p:sp>
          <p:nvSpPr>
            <p:cNvPr id="9789" name="Google Shape;9789;p55"/>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55"/>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55"/>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55"/>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55"/>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4" name="Google Shape;9794;p55"/>
          <p:cNvGrpSpPr/>
          <p:nvPr/>
        </p:nvGrpSpPr>
        <p:grpSpPr>
          <a:xfrm>
            <a:off x="6939868" y="2504965"/>
            <a:ext cx="290336" cy="330827"/>
            <a:chOff x="5794025" y="2673575"/>
            <a:chExt cx="259925" cy="296175"/>
          </a:xfrm>
        </p:grpSpPr>
        <p:sp>
          <p:nvSpPr>
            <p:cNvPr id="9795" name="Google Shape;9795;p55"/>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55"/>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7" name="Google Shape;9797;p55"/>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8" name="Google Shape;9798;p55"/>
          <p:cNvGrpSpPr/>
          <p:nvPr/>
        </p:nvGrpSpPr>
        <p:grpSpPr>
          <a:xfrm>
            <a:off x="1050280" y="3049892"/>
            <a:ext cx="332587" cy="329040"/>
            <a:chOff x="581525" y="3254850"/>
            <a:chExt cx="297750" cy="294575"/>
          </a:xfrm>
        </p:grpSpPr>
        <p:sp>
          <p:nvSpPr>
            <p:cNvPr id="9799" name="Google Shape;9799;p55"/>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55"/>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55"/>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55"/>
          <p:cNvGrpSpPr/>
          <p:nvPr/>
        </p:nvGrpSpPr>
        <p:grpSpPr>
          <a:xfrm>
            <a:off x="1049401" y="3464690"/>
            <a:ext cx="334346" cy="332168"/>
            <a:chOff x="580725" y="3617925"/>
            <a:chExt cx="299325" cy="297375"/>
          </a:xfrm>
        </p:grpSpPr>
        <p:sp>
          <p:nvSpPr>
            <p:cNvPr id="9803" name="Google Shape;9803;p55"/>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55"/>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55"/>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55"/>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55"/>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55"/>
          <p:cNvGrpSpPr/>
          <p:nvPr/>
        </p:nvGrpSpPr>
        <p:grpSpPr>
          <a:xfrm>
            <a:off x="1051160" y="3866308"/>
            <a:ext cx="330827" cy="330827"/>
            <a:chOff x="583100" y="3982600"/>
            <a:chExt cx="296175" cy="296175"/>
          </a:xfrm>
        </p:grpSpPr>
        <p:sp>
          <p:nvSpPr>
            <p:cNvPr id="9809" name="Google Shape;9809;p55"/>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55"/>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55"/>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55"/>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55"/>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55"/>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55"/>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6" name="Google Shape;9816;p55"/>
          <p:cNvGrpSpPr/>
          <p:nvPr/>
        </p:nvGrpSpPr>
        <p:grpSpPr>
          <a:xfrm>
            <a:off x="3160998" y="3049655"/>
            <a:ext cx="290336" cy="329515"/>
            <a:chOff x="2423775" y="3226875"/>
            <a:chExt cx="259925" cy="295000"/>
          </a:xfrm>
        </p:grpSpPr>
        <p:sp>
          <p:nvSpPr>
            <p:cNvPr id="9817" name="Google Shape;9817;p55"/>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55"/>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55"/>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55"/>
          <p:cNvGrpSpPr/>
          <p:nvPr/>
        </p:nvGrpSpPr>
        <p:grpSpPr>
          <a:xfrm>
            <a:off x="3139439" y="3466673"/>
            <a:ext cx="333452" cy="328203"/>
            <a:chOff x="2404875" y="3592725"/>
            <a:chExt cx="298525" cy="293825"/>
          </a:xfrm>
        </p:grpSpPr>
        <p:sp>
          <p:nvSpPr>
            <p:cNvPr id="9821" name="Google Shape;9821;p55"/>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55"/>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55"/>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55"/>
          <p:cNvGrpSpPr/>
          <p:nvPr/>
        </p:nvGrpSpPr>
        <p:grpSpPr>
          <a:xfrm>
            <a:off x="3140319" y="3866754"/>
            <a:ext cx="331693" cy="329934"/>
            <a:chOff x="2404875" y="3955825"/>
            <a:chExt cx="296950" cy="295375"/>
          </a:xfrm>
        </p:grpSpPr>
        <p:sp>
          <p:nvSpPr>
            <p:cNvPr id="9825" name="Google Shape;9825;p55"/>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55"/>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55"/>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55"/>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55"/>
          <p:cNvGrpSpPr/>
          <p:nvPr/>
        </p:nvGrpSpPr>
        <p:grpSpPr>
          <a:xfrm>
            <a:off x="5245063" y="3048999"/>
            <a:ext cx="329962" cy="330827"/>
            <a:chOff x="4263650" y="3235150"/>
            <a:chExt cx="295400" cy="296175"/>
          </a:xfrm>
        </p:grpSpPr>
        <p:sp>
          <p:nvSpPr>
            <p:cNvPr id="9830" name="Google Shape;9830;p55"/>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55"/>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55"/>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55"/>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55"/>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55"/>
          <p:cNvGrpSpPr/>
          <p:nvPr/>
        </p:nvGrpSpPr>
        <p:grpSpPr>
          <a:xfrm>
            <a:off x="5242871" y="3475916"/>
            <a:ext cx="334346" cy="309716"/>
            <a:chOff x="4266025" y="3609275"/>
            <a:chExt cx="299325" cy="277275"/>
          </a:xfrm>
        </p:grpSpPr>
        <p:sp>
          <p:nvSpPr>
            <p:cNvPr id="9836" name="Google Shape;9836;p55"/>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55"/>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8" name="Google Shape;9838;p55"/>
          <p:cNvGrpSpPr/>
          <p:nvPr/>
        </p:nvGrpSpPr>
        <p:grpSpPr>
          <a:xfrm>
            <a:off x="5243304" y="3866754"/>
            <a:ext cx="333480" cy="329934"/>
            <a:chOff x="4263650" y="3963700"/>
            <a:chExt cx="298550" cy="295375"/>
          </a:xfrm>
        </p:grpSpPr>
        <p:sp>
          <p:nvSpPr>
            <p:cNvPr id="9839" name="Google Shape;9839;p55"/>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55"/>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55"/>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55"/>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55"/>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55"/>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55"/>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6" name="Google Shape;9846;p55"/>
          <p:cNvGrpSpPr/>
          <p:nvPr/>
        </p:nvGrpSpPr>
        <p:grpSpPr>
          <a:xfrm>
            <a:off x="7396351" y="3048999"/>
            <a:ext cx="213822" cy="330827"/>
            <a:chOff x="6164975" y="3211525"/>
            <a:chExt cx="191425" cy="296175"/>
          </a:xfrm>
        </p:grpSpPr>
        <p:sp>
          <p:nvSpPr>
            <p:cNvPr id="9847" name="Google Shape;9847;p55"/>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55"/>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55"/>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55"/>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55"/>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55"/>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55"/>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55"/>
          <p:cNvGrpSpPr/>
          <p:nvPr/>
        </p:nvGrpSpPr>
        <p:grpSpPr>
          <a:xfrm>
            <a:off x="1470010" y="3049013"/>
            <a:ext cx="333480" cy="330800"/>
            <a:chOff x="946175" y="3253275"/>
            <a:chExt cx="298550" cy="296150"/>
          </a:xfrm>
        </p:grpSpPr>
        <p:sp>
          <p:nvSpPr>
            <p:cNvPr id="9855" name="Google Shape;9855;p55"/>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55"/>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55"/>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55"/>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55"/>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0" name="Google Shape;9860;p55"/>
          <p:cNvGrpSpPr/>
          <p:nvPr/>
        </p:nvGrpSpPr>
        <p:grpSpPr>
          <a:xfrm>
            <a:off x="1470890" y="3466673"/>
            <a:ext cx="331721" cy="328203"/>
            <a:chOff x="946175" y="3619500"/>
            <a:chExt cx="296975" cy="293825"/>
          </a:xfrm>
        </p:grpSpPr>
        <p:sp>
          <p:nvSpPr>
            <p:cNvPr id="9861" name="Google Shape;9861;p55"/>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55"/>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55"/>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55"/>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55"/>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55"/>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55"/>
          <p:cNvGrpSpPr/>
          <p:nvPr/>
        </p:nvGrpSpPr>
        <p:grpSpPr>
          <a:xfrm>
            <a:off x="1470457" y="3865875"/>
            <a:ext cx="332587" cy="331693"/>
            <a:chOff x="944600" y="3981825"/>
            <a:chExt cx="297750" cy="296950"/>
          </a:xfrm>
        </p:grpSpPr>
        <p:sp>
          <p:nvSpPr>
            <p:cNvPr id="9868" name="Google Shape;9868;p55"/>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55"/>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55"/>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55"/>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2" name="Google Shape;9872;p55"/>
          <p:cNvGrpSpPr/>
          <p:nvPr/>
        </p:nvGrpSpPr>
        <p:grpSpPr>
          <a:xfrm>
            <a:off x="3565479" y="3049445"/>
            <a:ext cx="330827" cy="329934"/>
            <a:chOff x="2768750" y="3227275"/>
            <a:chExt cx="296175" cy="295375"/>
          </a:xfrm>
        </p:grpSpPr>
        <p:sp>
          <p:nvSpPr>
            <p:cNvPr id="9873" name="Google Shape;9873;p55"/>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55"/>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55"/>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55"/>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55"/>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55"/>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55"/>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55"/>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55"/>
          <p:cNvGrpSpPr/>
          <p:nvPr/>
        </p:nvGrpSpPr>
        <p:grpSpPr>
          <a:xfrm>
            <a:off x="3585277" y="3466072"/>
            <a:ext cx="291230" cy="329403"/>
            <a:chOff x="2786075" y="3591800"/>
            <a:chExt cx="260725" cy="294900"/>
          </a:xfrm>
        </p:grpSpPr>
        <p:sp>
          <p:nvSpPr>
            <p:cNvPr id="9882" name="Google Shape;9882;p55"/>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55"/>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55"/>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55"/>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55"/>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55"/>
          <p:cNvGrpSpPr/>
          <p:nvPr/>
        </p:nvGrpSpPr>
        <p:grpSpPr>
          <a:xfrm>
            <a:off x="3623549" y="3866308"/>
            <a:ext cx="214687" cy="330827"/>
            <a:chOff x="2819150" y="3955025"/>
            <a:chExt cx="192200" cy="296175"/>
          </a:xfrm>
        </p:grpSpPr>
        <p:sp>
          <p:nvSpPr>
            <p:cNvPr id="9888" name="Google Shape;9888;p55"/>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55"/>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55"/>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55"/>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2" name="Google Shape;9892;p55"/>
          <p:cNvGrpSpPr/>
          <p:nvPr/>
        </p:nvGrpSpPr>
        <p:grpSpPr>
          <a:xfrm>
            <a:off x="5661947" y="3049878"/>
            <a:ext cx="329934" cy="329068"/>
            <a:chOff x="4629125" y="3235150"/>
            <a:chExt cx="295375" cy="294600"/>
          </a:xfrm>
        </p:grpSpPr>
        <p:sp>
          <p:nvSpPr>
            <p:cNvPr id="9893" name="Google Shape;9893;p55"/>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55"/>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55"/>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55"/>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55"/>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55"/>
          <p:cNvGrpSpPr/>
          <p:nvPr/>
        </p:nvGrpSpPr>
        <p:grpSpPr>
          <a:xfrm>
            <a:off x="5661933" y="3465807"/>
            <a:ext cx="329962" cy="329934"/>
            <a:chOff x="4628325" y="3599825"/>
            <a:chExt cx="295400" cy="295375"/>
          </a:xfrm>
        </p:grpSpPr>
        <p:sp>
          <p:nvSpPr>
            <p:cNvPr id="9899" name="Google Shape;9899;p55"/>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55"/>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55"/>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55"/>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55"/>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55"/>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55"/>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55"/>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55"/>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55"/>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55"/>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55"/>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1" name="Google Shape;9911;p55"/>
          <p:cNvGrpSpPr/>
          <p:nvPr/>
        </p:nvGrpSpPr>
        <p:grpSpPr>
          <a:xfrm>
            <a:off x="5681732" y="3866308"/>
            <a:ext cx="290364" cy="330827"/>
            <a:chOff x="4645650" y="3962900"/>
            <a:chExt cx="259950" cy="296175"/>
          </a:xfrm>
        </p:grpSpPr>
        <p:sp>
          <p:nvSpPr>
            <p:cNvPr id="9912" name="Google Shape;9912;p55"/>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55"/>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55"/>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55"/>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55"/>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55"/>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55"/>
          <p:cNvGrpSpPr/>
          <p:nvPr/>
        </p:nvGrpSpPr>
        <p:grpSpPr>
          <a:xfrm>
            <a:off x="7338295" y="3466254"/>
            <a:ext cx="329934" cy="329040"/>
            <a:chOff x="6143725" y="3582500"/>
            <a:chExt cx="295375" cy="294575"/>
          </a:xfrm>
        </p:grpSpPr>
        <p:sp>
          <p:nvSpPr>
            <p:cNvPr id="9919" name="Google Shape;9919;p55"/>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55"/>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55"/>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55"/>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55"/>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55"/>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55"/>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55"/>
          <p:cNvGrpSpPr/>
          <p:nvPr/>
        </p:nvGrpSpPr>
        <p:grpSpPr>
          <a:xfrm>
            <a:off x="1890873" y="3049013"/>
            <a:ext cx="331693" cy="330800"/>
            <a:chOff x="1310075" y="3253275"/>
            <a:chExt cx="296950" cy="296150"/>
          </a:xfrm>
        </p:grpSpPr>
        <p:sp>
          <p:nvSpPr>
            <p:cNvPr id="9927" name="Google Shape;9927;p55"/>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55"/>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55"/>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0" name="Google Shape;9930;p55"/>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1" name="Google Shape;9931;p55"/>
          <p:cNvGrpSpPr/>
          <p:nvPr/>
        </p:nvGrpSpPr>
        <p:grpSpPr>
          <a:xfrm>
            <a:off x="1890427" y="3865554"/>
            <a:ext cx="332587" cy="332335"/>
            <a:chOff x="1310075" y="3980250"/>
            <a:chExt cx="297750" cy="297525"/>
          </a:xfrm>
        </p:grpSpPr>
        <p:sp>
          <p:nvSpPr>
            <p:cNvPr id="9932" name="Google Shape;9932;p55"/>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55"/>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55"/>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55"/>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55"/>
          <p:cNvGrpSpPr/>
          <p:nvPr/>
        </p:nvGrpSpPr>
        <p:grpSpPr>
          <a:xfrm>
            <a:off x="4030669" y="3049445"/>
            <a:ext cx="251660" cy="329934"/>
            <a:chOff x="3167275" y="3227275"/>
            <a:chExt cx="225300" cy="295375"/>
          </a:xfrm>
        </p:grpSpPr>
        <p:sp>
          <p:nvSpPr>
            <p:cNvPr id="9937" name="Google Shape;9937;p55"/>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55"/>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55"/>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55"/>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55"/>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2" name="Google Shape;9942;p55"/>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3" name="Google Shape;9943;p55"/>
          <p:cNvGrpSpPr/>
          <p:nvPr/>
        </p:nvGrpSpPr>
        <p:grpSpPr>
          <a:xfrm>
            <a:off x="3990205" y="3866740"/>
            <a:ext cx="332587" cy="329962"/>
            <a:chOff x="3133425" y="3955025"/>
            <a:chExt cx="297750" cy="295400"/>
          </a:xfrm>
        </p:grpSpPr>
        <p:sp>
          <p:nvSpPr>
            <p:cNvPr id="9944" name="Google Shape;9944;p55"/>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55"/>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55"/>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55"/>
          <p:cNvGrpSpPr/>
          <p:nvPr/>
        </p:nvGrpSpPr>
        <p:grpSpPr>
          <a:xfrm>
            <a:off x="6081903" y="3048412"/>
            <a:ext cx="330827" cy="332000"/>
            <a:chOff x="4991425" y="3234750"/>
            <a:chExt cx="296175" cy="297225"/>
          </a:xfrm>
        </p:grpSpPr>
        <p:sp>
          <p:nvSpPr>
            <p:cNvPr id="9948" name="Google Shape;9948;p55"/>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55"/>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55"/>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55"/>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55"/>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55"/>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55"/>
          <p:cNvGrpSpPr/>
          <p:nvPr/>
        </p:nvGrpSpPr>
        <p:grpSpPr>
          <a:xfrm>
            <a:off x="6081903" y="3485159"/>
            <a:ext cx="330827" cy="291230"/>
            <a:chOff x="4991425" y="3617150"/>
            <a:chExt cx="296175" cy="260725"/>
          </a:xfrm>
        </p:grpSpPr>
        <p:sp>
          <p:nvSpPr>
            <p:cNvPr id="9955" name="Google Shape;9955;p55"/>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55"/>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55"/>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55"/>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55"/>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55"/>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55"/>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55"/>
          <p:cNvGrpSpPr/>
          <p:nvPr/>
        </p:nvGrpSpPr>
        <p:grpSpPr>
          <a:xfrm>
            <a:off x="6154927" y="3866740"/>
            <a:ext cx="184780" cy="329962"/>
            <a:chOff x="5056800" y="3962900"/>
            <a:chExt cx="165425" cy="295400"/>
          </a:xfrm>
        </p:grpSpPr>
        <p:sp>
          <p:nvSpPr>
            <p:cNvPr id="9963" name="Google Shape;9963;p55"/>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55"/>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55"/>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55"/>
          <p:cNvGrpSpPr/>
          <p:nvPr/>
        </p:nvGrpSpPr>
        <p:grpSpPr>
          <a:xfrm>
            <a:off x="7337415" y="3866754"/>
            <a:ext cx="331693" cy="329934"/>
            <a:chOff x="6168925" y="3936925"/>
            <a:chExt cx="296950" cy="295375"/>
          </a:xfrm>
        </p:grpSpPr>
        <p:sp>
          <p:nvSpPr>
            <p:cNvPr id="9967" name="Google Shape;9967;p55"/>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55"/>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55"/>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55"/>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55"/>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55"/>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55"/>
          <p:cNvGrpSpPr/>
          <p:nvPr/>
        </p:nvGrpSpPr>
        <p:grpSpPr>
          <a:xfrm>
            <a:off x="2310396" y="3049446"/>
            <a:ext cx="329040" cy="329934"/>
            <a:chOff x="1674750" y="3254050"/>
            <a:chExt cx="294575" cy="295375"/>
          </a:xfrm>
        </p:grpSpPr>
        <p:sp>
          <p:nvSpPr>
            <p:cNvPr id="9974" name="Google Shape;9974;p55"/>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55"/>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55"/>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55"/>
          <p:cNvGrpSpPr/>
          <p:nvPr/>
        </p:nvGrpSpPr>
        <p:grpSpPr>
          <a:xfrm>
            <a:off x="2324024" y="3465807"/>
            <a:ext cx="301785" cy="329934"/>
            <a:chOff x="1687350" y="3618725"/>
            <a:chExt cx="270175" cy="295375"/>
          </a:xfrm>
        </p:grpSpPr>
        <p:sp>
          <p:nvSpPr>
            <p:cNvPr id="9978" name="Google Shape;9978;p55"/>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55"/>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55"/>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55"/>
          <p:cNvGrpSpPr/>
          <p:nvPr/>
        </p:nvGrpSpPr>
        <p:grpSpPr>
          <a:xfrm>
            <a:off x="2308623" y="3866754"/>
            <a:ext cx="332587" cy="329934"/>
            <a:chOff x="1672375" y="3982600"/>
            <a:chExt cx="297750" cy="295375"/>
          </a:xfrm>
        </p:grpSpPr>
        <p:sp>
          <p:nvSpPr>
            <p:cNvPr id="9982" name="Google Shape;9982;p55"/>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55"/>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55"/>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55"/>
          <p:cNvGrpSpPr/>
          <p:nvPr/>
        </p:nvGrpSpPr>
        <p:grpSpPr>
          <a:xfrm>
            <a:off x="4411488" y="3048999"/>
            <a:ext cx="330827" cy="330827"/>
            <a:chOff x="3497300" y="3227275"/>
            <a:chExt cx="296175" cy="296175"/>
          </a:xfrm>
        </p:grpSpPr>
        <p:sp>
          <p:nvSpPr>
            <p:cNvPr id="9986" name="Google Shape;9986;p55"/>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55"/>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55"/>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55"/>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55"/>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55"/>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55"/>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55"/>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55"/>
          <p:cNvGrpSpPr/>
          <p:nvPr/>
        </p:nvGrpSpPr>
        <p:grpSpPr>
          <a:xfrm>
            <a:off x="4411934" y="3466687"/>
            <a:ext cx="329934" cy="328175"/>
            <a:chOff x="3497300" y="3591950"/>
            <a:chExt cx="295375" cy="293800"/>
          </a:xfrm>
        </p:grpSpPr>
        <p:sp>
          <p:nvSpPr>
            <p:cNvPr id="9995" name="Google Shape;9995;p55"/>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55"/>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55"/>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55"/>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55"/>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55"/>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55"/>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55"/>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55"/>
          <p:cNvGrpSpPr/>
          <p:nvPr/>
        </p:nvGrpSpPr>
        <p:grpSpPr>
          <a:xfrm>
            <a:off x="4411934" y="3866740"/>
            <a:ext cx="329934" cy="329962"/>
            <a:chOff x="3497300" y="3955025"/>
            <a:chExt cx="295375" cy="295400"/>
          </a:xfrm>
        </p:grpSpPr>
        <p:sp>
          <p:nvSpPr>
            <p:cNvPr id="10004" name="Google Shape;10004;p55"/>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55"/>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55"/>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7" name="Google Shape;10007;p55"/>
          <p:cNvGrpSpPr/>
          <p:nvPr/>
        </p:nvGrpSpPr>
        <p:grpSpPr>
          <a:xfrm>
            <a:off x="6514173" y="3049683"/>
            <a:ext cx="309716" cy="329459"/>
            <a:chOff x="5364750" y="3235150"/>
            <a:chExt cx="277275" cy="294950"/>
          </a:xfrm>
        </p:grpSpPr>
        <p:sp>
          <p:nvSpPr>
            <p:cNvPr id="10008" name="Google Shape;10008;p55"/>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55"/>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55"/>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55"/>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55"/>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55"/>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55"/>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55"/>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55"/>
          <p:cNvGrpSpPr/>
          <p:nvPr/>
        </p:nvGrpSpPr>
        <p:grpSpPr>
          <a:xfrm>
            <a:off x="6503171" y="3464481"/>
            <a:ext cx="331721" cy="332587"/>
            <a:chOff x="5355300" y="3598250"/>
            <a:chExt cx="296975" cy="297750"/>
          </a:xfrm>
        </p:grpSpPr>
        <p:sp>
          <p:nvSpPr>
            <p:cNvPr id="10017" name="Google Shape;10017;p55"/>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55"/>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55"/>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55"/>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55"/>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55"/>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55"/>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55"/>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55"/>
          <p:cNvGrpSpPr/>
          <p:nvPr/>
        </p:nvGrpSpPr>
        <p:grpSpPr>
          <a:xfrm>
            <a:off x="6507136" y="3924810"/>
            <a:ext cx="323790" cy="213822"/>
            <a:chOff x="5358450" y="4015675"/>
            <a:chExt cx="289875" cy="191425"/>
          </a:xfrm>
        </p:grpSpPr>
        <p:sp>
          <p:nvSpPr>
            <p:cNvPr id="10026" name="Google Shape;10026;p55"/>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55"/>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55"/>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55"/>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55"/>
          <p:cNvGrpSpPr/>
          <p:nvPr/>
        </p:nvGrpSpPr>
        <p:grpSpPr>
          <a:xfrm>
            <a:off x="7764616" y="3060629"/>
            <a:ext cx="331721" cy="307566"/>
            <a:chOff x="6543825" y="3202075"/>
            <a:chExt cx="296975" cy="275350"/>
          </a:xfrm>
        </p:grpSpPr>
        <p:sp>
          <p:nvSpPr>
            <p:cNvPr id="10031" name="Google Shape;10031;p55"/>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55"/>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55"/>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55"/>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55"/>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55"/>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55"/>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55"/>
          <p:cNvGrpSpPr/>
          <p:nvPr/>
        </p:nvGrpSpPr>
        <p:grpSpPr>
          <a:xfrm>
            <a:off x="2727312" y="3048999"/>
            <a:ext cx="330827" cy="330827"/>
            <a:chOff x="2037825" y="3254050"/>
            <a:chExt cx="296175" cy="296175"/>
          </a:xfrm>
        </p:grpSpPr>
        <p:sp>
          <p:nvSpPr>
            <p:cNvPr id="10039" name="Google Shape;10039;p55"/>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55"/>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55"/>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55"/>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55"/>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55"/>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55"/>
          <p:cNvGrpSpPr/>
          <p:nvPr/>
        </p:nvGrpSpPr>
        <p:grpSpPr>
          <a:xfrm>
            <a:off x="2725553" y="3465905"/>
            <a:ext cx="334346" cy="329738"/>
            <a:chOff x="2034675" y="3617925"/>
            <a:chExt cx="299325" cy="295200"/>
          </a:xfrm>
        </p:grpSpPr>
        <p:sp>
          <p:nvSpPr>
            <p:cNvPr id="10046" name="Google Shape;10046;p55"/>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55"/>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55"/>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55"/>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55"/>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55"/>
          <p:cNvGrpSpPr/>
          <p:nvPr/>
        </p:nvGrpSpPr>
        <p:grpSpPr>
          <a:xfrm>
            <a:off x="2727312" y="3866754"/>
            <a:ext cx="330827" cy="329934"/>
            <a:chOff x="2037825" y="3981825"/>
            <a:chExt cx="296175" cy="295375"/>
          </a:xfrm>
        </p:grpSpPr>
        <p:sp>
          <p:nvSpPr>
            <p:cNvPr id="10052" name="Google Shape;10052;p55"/>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55"/>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55"/>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55"/>
          <p:cNvGrpSpPr/>
          <p:nvPr/>
        </p:nvGrpSpPr>
        <p:grpSpPr>
          <a:xfrm>
            <a:off x="4823587" y="3079353"/>
            <a:ext cx="330827" cy="270119"/>
            <a:chOff x="3860400" y="3254050"/>
            <a:chExt cx="296175" cy="241825"/>
          </a:xfrm>
        </p:grpSpPr>
        <p:sp>
          <p:nvSpPr>
            <p:cNvPr id="10056" name="Google Shape;10056;p55"/>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55"/>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55"/>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55"/>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55"/>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55"/>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55"/>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55"/>
          <p:cNvGrpSpPr/>
          <p:nvPr/>
        </p:nvGrpSpPr>
        <p:grpSpPr>
          <a:xfrm>
            <a:off x="4823140" y="3465360"/>
            <a:ext cx="331721" cy="330827"/>
            <a:chOff x="3859600" y="3591950"/>
            <a:chExt cx="296975" cy="296175"/>
          </a:xfrm>
        </p:grpSpPr>
        <p:sp>
          <p:nvSpPr>
            <p:cNvPr id="10064" name="Google Shape;10064;p55"/>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55"/>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55"/>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55"/>
          <p:cNvGrpSpPr/>
          <p:nvPr/>
        </p:nvGrpSpPr>
        <p:grpSpPr>
          <a:xfrm>
            <a:off x="4823587" y="3866308"/>
            <a:ext cx="330827" cy="330827"/>
            <a:chOff x="3860400" y="3955025"/>
            <a:chExt cx="296175" cy="296175"/>
          </a:xfrm>
        </p:grpSpPr>
        <p:sp>
          <p:nvSpPr>
            <p:cNvPr id="10068" name="Google Shape;10068;p55"/>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55"/>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55"/>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55"/>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55"/>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3" name="Google Shape;10073;p55"/>
          <p:cNvGrpSpPr/>
          <p:nvPr/>
        </p:nvGrpSpPr>
        <p:grpSpPr>
          <a:xfrm>
            <a:off x="6916983" y="3049445"/>
            <a:ext cx="336105" cy="329934"/>
            <a:chOff x="5716825" y="3235950"/>
            <a:chExt cx="300900" cy="295375"/>
          </a:xfrm>
        </p:grpSpPr>
        <p:sp>
          <p:nvSpPr>
            <p:cNvPr id="10074" name="Google Shape;10074;p55"/>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55"/>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55"/>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55"/>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55"/>
          <p:cNvGrpSpPr/>
          <p:nvPr/>
        </p:nvGrpSpPr>
        <p:grpSpPr>
          <a:xfrm>
            <a:off x="6929298" y="3475916"/>
            <a:ext cx="311475" cy="309716"/>
            <a:chOff x="5727850" y="3609275"/>
            <a:chExt cx="278850" cy="277275"/>
          </a:xfrm>
        </p:grpSpPr>
        <p:sp>
          <p:nvSpPr>
            <p:cNvPr id="10079" name="Google Shape;10079;p55"/>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55"/>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55"/>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55"/>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55"/>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4" name="Google Shape;10084;p55"/>
          <p:cNvGrpSpPr/>
          <p:nvPr/>
        </p:nvGrpSpPr>
        <p:grpSpPr>
          <a:xfrm>
            <a:off x="6939868" y="3866754"/>
            <a:ext cx="290336" cy="329934"/>
            <a:chOff x="5736525" y="3963700"/>
            <a:chExt cx="259925" cy="295375"/>
          </a:xfrm>
        </p:grpSpPr>
        <p:sp>
          <p:nvSpPr>
            <p:cNvPr id="10085" name="Google Shape;10085;p55"/>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55"/>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55"/>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55"/>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55"/>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55"/>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55"/>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55"/>
          <p:cNvGrpSpPr/>
          <p:nvPr/>
        </p:nvGrpSpPr>
        <p:grpSpPr>
          <a:xfrm>
            <a:off x="7764616" y="3465360"/>
            <a:ext cx="331721" cy="330827"/>
            <a:chOff x="6553275" y="3604550"/>
            <a:chExt cx="296975" cy="296175"/>
          </a:xfrm>
        </p:grpSpPr>
        <p:sp>
          <p:nvSpPr>
            <p:cNvPr id="10093" name="Google Shape;10093;p55"/>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55"/>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55"/>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55"/>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55"/>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55"/>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02"/>
        <p:cNvGrpSpPr/>
        <p:nvPr/>
      </p:nvGrpSpPr>
      <p:grpSpPr>
        <a:xfrm>
          <a:off x="0" y="0"/>
          <a:ext cx="0" cy="0"/>
          <a:chOff x="0" y="0"/>
          <a:chExt cx="0" cy="0"/>
        </a:xfrm>
      </p:grpSpPr>
      <p:pic>
        <p:nvPicPr>
          <p:cNvPr id="10103" name="Google Shape;10103;p5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101"/>
        <p:cNvGrpSpPr/>
        <p:nvPr/>
      </p:nvGrpSpPr>
      <p:grpSpPr>
        <a:xfrm>
          <a:off x="0" y="0"/>
          <a:ext cx="0" cy="0"/>
          <a:chOff x="0" y="0"/>
          <a:chExt cx="0" cy="0"/>
        </a:xfrm>
      </p:grpSpPr>
      <p:sp>
        <p:nvSpPr>
          <p:cNvPr id="102" name="Google Shape;102;p21"/>
          <p:cNvSpPr txBox="1">
            <a:spLocks noGrp="1"/>
          </p:cNvSpPr>
          <p:nvPr>
            <p:ph type="ctrTitle" idx="9"/>
          </p:nvPr>
        </p:nvSpPr>
        <p:spPr>
          <a:xfrm>
            <a:off x="418800" y="2098650"/>
            <a:ext cx="22518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solidFill>
                  <a:schemeClr val="lt1"/>
                </a:solidFill>
              </a:rPr>
              <a:t>TABLE OF CONTENTS</a:t>
            </a:r>
            <a:endParaRPr sz="3600">
              <a:solidFill>
                <a:schemeClr val="lt1"/>
              </a:solidFill>
            </a:endParaRPr>
          </a:p>
        </p:txBody>
      </p:sp>
      <p:cxnSp>
        <p:nvCxnSpPr>
          <p:cNvPr id="103" name="Google Shape;103;p21"/>
          <p:cNvCxnSpPr/>
          <p:nvPr/>
        </p:nvCxnSpPr>
        <p:spPr>
          <a:xfrm>
            <a:off x="2812375" y="-37589"/>
            <a:ext cx="0" cy="2732100"/>
          </a:xfrm>
          <a:prstGeom prst="straightConnector1">
            <a:avLst/>
          </a:prstGeom>
          <a:noFill/>
          <a:ln w="19050" cap="flat" cmpd="sng">
            <a:solidFill>
              <a:schemeClr val="lt1"/>
            </a:solidFill>
            <a:prstDash val="solid"/>
            <a:round/>
            <a:headEnd type="none" w="med" len="med"/>
            <a:tailEnd type="diamond" w="med" len="med"/>
          </a:ln>
        </p:spPr>
      </p:cxnSp>
      <p:cxnSp>
        <p:nvCxnSpPr>
          <p:cNvPr id="104" name="Google Shape;104;p21"/>
          <p:cNvCxnSpPr/>
          <p:nvPr/>
        </p:nvCxnSpPr>
        <p:spPr>
          <a:xfrm rot="10800000">
            <a:off x="3293600" y="1977675"/>
            <a:ext cx="4895400" cy="0"/>
          </a:xfrm>
          <a:prstGeom prst="straightConnector1">
            <a:avLst/>
          </a:prstGeom>
          <a:noFill/>
          <a:ln w="9525" cap="flat" cmpd="sng">
            <a:solidFill>
              <a:schemeClr val="lt1"/>
            </a:solidFill>
            <a:prstDash val="solid"/>
            <a:round/>
            <a:headEnd type="none" w="med" len="med"/>
            <a:tailEnd type="none" w="med" len="med"/>
          </a:ln>
        </p:spPr>
      </p:cxnSp>
      <p:cxnSp>
        <p:nvCxnSpPr>
          <p:cNvPr id="105" name="Google Shape;105;p21"/>
          <p:cNvCxnSpPr/>
          <p:nvPr/>
        </p:nvCxnSpPr>
        <p:spPr>
          <a:xfrm rot="10800000">
            <a:off x="3293600" y="2638783"/>
            <a:ext cx="4895400" cy="0"/>
          </a:xfrm>
          <a:prstGeom prst="straightConnector1">
            <a:avLst/>
          </a:prstGeom>
          <a:noFill/>
          <a:ln w="9525" cap="flat" cmpd="sng">
            <a:solidFill>
              <a:schemeClr val="lt1"/>
            </a:solidFill>
            <a:prstDash val="solid"/>
            <a:round/>
            <a:headEnd type="none" w="med" len="med"/>
            <a:tailEnd type="none" w="med" len="med"/>
          </a:ln>
        </p:spPr>
      </p:cxnSp>
      <p:cxnSp>
        <p:nvCxnSpPr>
          <p:cNvPr id="106" name="Google Shape;106;p21"/>
          <p:cNvCxnSpPr/>
          <p:nvPr/>
        </p:nvCxnSpPr>
        <p:spPr>
          <a:xfrm rot="10800000">
            <a:off x="3293600" y="3299892"/>
            <a:ext cx="4895400" cy="0"/>
          </a:xfrm>
          <a:prstGeom prst="straightConnector1">
            <a:avLst/>
          </a:prstGeom>
          <a:noFill/>
          <a:ln w="9525" cap="flat" cmpd="sng">
            <a:solidFill>
              <a:schemeClr val="lt1"/>
            </a:solidFill>
            <a:prstDash val="solid"/>
            <a:round/>
            <a:headEnd type="none" w="med" len="med"/>
            <a:tailEnd type="none" w="med" len="med"/>
          </a:ln>
        </p:spPr>
      </p:cxnSp>
      <p:cxnSp>
        <p:nvCxnSpPr>
          <p:cNvPr id="107" name="Google Shape;107;p21"/>
          <p:cNvCxnSpPr/>
          <p:nvPr/>
        </p:nvCxnSpPr>
        <p:spPr>
          <a:xfrm rot="10800000">
            <a:off x="3293600" y="3961000"/>
            <a:ext cx="4895400" cy="0"/>
          </a:xfrm>
          <a:prstGeom prst="straightConnector1">
            <a:avLst/>
          </a:prstGeom>
          <a:noFill/>
          <a:ln w="9525" cap="flat" cmpd="sng">
            <a:solidFill>
              <a:schemeClr val="lt1"/>
            </a:solidFill>
            <a:prstDash val="solid"/>
            <a:round/>
            <a:headEnd type="none" w="med" len="med"/>
            <a:tailEnd type="none" w="med" len="med"/>
          </a:ln>
        </p:spPr>
      </p:cxnSp>
      <p:sp>
        <p:nvSpPr>
          <p:cNvPr id="108" name="Google Shape;108;p21"/>
          <p:cNvSpPr txBox="1">
            <a:spLocks noGrp="1"/>
          </p:cNvSpPr>
          <p:nvPr>
            <p:ph type="ctrTitle" idx="6"/>
          </p:nvPr>
        </p:nvSpPr>
        <p:spPr>
          <a:xfrm>
            <a:off x="3483214" y="2410877"/>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Results Analysis</a:t>
            </a:r>
            <a:endParaRPr/>
          </a:p>
        </p:txBody>
      </p:sp>
      <p:sp>
        <p:nvSpPr>
          <p:cNvPr id="109" name="Google Shape;109;p21"/>
          <p:cNvSpPr txBox="1">
            <a:spLocks noGrp="1"/>
          </p:cNvSpPr>
          <p:nvPr>
            <p:ph type="subTitle" idx="7"/>
          </p:nvPr>
        </p:nvSpPr>
        <p:spPr>
          <a:xfrm>
            <a:off x="3828514" y="2824026"/>
            <a:ext cx="19065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Here you could describe the topic of the section</a:t>
            </a:r>
            <a:endParaRPr/>
          </a:p>
        </p:txBody>
      </p:sp>
      <p:sp>
        <p:nvSpPr>
          <p:cNvPr id="110" name="Google Shape;110;p21"/>
          <p:cNvSpPr txBox="1">
            <a:spLocks noGrp="1"/>
          </p:cNvSpPr>
          <p:nvPr>
            <p:ph type="title" idx="8"/>
          </p:nvPr>
        </p:nvSpPr>
        <p:spPr>
          <a:xfrm>
            <a:off x="5861176" y="2655655"/>
            <a:ext cx="13959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03</a:t>
            </a:r>
            <a:endParaRPr>
              <a:solidFill>
                <a:schemeClr val="lt1"/>
              </a:solidFill>
            </a:endParaRPr>
          </a:p>
        </p:txBody>
      </p:sp>
      <p:sp>
        <p:nvSpPr>
          <p:cNvPr id="111" name="Google Shape;111;p21"/>
          <p:cNvSpPr txBox="1">
            <a:spLocks noGrp="1"/>
          </p:cNvSpPr>
          <p:nvPr>
            <p:ph type="ctrTitle"/>
          </p:nvPr>
        </p:nvSpPr>
        <p:spPr>
          <a:xfrm>
            <a:off x="3483214" y="1082635"/>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endParaRPr/>
          </a:p>
          <a:p>
            <a:pPr marL="0" lvl="0" indent="0" algn="r" rtl="0">
              <a:spcBef>
                <a:spcPts val="0"/>
              </a:spcBef>
              <a:spcAft>
                <a:spcPts val="0"/>
              </a:spcAft>
              <a:buNone/>
            </a:pPr>
            <a:r>
              <a:rPr lang="es"/>
              <a:t>Objectives</a:t>
            </a:r>
            <a:endParaRPr/>
          </a:p>
        </p:txBody>
      </p:sp>
      <p:sp>
        <p:nvSpPr>
          <p:cNvPr id="112" name="Google Shape;112;p21"/>
          <p:cNvSpPr txBox="1">
            <a:spLocks noGrp="1"/>
          </p:cNvSpPr>
          <p:nvPr>
            <p:ph type="subTitle" idx="1"/>
          </p:nvPr>
        </p:nvSpPr>
        <p:spPr>
          <a:xfrm>
            <a:off x="3828514" y="1497684"/>
            <a:ext cx="19065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Here you could describe the topic of the section</a:t>
            </a:r>
            <a:endParaRPr/>
          </a:p>
        </p:txBody>
      </p:sp>
      <p:sp>
        <p:nvSpPr>
          <p:cNvPr id="113" name="Google Shape;113;p21"/>
          <p:cNvSpPr txBox="1">
            <a:spLocks noGrp="1"/>
          </p:cNvSpPr>
          <p:nvPr>
            <p:ph type="title" idx="2"/>
          </p:nvPr>
        </p:nvSpPr>
        <p:spPr>
          <a:xfrm>
            <a:off x="5861176" y="1333231"/>
            <a:ext cx="13959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01</a:t>
            </a:r>
            <a:endParaRPr>
              <a:solidFill>
                <a:schemeClr val="lt1"/>
              </a:solidFill>
            </a:endParaRPr>
          </a:p>
        </p:txBody>
      </p:sp>
      <p:sp>
        <p:nvSpPr>
          <p:cNvPr id="114" name="Google Shape;114;p21"/>
          <p:cNvSpPr txBox="1">
            <a:spLocks noGrp="1"/>
          </p:cNvSpPr>
          <p:nvPr>
            <p:ph type="ctrTitle" idx="3"/>
          </p:nvPr>
        </p:nvSpPr>
        <p:spPr>
          <a:xfrm>
            <a:off x="3483214" y="1743543"/>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Methodology</a:t>
            </a:r>
            <a:endParaRPr/>
          </a:p>
        </p:txBody>
      </p:sp>
      <p:sp>
        <p:nvSpPr>
          <p:cNvPr id="115" name="Google Shape;115;p21"/>
          <p:cNvSpPr txBox="1">
            <a:spLocks noGrp="1"/>
          </p:cNvSpPr>
          <p:nvPr>
            <p:ph type="subTitle" idx="4"/>
          </p:nvPr>
        </p:nvSpPr>
        <p:spPr>
          <a:xfrm>
            <a:off x="3758314" y="2156701"/>
            <a:ext cx="19767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Here you could describe the topic of the section</a:t>
            </a:r>
            <a:endParaRPr/>
          </a:p>
        </p:txBody>
      </p:sp>
      <p:sp>
        <p:nvSpPr>
          <p:cNvPr id="116" name="Google Shape;116;p21"/>
          <p:cNvSpPr txBox="1">
            <a:spLocks noGrp="1"/>
          </p:cNvSpPr>
          <p:nvPr>
            <p:ph type="title" idx="5"/>
          </p:nvPr>
        </p:nvSpPr>
        <p:spPr>
          <a:xfrm>
            <a:off x="5861176" y="1995758"/>
            <a:ext cx="13959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02</a:t>
            </a:r>
            <a:endParaRPr>
              <a:solidFill>
                <a:schemeClr val="lt1"/>
              </a:solidFill>
            </a:endParaRPr>
          </a:p>
        </p:txBody>
      </p:sp>
      <p:sp>
        <p:nvSpPr>
          <p:cNvPr id="117" name="Google Shape;117;p21"/>
          <p:cNvSpPr txBox="1">
            <a:spLocks noGrp="1"/>
          </p:cNvSpPr>
          <p:nvPr>
            <p:ph type="ctrTitle" idx="13"/>
          </p:nvPr>
        </p:nvSpPr>
        <p:spPr>
          <a:xfrm>
            <a:off x="3483214" y="3065670"/>
            <a:ext cx="2251800" cy="577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Conclusions</a:t>
            </a:r>
            <a:endParaRPr/>
          </a:p>
        </p:txBody>
      </p:sp>
      <p:sp>
        <p:nvSpPr>
          <p:cNvPr id="118" name="Google Shape;118;p21"/>
          <p:cNvSpPr txBox="1">
            <a:spLocks noGrp="1"/>
          </p:cNvSpPr>
          <p:nvPr>
            <p:ph type="subTitle" idx="14"/>
          </p:nvPr>
        </p:nvSpPr>
        <p:spPr>
          <a:xfrm>
            <a:off x="3828514" y="3480718"/>
            <a:ext cx="1906500" cy="572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Here you could describe the topic of the section</a:t>
            </a:r>
            <a:endParaRPr/>
          </a:p>
          <a:p>
            <a:pPr marL="0" lvl="0" indent="0" algn="r" rtl="0">
              <a:spcBef>
                <a:spcPts val="0"/>
              </a:spcBef>
              <a:spcAft>
                <a:spcPts val="0"/>
              </a:spcAft>
              <a:buNone/>
            </a:pPr>
            <a:endParaRPr/>
          </a:p>
        </p:txBody>
      </p:sp>
      <p:sp>
        <p:nvSpPr>
          <p:cNvPr id="119" name="Google Shape;119;p21"/>
          <p:cNvSpPr txBox="1">
            <a:spLocks noGrp="1"/>
          </p:cNvSpPr>
          <p:nvPr>
            <p:ph type="title" idx="15"/>
          </p:nvPr>
        </p:nvSpPr>
        <p:spPr>
          <a:xfrm>
            <a:off x="5861176" y="3315464"/>
            <a:ext cx="1395900" cy="57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chemeClr val="lt1"/>
                </a:solidFill>
              </a:rPr>
              <a:t>04</a:t>
            </a:r>
            <a:endParaRPr>
              <a:solidFill>
                <a:schemeClr val="lt1"/>
              </a:solidFill>
            </a:endParaRPr>
          </a:p>
        </p:txBody>
      </p:sp>
      <p:sp>
        <p:nvSpPr>
          <p:cNvPr id="120" name="Google Shape;120;p21"/>
          <p:cNvSpPr/>
          <p:nvPr/>
        </p:nvSpPr>
        <p:spPr>
          <a:xfrm>
            <a:off x="6964685" y="4383090"/>
            <a:ext cx="698710" cy="288262"/>
          </a:xfrm>
          <a:custGeom>
            <a:avLst/>
            <a:gdLst/>
            <a:ahLst/>
            <a:cxnLst/>
            <a:rect l="l" t="t" r="r" b="b"/>
            <a:pathLst>
              <a:path w="17098" h="7054" extrusionOk="0">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1"/>
          <p:cNvSpPr/>
          <p:nvPr/>
        </p:nvSpPr>
        <p:spPr>
          <a:xfrm>
            <a:off x="8048088" y="451050"/>
            <a:ext cx="643820" cy="442712"/>
          </a:xfrm>
          <a:custGeom>
            <a:avLst/>
            <a:gdLst/>
            <a:ahLst/>
            <a:cxnLst/>
            <a:rect l="l" t="t" r="r" b="b"/>
            <a:pathLst>
              <a:path w="17790" h="12233" extrusionOk="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1"/>
          <p:cNvSpPr/>
          <p:nvPr/>
        </p:nvSpPr>
        <p:spPr>
          <a:xfrm>
            <a:off x="8096128" y="4729083"/>
            <a:ext cx="239879" cy="147518"/>
          </a:xfrm>
          <a:custGeom>
            <a:avLst/>
            <a:gdLst/>
            <a:ahLst/>
            <a:cxnLst/>
            <a:rect l="l" t="t" r="r" b="b"/>
            <a:pathLst>
              <a:path w="3520" h="2165" extrusionOk="0">
                <a:moveTo>
                  <a:pt x="1084" y="1"/>
                </a:moveTo>
                <a:cubicBezTo>
                  <a:pt x="488" y="1"/>
                  <a:pt x="0" y="484"/>
                  <a:pt x="0" y="1082"/>
                </a:cubicBezTo>
                <a:cubicBezTo>
                  <a:pt x="0" y="1678"/>
                  <a:pt x="484" y="2164"/>
                  <a:pt x="1077" y="2164"/>
                </a:cubicBezTo>
                <a:cubicBezTo>
                  <a:pt x="1086" y="2164"/>
                  <a:pt x="1095" y="2164"/>
                  <a:pt x="1104" y="2164"/>
                </a:cubicBezTo>
                <a:lnTo>
                  <a:pt x="2416" y="2164"/>
                </a:lnTo>
                <a:cubicBezTo>
                  <a:pt x="2425" y="2164"/>
                  <a:pt x="2434" y="2164"/>
                  <a:pt x="2442" y="2164"/>
                </a:cubicBezTo>
                <a:cubicBezTo>
                  <a:pt x="3035" y="2164"/>
                  <a:pt x="3519" y="1678"/>
                  <a:pt x="3519" y="1082"/>
                </a:cubicBezTo>
                <a:cubicBezTo>
                  <a:pt x="3519" y="484"/>
                  <a:pt x="3032" y="1"/>
                  <a:pt x="2436" y="1"/>
                </a:cubicBezTo>
                <a:cubicBezTo>
                  <a:pt x="2429" y="1"/>
                  <a:pt x="2423" y="1"/>
                  <a:pt x="2416" y="1"/>
                </a:cubicBezTo>
                <a:lnTo>
                  <a:pt x="1104" y="1"/>
                </a:lnTo>
                <a:cubicBezTo>
                  <a:pt x="1097" y="1"/>
                  <a:pt x="1090" y="1"/>
                  <a:pt x="1084"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oogle Shape;123;p21"/>
          <p:cNvGrpSpPr/>
          <p:nvPr/>
        </p:nvGrpSpPr>
        <p:grpSpPr>
          <a:xfrm>
            <a:off x="7673100" y="1092625"/>
            <a:ext cx="2037599" cy="3247823"/>
            <a:chOff x="7673100" y="1092625"/>
            <a:chExt cx="2037599" cy="3247823"/>
          </a:xfrm>
        </p:grpSpPr>
        <p:pic>
          <p:nvPicPr>
            <p:cNvPr id="124" name="Google Shape;124;p21"/>
            <p:cNvPicPr preferRelativeResize="0"/>
            <p:nvPr/>
          </p:nvPicPr>
          <p:blipFill rotWithShape="1">
            <a:blip r:embed="rId3">
              <a:alphaModFix/>
            </a:blip>
            <a:srcRect t="149" r="50502" b="149"/>
            <a:stretch/>
          </p:blipFill>
          <p:spPr>
            <a:xfrm>
              <a:off x="7673100" y="1092625"/>
              <a:ext cx="1018799" cy="3247823"/>
            </a:xfrm>
            <a:prstGeom prst="rect">
              <a:avLst/>
            </a:prstGeom>
            <a:noFill/>
            <a:ln>
              <a:noFill/>
            </a:ln>
          </p:spPr>
        </p:pic>
        <p:pic>
          <p:nvPicPr>
            <p:cNvPr id="125" name="Google Shape;125;p21"/>
            <p:cNvPicPr preferRelativeResize="0"/>
            <p:nvPr/>
          </p:nvPicPr>
          <p:blipFill rotWithShape="1">
            <a:blip r:embed="rId3">
              <a:alphaModFix/>
            </a:blip>
            <a:srcRect t="149" r="50502" b="149"/>
            <a:stretch/>
          </p:blipFill>
          <p:spPr>
            <a:xfrm flipH="1">
              <a:off x="8691900" y="1092625"/>
              <a:ext cx="1018799" cy="3247823"/>
            </a:xfrm>
            <a:prstGeom prst="rect">
              <a:avLst/>
            </a:prstGeom>
            <a:noFill/>
            <a:ln>
              <a:noFill/>
            </a:ln>
          </p:spPr>
        </p:pic>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129"/>
        <p:cNvGrpSpPr/>
        <p:nvPr/>
      </p:nvGrpSpPr>
      <p:grpSpPr>
        <a:xfrm>
          <a:off x="0" y="0"/>
          <a:ext cx="0" cy="0"/>
          <a:chOff x="0" y="0"/>
          <a:chExt cx="0" cy="0"/>
        </a:xfrm>
      </p:grpSpPr>
      <p:pic>
        <p:nvPicPr>
          <p:cNvPr id="130" name="Google Shape;130;p22"/>
          <p:cNvPicPr preferRelativeResize="0"/>
          <p:nvPr/>
        </p:nvPicPr>
        <p:blipFill rotWithShape="1">
          <a:blip r:embed="rId3">
            <a:alphaModFix/>
          </a:blip>
          <a:srcRect l="-5500" r="2693"/>
          <a:stretch/>
        </p:blipFill>
        <p:spPr>
          <a:xfrm>
            <a:off x="2799401" y="505351"/>
            <a:ext cx="6344599" cy="4638147"/>
          </a:xfrm>
          <a:prstGeom prst="rect">
            <a:avLst/>
          </a:prstGeom>
          <a:noFill/>
          <a:ln>
            <a:noFill/>
          </a:ln>
        </p:spPr>
      </p:pic>
      <p:sp>
        <p:nvSpPr>
          <p:cNvPr id="131" name="Google Shape;131;p22"/>
          <p:cNvSpPr txBox="1">
            <a:spLocks noGrp="1"/>
          </p:cNvSpPr>
          <p:nvPr>
            <p:ph type="ctrTitle"/>
          </p:nvPr>
        </p:nvSpPr>
        <p:spPr>
          <a:xfrm>
            <a:off x="755000" y="-424250"/>
            <a:ext cx="3018000" cy="147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INTRODUCTION</a:t>
            </a:r>
            <a:endParaRPr sz="2800">
              <a:solidFill>
                <a:schemeClr val="lt1"/>
              </a:solidFill>
            </a:endParaRPr>
          </a:p>
        </p:txBody>
      </p:sp>
      <p:sp>
        <p:nvSpPr>
          <p:cNvPr id="132" name="Google Shape;132;p22"/>
          <p:cNvSpPr txBox="1">
            <a:spLocks noGrp="1"/>
          </p:cNvSpPr>
          <p:nvPr>
            <p:ph type="subTitle" idx="1"/>
          </p:nvPr>
        </p:nvSpPr>
        <p:spPr>
          <a:xfrm>
            <a:off x="755000" y="1015250"/>
            <a:ext cx="3073200" cy="158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pic>
        <p:nvPicPr>
          <p:cNvPr id="133" name="Google Shape;133;p22"/>
          <p:cNvPicPr preferRelativeResize="0"/>
          <p:nvPr/>
        </p:nvPicPr>
        <p:blipFill rotWithShape="1">
          <a:blip r:embed="rId4">
            <a:alphaModFix/>
          </a:blip>
          <a:srcRect l="446" r="436"/>
          <a:stretch/>
        </p:blipFill>
        <p:spPr>
          <a:xfrm>
            <a:off x="4499359" y="505350"/>
            <a:ext cx="4644647" cy="4638152"/>
          </a:xfrm>
          <a:prstGeom prst="rect">
            <a:avLst/>
          </a:prstGeom>
          <a:noFill/>
          <a:ln>
            <a:noFill/>
          </a:ln>
        </p:spPr>
      </p:pic>
      <p:cxnSp>
        <p:nvCxnSpPr>
          <p:cNvPr id="134" name="Google Shape;134;p22"/>
          <p:cNvCxnSpPr/>
          <p:nvPr/>
        </p:nvCxnSpPr>
        <p:spPr>
          <a:xfrm>
            <a:off x="-792925" y="2271568"/>
            <a:ext cx="2447400" cy="0"/>
          </a:xfrm>
          <a:prstGeom prst="straightConnector1">
            <a:avLst/>
          </a:prstGeom>
          <a:noFill/>
          <a:ln w="19050" cap="flat" cmpd="sng">
            <a:solidFill>
              <a:schemeClr val="lt1"/>
            </a:solidFill>
            <a:prstDash val="solid"/>
            <a:round/>
            <a:headEnd type="none" w="med" len="med"/>
            <a:tailEnd type="diamond" w="med" len="med"/>
          </a:ln>
        </p:spPr>
      </p:cxn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251"/>
        <p:cNvGrpSpPr/>
        <p:nvPr/>
      </p:nvGrpSpPr>
      <p:grpSpPr>
        <a:xfrm>
          <a:off x="0" y="0"/>
          <a:ext cx="0" cy="0"/>
          <a:chOff x="0" y="0"/>
          <a:chExt cx="0" cy="0"/>
        </a:xfrm>
      </p:grpSpPr>
      <p:cxnSp>
        <p:nvCxnSpPr>
          <p:cNvPr id="252" name="Google Shape;252;p24"/>
          <p:cNvCxnSpPr/>
          <p:nvPr/>
        </p:nvCxnSpPr>
        <p:spPr>
          <a:xfrm>
            <a:off x="4571950" y="1272313"/>
            <a:ext cx="2190000" cy="0"/>
          </a:xfrm>
          <a:prstGeom prst="straightConnector1">
            <a:avLst/>
          </a:prstGeom>
          <a:noFill/>
          <a:ln w="19050" cap="flat" cmpd="sng">
            <a:solidFill>
              <a:schemeClr val="lt1"/>
            </a:solidFill>
            <a:prstDash val="solid"/>
            <a:round/>
            <a:headEnd type="none" w="med" len="med"/>
            <a:tailEnd type="diamond" w="med" len="med"/>
          </a:ln>
        </p:spPr>
      </p:cxnSp>
      <p:cxnSp>
        <p:nvCxnSpPr>
          <p:cNvPr id="253" name="Google Shape;253;p24"/>
          <p:cNvCxnSpPr/>
          <p:nvPr/>
        </p:nvCxnSpPr>
        <p:spPr>
          <a:xfrm>
            <a:off x="4380275" y="2587414"/>
            <a:ext cx="2402400" cy="0"/>
          </a:xfrm>
          <a:prstGeom prst="straightConnector1">
            <a:avLst/>
          </a:prstGeom>
          <a:noFill/>
          <a:ln w="19050" cap="flat" cmpd="sng">
            <a:solidFill>
              <a:schemeClr val="lt1"/>
            </a:solidFill>
            <a:prstDash val="solid"/>
            <a:round/>
            <a:headEnd type="none" w="med" len="med"/>
            <a:tailEnd type="diamond" w="med" len="med"/>
          </a:ln>
        </p:spPr>
      </p:cxnSp>
      <p:sp>
        <p:nvSpPr>
          <p:cNvPr id="254" name="Google Shape;254;p24"/>
          <p:cNvSpPr/>
          <p:nvPr/>
        </p:nvSpPr>
        <p:spPr>
          <a:xfrm>
            <a:off x="455550" y="3288200"/>
            <a:ext cx="608347" cy="250981"/>
          </a:xfrm>
          <a:custGeom>
            <a:avLst/>
            <a:gdLst/>
            <a:ahLst/>
            <a:cxnLst/>
            <a:rect l="l" t="t" r="r" b="b"/>
            <a:pathLst>
              <a:path w="17098" h="7054" extrusionOk="0">
                <a:moveTo>
                  <a:pt x="1177" y="1"/>
                </a:moveTo>
                <a:cubicBezTo>
                  <a:pt x="529" y="1"/>
                  <a:pt x="1" y="528"/>
                  <a:pt x="1" y="1177"/>
                </a:cubicBezTo>
                <a:cubicBezTo>
                  <a:pt x="1" y="1826"/>
                  <a:pt x="529" y="2350"/>
                  <a:pt x="1177" y="2354"/>
                </a:cubicBezTo>
                <a:lnTo>
                  <a:pt x="6005" y="2354"/>
                </a:lnTo>
                <a:cubicBezTo>
                  <a:pt x="6014" y="2354"/>
                  <a:pt x="6023" y="2354"/>
                  <a:pt x="6032" y="2354"/>
                </a:cubicBezTo>
                <a:cubicBezTo>
                  <a:pt x="6679" y="2354"/>
                  <a:pt x="7204" y="2880"/>
                  <a:pt x="7204" y="3527"/>
                </a:cubicBezTo>
                <a:cubicBezTo>
                  <a:pt x="7204" y="4180"/>
                  <a:pt x="6676" y="4704"/>
                  <a:pt x="6025" y="4704"/>
                </a:cubicBezTo>
                <a:cubicBezTo>
                  <a:pt x="6019" y="4704"/>
                  <a:pt x="6012" y="4704"/>
                  <a:pt x="6005" y="4704"/>
                </a:cubicBezTo>
                <a:lnTo>
                  <a:pt x="5327" y="4704"/>
                </a:lnTo>
                <a:cubicBezTo>
                  <a:pt x="4678" y="4704"/>
                  <a:pt x="4154" y="5228"/>
                  <a:pt x="4154" y="5880"/>
                </a:cubicBezTo>
                <a:cubicBezTo>
                  <a:pt x="4154" y="6529"/>
                  <a:pt x="4678" y="7053"/>
                  <a:pt x="5327" y="7053"/>
                </a:cubicBezTo>
                <a:lnTo>
                  <a:pt x="15924" y="7053"/>
                </a:lnTo>
                <a:cubicBezTo>
                  <a:pt x="16573" y="7053"/>
                  <a:pt x="17097" y="6529"/>
                  <a:pt x="17097" y="5880"/>
                </a:cubicBezTo>
                <a:cubicBezTo>
                  <a:pt x="17097" y="5228"/>
                  <a:pt x="16573" y="4704"/>
                  <a:pt x="15924" y="4704"/>
                </a:cubicBezTo>
                <a:lnTo>
                  <a:pt x="10554" y="4704"/>
                </a:lnTo>
                <a:cubicBezTo>
                  <a:pt x="9913" y="4689"/>
                  <a:pt x="9399" y="4168"/>
                  <a:pt x="9399" y="3527"/>
                </a:cubicBezTo>
                <a:cubicBezTo>
                  <a:pt x="9399" y="2889"/>
                  <a:pt x="9913" y="2365"/>
                  <a:pt x="10554" y="2354"/>
                </a:cubicBezTo>
                <a:lnTo>
                  <a:pt x="11067" y="2354"/>
                </a:lnTo>
                <a:cubicBezTo>
                  <a:pt x="11716" y="2354"/>
                  <a:pt x="12240" y="1826"/>
                  <a:pt x="12240" y="1177"/>
                </a:cubicBezTo>
                <a:cubicBezTo>
                  <a:pt x="12240" y="528"/>
                  <a:pt x="11716" y="1"/>
                  <a:pt x="11067"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55" name="Google Shape;255;p24"/>
          <p:cNvPicPr preferRelativeResize="0"/>
          <p:nvPr/>
        </p:nvPicPr>
        <p:blipFill rotWithShape="1">
          <a:blip r:embed="rId3">
            <a:alphaModFix/>
          </a:blip>
          <a:srcRect l="72" r="19793"/>
          <a:stretch/>
        </p:blipFill>
        <p:spPr>
          <a:xfrm>
            <a:off x="572400" y="1009025"/>
            <a:ext cx="5228153" cy="3849097"/>
          </a:xfrm>
          <a:prstGeom prst="rect">
            <a:avLst/>
          </a:prstGeom>
          <a:noFill/>
          <a:ln>
            <a:noFill/>
          </a:ln>
        </p:spPr>
      </p:pic>
      <p:sp>
        <p:nvSpPr>
          <p:cNvPr id="256" name="Google Shape;256;p24"/>
          <p:cNvSpPr txBox="1">
            <a:spLocks noGrp="1"/>
          </p:cNvSpPr>
          <p:nvPr>
            <p:ph type="subTitle" idx="2"/>
          </p:nvPr>
        </p:nvSpPr>
        <p:spPr>
          <a:xfrm>
            <a:off x="5481225" y="2939075"/>
            <a:ext cx="2498700" cy="10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 It’s full of iron oxide dust, which gives the planet its reddish cast</a:t>
            </a:r>
            <a:endParaRPr>
              <a:solidFill>
                <a:srgbClr val="FFFFFF"/>
              </a:solidFill>
            </a:endParaRPr>
          </a:p>
        </p:txBody>
      </p:sp>
      <p:sp>
        <p:nvSpPr>
          <p:cNvPr id="257" name="Google Shape;257;p24"/>
          <p:cNvSpPr txBox="1">
            <a:spLocks noGrp="1"/>
          </p:cNvSpPr>
          <p:nvPr>
            <p:ph type="ctrTitle" idx="4"/>
          </p:nvPr>
        </p:nvSpPr>
        <p:spPr>
          <a:xfrm>
            <a:off x="5185775" y="-424250"/>
            <a:ext cx="3018000" cy="147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GOALS</a:t>
            </a:r>
            <a:endParaRPr>
              <a:solidFill>
                <a:schemeClr val="lt1"/>
              </a:solidFill>
            </a:endParaRPr>
          </a:p>
        </p:txBody>
      </p:sp>
      <p:sp>
        <p:nvSpPr>
          <p:cNvPr id="258" name="Google Shape;258;p24"/>
          <p:cNvSpPr txBox="1">
            <a:spLocks noGrp="1"/>
          </p:cNvSpPr>
          <p:nvPr>
            <p:ph type="subTitle" idx="1"/>
          </p:nvPr>
        </p:nvSpPr>
        <p:spPr>
          <a:xfrm>
            <a:off x="5481150" y="1634125"/>
            <a:ext cx="2498700" cy="79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Mercury is the smallest planet in our Solar System. In fact, it’s only a bit larger than our Moon</a:t>
            </a:r>
            <a:endParaRPr/>
          </a:p>
        </p:txBody>
      </p:sp>
      <p:sp>
        <p:nvSpPr>
          <p:cNvPr id="259" name="Google Shape;259;p24"/>
          <p:cNvSpPr txBox="1">
            <a:spLocks noGrp="1"/>
          </p:cNvSpPr>
          <p:nvPr>
            <p:ph type="ctrTitle"/>
          </p:nvPr>
        </p:nvSpPr>
        <p:spPr>
          <a:xfrm>
            <a:off x="5420850" y="1325525"/>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MERCURY</a:t>
            </a:r>
            <a:endParaRPr>
              <a:solidFill>
                <a:srgbClr val="FFFFFF"/>
              </a:solidFill>
            </a:endParaRPr>
          </a:p>
        </p:txBody>
      </p:sp>
      <p:sp>
        <p:nvSpPr>
          <p:cNvPr id="260" name="Google Shape;260;p24"/>
          <p:cNvSpPr txBox="1">
            <a:spLocks noGrp="1"/>
          </p:cNvSpPr>
          <p:nvPr>
            <p:ph type="ctrTitle" idx="3"/>
          </p:nvPr>
        </p:nvSpPr>
        <p:spPr>
          <a:xfrm>
            <a:off x="5420850" y="2641158"/>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JUPITER</a:t>
            </a:r>
            <a:endParaRPr/>
          </a:p>
        </p:txBody>
      </p:sp>
      <p:sp>
        <p:nvSpPr>
          <p:cNvPr id="261" name="Google Shape;261;p24"/>
          <p:cNvSpPr/>
          <p:nvPr/>
        </p:nvSpPr>
        <p:spPr>
          <a:xfrm>
            <a:off x="1305326" y="1242297"/>
            <a:ext cx="172726" cy="106226"/>
          </a:xfrm>
          <a:custGeom>
            <a:avLst/>
            <a:gdLst/>
            <a:ahLst/>
            <a:cxnLst/>
            <a:rect l="l" t="t" r="r" b="b"/>
            <a:pathLst>
              <a:path w="3520" h="2165" extrusionOk="0">
                <a:moveTo>
                  <a:pt x="1084" y="1"/>
                </a:moveTo>
                <a:cubicBezTo>
                  <a:pt x="488" y="1"/>
                  <a:pt x="0" y="484"/>
                  <a:pt x="0" y="1082"/>
                </a:cubicBezTo>
                <a:cubicBezTo>
                  <a:pt x="0" y="1678"/>
                  <a:pt x="484" y="2164"/>
                  <a:pt x="1077" y="2164"/>
                </a:cubicBezTo>
                <a:cubicBezTo>
                  <a:pt x="1086" y="2164"/>
                  <a:pt x="1095" y="2164"/>
                  <a:pt x="1104" y="2164"/>
                </a:cubicBezTo>
                <a:lnTo>
                  <a:pt x="2416" y="2164"/>
                </a:lnTo>
                <a:cubicBezTo>
                  <a:pt x="2425" y="2164"/>
                  <a:pt x="2434" y="2164"/>
                  <a:pt x="2442" y="2164"/>
                </a:cubicBezTo>
                <a:cubicBezTo>
                  <a:pt x="3035" y="2164"/>
                  <a:pt x="3519" y="1678"/>
                  <a:pt x="3519" y="1082"/>
                </a:cubicBezTo>
                <a:cubicBezTo>
                  <a:pt x="3519" y="484"/>
                  <a:pt x="3032" y="1"/>
                  <a:pt x="2436" y="1"/>
                </a:cubicBezTo>
                <a:cubicBezTo>
                  <a:pt x="2429" y="1"/>
                  <a:pt x="2423" y="1"/>
                  <a:pt x="2416" y="1"/>
                </a:cubicBezTo>
                <a:lnTo>
                  <a:pt x="1104" y="1"/>
                </a:lnTo>
                <a:cubicBezTo>
                  <a:pt x="1097" y="1"/>
                  <a:pt x="1090" y="1"/>
                  <a:pt x="1084"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4"/>
          <p:cNvSpPr/>
          <p:nvPr/>
        </p:nvSpPr>
        <p:spPr>
          <a:xfrm>
            <a:off x="399676" y="2952972"/>
            <a:ext cx="172726" cy="106226"/>
          </a:xfrm>
          <a:custGeom>
            <a:avLst/>
            <a:gdLst/>
            <a:ahLst/>
            <a:cxnLst/>
            <a:rect l="l" t="t" r="r" b="b"/>
            <a:pathLst>
              <a:path w="3520" h="2165" extrusionOk="0">
                <a:moveTo>
                  <a:pt x="1084" y="1"/>
                </a:moveTo>
                <a:cubicBezTo>
                  <a:pt x="488" y="1"/>
                  <a:pt x="0" y="484"/>
                  <a:pt x="0" y="1082"/>
                </a:cubicBezTo>
                <a:cubicBezTo>
                  <a:pt x="0" y="1678"/>
                  <a:pt x="484" y="2164"/>
                  <a:pt x="1077" y="2164"/>
                </a:cubicBezTo>
                <a:cubicBezTo>
                  <a:pt x="1086" y="2164"/>
                  <a:pt x="1095" y="2164"/>
                  <a:pt x="1104" y="2164"/>
                </a:cubicBezTo>
                <a:lnTo>
                  <a:pt x="2416" y="2164"/>
                </a:lnTo>
                <a:cubicBezTo>
                  <a:pt x="2425" y="2164"/>
                  <a:pt x="2434" y="2164"/>
                  <a:pt x="2442" y="2164"/>
                </a:cubicBezTo>
                <a:cubicBezTo>
                  <a:pt x="3035" y="2164"/>
                  <a:pt x="3519" y="1678"/>
                  <a:pt x="3519" y="1082"/>
                </a:cubicBezTo>
                <a:cubicBezTo>
                  <a:pt x="3519" y="484"/>
                  <a:pt x="3032" y="1"/>
                  <a:pt x="2436" y="1"/>
                </a:cubicBezTo>
                <a:cubicBezTo>
                  <a:pt x="2429" y="1"/>
                  <a:pt x="2423" y="1"/>
                  <a:pt x="2416" y="1"/>
                </a:cubicBezTo>
                <a:lnTo>
                  <a:pt x="1104" y="1"/>
                </a:lnTo>
                <a:cubicBezTo>
                  <a:pt x="1097" y="1"/>
                  <a:pt x="1090" y="1"/>
                  <a:pt x="1084"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266"/>
        <p:cNvGrpSpPr/>
        <p:nvPr/>
      </p:nvGrpSpPr>
      <p:grpSpPr>
        <a:xfrm>
          <a:off x="0" y="0"/>
          <a:ext cx="0" cy="0"/>
          <a:chOff x="0" y="0"/>
          <a:chExt cx="0" cy="0"/>
        </a:xfrm>
      </p:grpSpPr>
      <p:sp>
        <p:nvSpPr>
          <p:cNvPr id="267" name="Google Shape;267;p25"/>
          <p:cNvSpPr/>
          <p:nvPr/>
        </p:nvSpPr>
        <p:spPr>
          <a:xfrm>
            <a:off x="1521775" y="4603500"/>
            <a:ext cx="444750" cy="305825"/>
          </a:xfrm>
          <a:custGeom>
            <a:avLst/>
            <a:gdLst/>
            <a:ahLst/>
            <a:cxnLst/>
            <a:rect l="l" t="t" r="r" b="b"/>
            <a:pathLst>
              <a:path w="17790" h="12233" extrusionOk="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68" name="Google Shape;268;p25"/>
          <p:cNvPicPr preferRelativeResize="0"/>
          <p:nvPr/>
        </p:nvPicPr>
        <p:blipFill>
          <a:blip r:embed="rId3">
            <a:alphaModFix/>
          </a:blip>
          <a:stretch>
            <a:fillRect/>
          </a:stretch>
        </p:blipFill>
        <p:spPr>
          <a:xfrm>
            <a:off x="1521775" y="2800602"/>
            <a:ext cx="1217734" cy="4520199"/>
          </a:xfrm>
          <a:prstGeom prst="rect">
            <a:avLst/>
          </a:prstGeom>
          <a:noFill/>
          <a:ln>
            <a:noFill/>
          </a:ln>
        </p:spPr>
      </p:pic>
      <p:sp>
        <p:nvSpPr>
          <p:cNvPr id="269" name="Google Shape;269;p25"/>
          <p:cNvSpPr/>
          <p:nvPr/>
        </p:nvSpPr>
        <p:spPr>
          <a:xfrm>
            <a:off x="5089525" y="3744763"/>
            <a:ext cx="426775" cy="176350"/>
          </a:xfrm>
          <a:custGeom>
            <a:avLst/>
            <a:gdLst/>
            <a:ahLst/>
            <a:cxnLst/>
            <a:rect l="l" t="t" r="r" b="b"/>
            <a:pathLst>
              <a:path w="17071" h="7054" extrusionOk="0">
                <a:moveTo>
                  <a:pt x="5304" y="1"/>
                </a:moveTo>
                <a:cubicBezTo>
                  <a:pt x="4652" y="1"/>
                  <a:pt x="4128" y="528"/>
                  <a:pt x="4128" y="1177"/>
                </a:cubicBezTo>
                <a:cubicBezTo>
                  <a:pt x="4128" y="1826"/>
                  <a:pt x="4652" y="2354"/>
                  <a:pt x="5304" y="2354"/>
                </a:cubicBezTo>
                <a:lnTo>
                  <a:pt x="5979" y="2354"/>
                </a:lnTo>
                <a:cubicBezTo>
                  <a:pt x="6628" y="2354"/>
                  <a:pt x="7155" y="2878"/>
                  <a:pt x="7155" y="3527"/>
                </a:cubicBezTo>
                <a:cubicBezTo>
                  <a:pt x="7155" y="4176"/>
                  <a:pt x="6628" y="4704"/>
                  <a:pt x="5979" y="4704"/>
                </a:cubicBezTo>
                <a:lnTo>
                  <a:pt x="1151" y="4704"/>
                </a:lnTo>
                <a:cubicBezTo>
                  <a:pt x="510" y="4715"/>
                  <a:pt x="0" y="5239"/>
                  <a:pt x="0" y="5877"/>
                </a:cubicBezTo>
                <a:cubicBezTo>
                  <a:pt x="0" y="6518"/>
                  <a:pt x="510" y="7042"/>
                  <a:pt x="1151" y="7053"/>
                </a:cubicBezTo>
                <a:lnTo>
                  <a:pt x="11041" y="7053"/>
                </a:lnTo>
                <a:cubicBezTo>
                  <a:pt x="11679" y="7042"/>
                  <a:pt x="12192" y="6518"/>
                  <a:pt x="12192" y="5877"/>
                </a:cubicBezTo>
                <a:cubicBezTo>
                  <a:pt x="12192" y="5239"/>
                  <a:pt x="11679" y="4715"/>
                  <a:pt x="11041" y="4704"/>
                </a:cubicBezTo>
                <a:lnTo>
                  <a:pt x="10528" y="4704"/>
                </a:lnTo>
                <a:cubicBezTo>
                  <a:pt x="9875" y="4704"/>
                  <a:pt x="9351" y="4176"/>
                  <a:pt x="9351" y="3527"/>
                </a:cubicBezTo>
                <a:cubicBezTo>
                  <a:pt x="9351" y="2878"/>
                  <a:pt x="9875" y="2354"/>
                  <a:pt x="10528" y="2354"/>
                </a:cubicBezTo>
                <a:lnTo>
                  <a:pt x="15898" y="2354"/>
                </a:lnTo>
                <a:cubicBezTo>
                  <a:pt x="16547" y="2354"/>
                  <a:pt x="17071" y="1826"/>
                  <a:pt x="17071" y="1177"/>
                </a:cubicBezTo>
                <a:cubicBezTo>
                  <a:pt x="17071" y="528"/>
                  <a:pt x="16547" y="1"/>
                  <a:pt x="15898"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5"/>
          <p:cNvSpPr txBox="1">
            <a:spLocks noGrp="1"/>
          </p:cNvSpPr>
          <p:nvPr>
            <p:ph type="ctrTitle" idx="6"/>
          </p:nvPr>
        </p:nvSpPr>
        <p:spPr>
          <a:xfrm>
            <a:off x="3063000" y="-424250"/>
            <a:ext cx="3018000" cy="147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smtClean="0"/>
              <a:t>METHODS</a:t>
            </a:r>
            <a:endParaRPr dirty="0"/>
          </a:p>
        </p:txBody>
      </p:sp>
      <p:sp>
        <p:nvSpPr>
          <p:cNvPr id="271" name="Google Shape;271;p25"/>
          <p:cNvSpPr txBox="1">
            <a:spLocks noGrp="1"/>
          </p:cNvSpPr>
          <p:nvPr>
            <p:ph type="subTitle" idx="1"/>
          </p:nvPr>
        </p:nvSpPr>
        <p:spPr>
          <a:xfrm>
            <a:off x="742800" y="1786025"/>
            <a:ext cx="20628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has a beautiful name and is the second planet from the Sun. It’s terribly hot</a:t>
            </a:r>
            <a:endParaRPr/>
          </a:p>
        </p:txBody>
      </p:sp>
      <p:sp>
        <p:nvSpPr>
          <p:cNvPr id="272" name="Google Shape;272;p25"/>
          <p:cNvSpPr txBox="1">
            <a:spLocks noGrp="1"/>
          </p:cNvSpPr>
          <p:nvPr>
            <p:ph type="subTitle" idx="2"/>
          </p:nvPr>
        </p:nvSpPr>
        <p:spPr>
          <a:xfrm>
            <a:off x="3540550" y="1786025"/>
            <a:ext cx="20628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It’s full of iron oxide dust, giving the planet its reddish cast</a:t>
            </a:r>
            <a:endParaRPr/>
          </a:p>
        </p:txBody>
      </p:sp>
      <p:sp>
        <p:nvSpPr>
          <p:cNvPr id="273" name="Google Shape;273;p25"/>
          <p:cNvSpPr txBox="1">
            <a:spLocks noGrp="1"/>
          </p:cNvSpPr>
          <p:nvPr>
            <p:ph type="ctrTitle"/>
          </p:nvPr>
        </p:nvSpPr>
        <p:spPr>
          <a:xfrm>
            <a:off x="464600" y="155363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1</a:t>
            </a:r>
            <a:r>
              <a:rPr lang="es">
                <a:solidFill>
                  <a:schemeClr val="accent2"/>
                </a:solidFill>
              </a:rPr>
              <a:t> IDENTIFY </a:t>
            </a:r>
            <a:endParaRPr>
              <a:solidFill>
                <a:schemeClr val="accent2"/>
              </a:solidFill>
            </a:endParaRPr>
          </a:p>
        </p:txBody>
      </p:sp>
      <p:sp>
        <p:nvSpPr>
          <p:cNvPr id="274" name="Google Shape;274;p25"/>
          <p:cNvSpPr txBox="1">
            <a:spLocks noGrp="1"/>
          </p:cNvSpPr>
          <p:nvPr>
            <p:ph type="ctrTitle" idx="3"/>
          </p:nvPr>
        </p:nvSpPr>
        <p:spPr>
          <a:xfrm>
            <a:off x="3262350" y="155363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2</a:t>
            </a:r>
            <a:r>
              <a:rPr lang="es">
                <a:solidFill>
                  <a:schemeClr val="accent2"/>
                </a:solidFill>
              </a:rPr>
              <a:t> RESEARCH</a:t>
            </a:r>
            <a:endParaRPr>
              <a:solidFill>
                <a:schemeClr val="accent2"/>
              </a:solidFill>
            </a:endParaRPr>
          </a:p>
        </p:txBody>
      </p:sp>
      <p:sp>
        <p:nvSpPr>
          <p:cNvPr id="275" name="Google Shape;275;p25"/>
          <p:cNvSpPr txBox="1">
            <a:spLocks noGrp="1"/>
          </p:cNvSpPr>
          <p:nvPr>
            <p:ph type="subTitle" idx="4"/>
          </p:nvPr>
        </p:nvSpPr>
        <p:spPr>
          <a:xfrm>
            <a:off x="6338350" y="1786025"/>
            <a:ext cx="20628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Mercury is the closest planet to the Sun and the smallest one in our Solar System</a:t>
            </a:r>
            <a:endParaRPr/>
          </a:p>
        </p:txBody>
      </p:sp>
      <p:sp>
        <p:nvSpPr>
          <p:cNvPr id="276" name="Google Shape;276;p25"/>
          <p:cNvSpPr txBox="1">
            <a:spLocks noGrp="1"/>
          </p:cNvSpPr>
          <p:nvPr>
            <p:ph type="ctrTitle" idx="5"/>
          </p:nvPr>
        </p:nvSpPr>
        <p:spPr>
          <a:xfrm>
            <a:off x="6060100" y="1553630"/>
            <a:ext cx="2619300" cy="38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chemeClr val="lt1"/>
                </a:solidFill>
              </a:rPr>
              <a:t>3</a:t>
            </a:r>
            <a:r>
              <a:rPr lang="es">
                <a:solidFill>
                  <a:schemeClr val="accent2"/>
                </a:solidFill>
              </a:rPr>
              <a:t> EVALUATION</a:t>
            </a:r>
            <a:endParaRPr>
              <a:solidFill>
                <a:schemeClr val="accent2"/>
              </a:solidFill>
            </a:endParaRPr>
          </a:p>
        </p:txBody>
      </p:sp>
      <p:sp>
        <p:nvSpPr>
          <p:cNvPr id="277" name="Google Shape;277;p25"/>
          <p:cNvSpPr txBox="1">
            <a:spLocks noGrp="1"/>
          </p:cNvSpPr>
          <p:nvPr>
            <p:ph type="ctrTitle" idx="4294967295"/>
          </p:nvPr>
        </p:nvSpPr>
        <p:spPr>
          <a:xfrm>
            <a:off x="755000" y="-424250"/>
            <a:ext cx="3018000" cy="1479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METHODS</a:t>
            </a:r>
            <a:endParaRPr/>
          </a:p>
        </p:txBody>
      </p:sp>
      <p:pic>
        <p:nvPicPr>
          <p:cNvPr id="278" name="Google Shape;278;p25"/>
          <p:cNvPicPr preferRelativeResize="0"/>
          <p:nvPr/>
        </p:nvPicPr>
        <p:blipFill>
          <a:blip r:embed="rId4">
            <a:alphaModFix/>
          </a:blip>
          <a:stretch>
            <a:fillRect/>
          </a:stretch>
        </p:blipFill>
        <p:spPr>
          <a:xfrm>
            <a:off x="3268250" y="2513950"/>
            <a:ext cx="2065150" cy="4806851"/>
          </a:xfrm>
          <a:prstGeom prst="rect">
            <a:avLst/>
          </a:prstGeom>
          <a:noFill/>
          <a:ln>
            <a:noFill/>
          </a:ln>
        </p:spPr>
      </p:pic>
      <p:pic>
        <p:nvPicPr>
          <p:cNvPr id="279" name="Google Shape;279;p25"/>
          <p:cNvPicPr preferRelativeResize="0"/>
          <p:nvPr/>
        </p:nvPicPr>
        <p:blipFill>
          <a:blip r:embed="rId5">
            <a:alphaModFix/>
          </a:blip>
          <a:stretch>
            <a:fillRect/>
          </a:stretch>
        </p:blipFill>
        <p:spPr>
          <a:xfrm>
            <a:off x="6165525" y="2618214"/>
            <a:ext cx="1323550" cy="4520221"/>
          </a:xfrm>
          <a:prstGeom prst="rect">
            <a:avLst/>
          </a:prstGeom>
          <a:noFill/>
          <a:ln>
            <a:noFill/>
          </a:ln>
        </p:spPr>
      </p:pic>
      <p:sp>
        <p:nvSpPr>
          <p:cNvPr id="280" name="Google Shape;280;p25"/>
          <p:cNvSpPr/>
          <p:nvPr/>
        </p:nvSpPr>
        <p:spPr>
          <a:xfrm>
            <a:off x="5405625" y="4164900"/>
            <a:ext cx="146750" cy="54100"/>
          </a:xfrm>
          <a:custGeom>
            <a:avLst/>
            <a:gdLst/>
            <a:ahLst/>
            <a:cxnLst/>
            <a:rect l="l" t="t" r="r" b="b"/>
            <a:pathLst>
              <a:path w="5870" h="2164" extrusionOk="0">
                <a:moveTo>
                  <a:pt x="4793" y="0"/>
                </a:moveTo>
                <a:cubicBezTo>
                  <a:pt x="4784" y="0"/>
                  <a:pt x="4775" y="0"/>
                  <a:pt x="4766" y="0"/>
                </a:cubicBezTo>
                <a:lnTo>
                  <a:pt x="1060" y="0"/>
                </a:lnTo>
                <a:cubicBezTo>
                  <a:pt x="474" y="11"/>
                  <a:pt x="1" y="492"/>
                  <a:pt x="1" y="1082"/>
                </a:cubicBezTo>
                <a:cubicBezTo>
                  <a:pt x="1" y="1668"/>
                  <a:pt x="474" y="2148"/>
                  <a:pt x="1060" y="2163"/>
                </a:cubicBezTo>
                <a:lnTo>
                  <a:pt x="4766" y="2163"/>
                </a:lnTo>
                <a:cubicBezTo>
                  <a:pt x="4773" y="2163"/>
                  <a:pt x="4780" y="2163"/>
                  <a:pt x="4786" y="2163"/>
                </a:cubicBezTo>
                <a:cubicBezTo>
                  <a:pt x="5382" y="2163"/>
                  <a:pt x="5870" y="1680"/>
                  <a:pt x="5870" y="1082"/>
                </a:cubicBezTo>
                <a:cubicBezTo>
                  <a:pt x="5870" y="482"/>
                  <a:pt x="5386" y="0"/>
                  <a:pt x="4793" y="0"/>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5"/>
          <p:cNvSpPr/>
          <p:nvPr/>
        </p:nvSpPr>
        <p:spPr>
          <a:xfrm rot="10800000">
            <a:off x="7147375" y="4275950"/>
            <a:ext cx="444750" cy="305825"/>
          </a:xfrm>
          <a:custGeom>
            <a:avLst/>
            <a:gdLst/>
            <a:ahLst/>
            <a:cxnLst/>
            <a:rect l="l" t="t" r="r" b="b"/>
            <a:pathLst>
              <a:path w="17790" h="12233" extrusionOk="0">
                <a:moveTo>
                  <a:pt x="2694" y="1"/>
                </a:moveTo>
                <a:cubicBezTo>
                  <a:pt x="2020" y="1"/>
                  <a:pt x="1470" y="551"/>
                  <a:pt x="1470" y="1225"/>
                </a:cubicBezTo>
                <a:cubicBezTo>
                  <a:pt x="1470" y="1900"/>
                  <a:pt x="2020" y="2449"/>
                  <a:pt x="2694" y="2449"/>
                </a:cubicBezTo>
                <a:lnTo>
                  <a:pt x="3398" y="2449"/>
                </a:lnTo>
                <a:cubicBezTo>
                  <a:pt x="4065" y="2460"/>
                  <a:pt x="4597" y="3007"/>
                  <a:pt x="4597" y="3670"/>
                </a:cubicBezTo>
                <a:cubicBezTo>
                  <a:pt x="4597" y="4337"/>
                  <a:pt x="4065" y="4880"/>
                  <a:pt x="3398" y="4894"/>
                </a:cubicBezTo>
                <a:lnTo>
                  <a:pt x="1224" y="4894"/>
                </a:lnTo>
                <a:cubicBezTo>
                  <a:pt x="550" y="4894"/>
                  <a:pt x="0" y="5441"/>
                  <a:pt x="0" y="6119"/>
                </a:cubicBezTo>
                <a:cubicBezTo>
                  <a:pt x="0" y="6793"/>
                  <a:pt x="550" y="7339"/>
                  <a:pt x="1224" y="7339"/>
                </a:cubicBezTo>
                <a:lnTo>
                  <a:pt x="6814" y="7339"/>
                </a:lnTo>
                <a:cubicBezTo>
                  <a:pt x="6821" y="7339"/>
                  <a:pt x="6828" y="7339"/>
                  <a:pt x="6835" y="7339"/>
                </a:cubicBezTo>
                <a:cubicBezTo>
                  <a:pt x="7511" y="7339"/>
                  <a:pt x="8061" y="7885"/>
                  <a:pt x="8061" y="8564"/>
                </a:cubicBezTo>
                <a:cubicBezTo>
                  <a:pt x="8061" y="9242"/>
                  <a:pt x="7511" y="9788"/>
                  <a:pt x="6835" y="9788"/>
                </a:cubicBezTo>
                <a:cubicBezTo>
                  <a:pt x="6828" y="9788"/>
                  <a:pt x="6821" y="9788"/>
                  <a:pt x="6814" y="9788"/>
                </a:cubicBezTo>
                <a:lnTo>
                  <a:pt x="6279" y="9788"/>
                </a:lnTo>
                <a:cubicBezTo>
                  <a:pt x="5601" y="9788"/>
                  <a:pt x="5055" y="10334"/>
                  <a:pt x="5055" y="11009"/>
                </a:cubicBezTo>
                <a:cubicBezTo>
                  <a:pt x="5055" y="11687"/>
                  <a:pt x="5601" y="12233"/>
                  <a:pt x="6279" y="12233"/>
                </a:cubicBezTo>
                <a:lnTo>
                  <a:pt x="16569" y="12233"/>
                </a:lnTo>
                <a:cubicBezTo>
                  <a:pt x="17243" y="12233"/>
                  <a:pt x="17789" y="11687"/>
                  <a:pt x="17789" y="11009"/>
                </a:cubicBezTo>
                <a:cubicBezTo>
                  <a:pt x="17789" y="10334"/>
                  <a:pt x="17243" y="9788"/>
                  <a:pt x="16569" y="9788"/>
                </a:cubicBezTo>
                <a:lnTo>
                  <a:pt x="11543" y="9788"/>
                </a:lnTo>
                <a:cubicBezTo>
                  <a:pt x="11536" y="9788"/>
                  <a:pt x="11530" y="9788"/>
                  <a:pt x="11523" y="9788"/>
                </a:cubicBezTo>
                <a:cubicBezTo>
                  <a:pt x="10847" y="9788"/>
                  <a:pt x="10297" y="9242"/>
                  <a:pt x="10297" y="8564"/>
                </a:cubicBezTo>
                <a:cubicBezTo>
                  <a:pt x="10297" y="7885"/>
                  <a:pt x="10847" y="7339"/>
                  <a:pt x="11523" y="7339"/>
                </a:cubicBezTo>
                <a:cubicBezTo>
                  <a:pt x="11530" y="7339"/>
                  <a:pt x="11536" y="7339"/>
                  <a:pt x="11543" y="7339"/>
                </a:cubicBezTo>
                <a:lnTo>
                  <a:pt x="12247" y="7339"/>
                </a:lnTo>
                <a:cubicBezTo>
                  <a:pt x="12925" y="7339"/>
                  <a:pt x="13471" y="6793"/>
                  <a:pt x="13471" y="6119"/>
                </a:cubicBezTo>
                <a:cubicBezTo>
                  <a:pt x="13471" y="5441"/>
                  <a:pt x="12925" y="4894"/>
                  <a:pt x="12247" y="4894"/>
                </a:cubicBezTo>
                <a:lnTo>
                  <a:pt x="7258" y="4894"/>
                </a:lnTo>
                <a:cubicBezTo>
                  <a:pt x="6591" y="4880"/>
                  <a:pt x="6059" y="4337"/>
                  <a:pt x="6059" y="3670"/>
                </a:cubicBezTo>
                <a:cubicBezTo>
                  <a:pt x="6059" y="3007"/>
                  <a:pt x="6591" y="2460"/>
                  <a:pt x="7258" y="2449"/>
                </a:cubicBezTo>
                <a:lnTo>
                  <a:pt x="7734" y="2449"/>
                </a:lnTo>
                <a:cubicBezTo>
                  <a:pt x="8409" y="2449"/>
                  <a:pt x="8959" y="1900"/>
                  <a:pt x="8959" y="1225"/>
                </a:cubicBezTo>
                <a:cubicBezTo>
                  <a:pt x="8959" y="551"/>
                  <a:pt x="8409" y="1"/>
                  <a:pt x="7734" y="1"/>
                </a:cubicBez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285"/>
        <p:cNvGrpSpPr/>
        <p:nvPr/>
      </p:nvGrpSpPr>
      <p:grpSpPr>
        <a:xfrm>
          <a:off x="0" y="0"/>
          <a:ext cx="0" cy="0"/>
          <a:chOff x="0" y="0"/>
          <a:chExt cx="0" cy="0"/>
        </a:xfrm>
      </p:grpSpPr>
      <p:sp>
        <p:nvSpPr>
          <p:cNvPr id="286" name="Google Shape;286;p26"/>
          <p:cNvSpPr txBox="1">
            <a:spLocks noGrp="1"/>
          </p:cNvSpPr>
          <p:nvPr>
            <p:ph type="ctrTitle" idx="6"/>
          </p:nvPr>
        </p:nvSpPr>
        <p:spPr>
          <a:xfrm>
            <a:off x="755000" y="11913"/>
            <a:ext cx="3018000" cy="1479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RESEARCH AND PUBLICATIONS</a:t>
            </a:r>
            <a:endParaRPr>
              <a:solidFill>
                <a:schemeClr val="lt1"/>
              </a:solidFill>
            </a:endParaRPr>
          </a:p>
        </p:txBody>
      </p:sp>
      <p:sp>
        <p:nvSpPr>
          <p:cNvPr id="287" name="Google Shape;287;p26"/>
          <p:cNvSpPr txBox="1">
            <a:spLocks noGrp="1"/>
          </p:cNvSpPr>
          <p:nvPr>
            <p:ph type="subTitle" idx="1"/>
          </p:nvPr>
        </p:nvSpPr>
        <p:spPr>
          <a:xfrm>
            <a:off x="4800822" y="1535900"/>
            <a:ext cx="3157800" cy="1112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s">
                <a:solidFill>
                  <a:schemeClr val="dk1"/>
                </a:solidFill>
              </a:rPr>
              <a:t>Mercury is the closest planet to the Sun and the smallest one in our Solar System—it’s only a bit larger than our Moon</a:t>
            </a:r>
            <a:endParaRPr>
              <a:solidFill>
                <a:schemeClr val="dk1"/>
              </a:solidFill>
            </a:endParaRPr>
          </a:p>
          <a:p>
            <a:pPr marL="0" lvl="0" indent="0" algn="l" rtl="0">
              <a:spcBef>
                <a:spcPts val="1600"/>
              </a:spcBef>
              <a:spcAft>
                <a:spcPts val="0"/>
              </a:spcAft>
              <a:buNone/>
            </a:pPr>
            <a:endParaRPr/>
          </a:p>
        </p:txBody>
      </p:sp>
      <p:sp>
        <p:nvSpPr>
          <p:cNvPr id="288" name="Google Shape;288;p26"/>
          <p:cNvSpPr txBox="1">
            <a:spLocks noGrp="1"/>
          </p:cNvSpPr>
          <p:nvPr>
            <p:ph type="ctrTitle"/>
          </p:nvPr>
        </p:nvSpPr>
        <p:spPr>
          <a:xfrm>
            <a:off x="5179613" y="2077500"/>
            <a:ext cx="2619300" cy="38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1100"/>
              <a:t>by MERCURY</a:t>
            </a:r>
            <a:endParaRPr sz="1100">
              <a:solidFill>
                <a:srgbClr val="FFFFFF"/>
              </a:solidFill>
            </a:endParaRPr>
          </a:p>
        </p:txBody>
      </p:sp>
      <p:sp>
        <p:nvSpPr>
          <p:cNvPr id="289" name="Google Shape;289;p26"/>
          <p:cNvSpPr txBox="1">
            <a:spLocks noGrp="1"/>
          </p:cNvSpPr>
          <p:nvPr>
            <p:ph type="subTitle" idx="2"/>
          </p:nvPr>
        </p:nvSpPr>
        <p:spPr>
          <a:xfrm>
            <a:off x="4828584" y="2606600"/>
            <a:ext cx="3157800" cy="1112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s">
                <a:solidFill>
                  <a:schemeClr val="dk1"/>
                </a:solidFill>
              </a:rPr>
              <a:t>Venus has a beautiful name and is the second planet from the Sun. It’s terribly hot, even hotter than Mercury</a:t>
            </a:r>
            <a:endParaRPr/>
          </a:p>
        </p:txBody>
      </p:sp>
      <p:sp>
        <p:nvSpPr>
          <p:cNvPr id="290" name="Google Shape;290;p26"/>
          <p:cNvSpPr txBox="1">
            <a:spLocks noGrp="1"/>
          </p:cNvSpPr>
          <p:nvPr>
            <p:ph type="ctrTitle" idx="3"/>
          </p:nvPr>
        </p:nvSpPr>
        <p:spPr>
          <a:xfrm>
            <a:off x="5179613" y="3152029"/>
            <a:ext cx="2619300" cy="38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by VENUS</a:t>
            </a:r>
            <a:endParaRPr/>
          </a:p>
        </p:txBody>
      </p:sp>
      <p:sp>
        <p:nvSpPr>
          <p:cNvPr id="291" name="Google Shape;291;p26"/>
          <p:cNvSpPr txBox="1">
            <a:spLocks noGrp="1"/>
          </p:cNvSpPr>
          <p:nvPr>
            <p:ph type="subTitle" idx="4"/>
          </p:nvPr>
        </p:nvSpPr>
        <p:spPr>
          <a:xfrm>
            <a:off x="4806369" y="3605625"/>
            <a:ext cx="3157800" cy="1112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r>
              <a:rPr lang="es">
                <a:solidFill>
                  <a:schemeClr val="dk1"/>
                </a:solidFill>
              </a:rPr>
              <a:t>Despite being red, Mars is a cold place, not hot. It’s full of iron oxide dust, which gives the planet its reddish cast</a:t>
            </a:r>
            <a:endParaRPr/>
          </a:p>
        </p:txBody>
      </p:sp>
      <p:sp>
        <p:nvSpPr>
          <p:cNvPr id="292" name="Google Shape;292;p26"/>
          <p:cNvSpPr txBox="1">
            <a:spLocks noGrp="1"/>
          </p:cNvSpPr>
          <p:nvPr>
            <p:ph type="ctrTitle" idx="5"/>
          </p:nvPr>
        </p:nvSpPr>
        <p:spPr>
          <a:xfrm>
            <a:off x="5163388" y="4157918"/>
            <a:ext cx="2619300" cy="384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by MARS</a:t>
            </a:r>
            <a:endParaRPr/>
          </a:p>
        </p:txBody>
      </p:sp>
      <p:cxnSp>
        <p:nvCxnSpPr>
          <p:cNvPr id="293" name="Google Shape;293;p26"/>
          <p:cNvCxnSpPr/>
          <p:nvPr/>
        </p:nvCxnSpPr>
        <p:spPr>
          <a:xfrm>
            <a:off x="1428750" y="1556575"/>
            <a:ext cx="0" cy="2412300"/>
          </a:xfrm>
          <a:prstGeom prst="straightConnector1">
            <a:avLst/>
          </a:prstGeom>
          <a:noFill/>
          <a:ln w="19050" cap="flat" cmpd="sng">
            <a:solidFill>
              <a:schemeClr val="lt1"/>
            </a:solidFill>
            <a:prstDash val="solid"/>
            <a:round/>
            <a:headEnd type="none" w="med" len="med"/>
            <a:tailEnd type="none" w="med" len="med"/>
          </a:ln>
        </p:spPr>
      </p:cxnSp>
      <p:cxnSp>
        <p:nvCxnSpPr>
          <p:cNvPr id="294" name="Google Shape;294;p26"/>
          <p:cNvCxnSpPr/>
          <p:nvPr/>
        </p:nvCxnSpPr>
        <p:spPr>
          <a:xfrm>
            <a:off x="1436275" y="1837000"/>
            <a:ext cx="2493300" cy="0"/>
          </a:xfrm>
          <a:prstGeom prst="straightConnector1">
            <a:avLst/>
          </a:prstGeom>
          <a:noFill/>
          <a:ln w="19050" cap="flat" cmpd="sng">
            <a:solidFill>
              <a:schemeClr val="lt1"/>
            </a:solidFill>
            <a:prstDash val="solid"/>
            <a:round/>
            <a:headEnd type="none" w="med" len="med"/>
            <a:tailEnd type="diamond" w="med" len="med"/>
          </a:ln>
        </p:spPr>
      </p:cxnSp>
      <p:cxnSp>
        <p:nvCxnSpPr>
          <p:cNvPr id="295" name="Google Shape;295;p26"/>
          <p:cNvCxnSpPr/>
          <p:nvPr/>
        </p:nvCxnSpPr>
        <p:spPr>
          <a:xfrm>
            <a:off x="1436275" y="2897701"/>
            <a:ext cx="2493300" cy="0"/>
          </a:xfrm>
          <a:prstGeom prst="straightConnector1">
            <a:avLst/>
          </a:prstGeom>
          <a:noFill/>
          <a:ln w="19050" cap="flat" cmpd="sng">
            <a:solidFill>
              <a:schemeClr val="lt1"/>
            </a:solidFill>
            <a:prstDash val="solid"/>
            <a:round/>
            <a:headEnd type="none" w="med" len="med"/>
            <a:tailEnd type="diamond" w="med" len="med"/>
          </a:ln>
        </p:spPr>
      </p:cxnSp>
      <p:cxnSp>
        <p:nvCxnSpPr>
          <p:cNvPr id="296" name="Google Shape;296;p26"/>
          <p:cNvCxnSpPr/>
          <p:nvPr/>
        </p:nvCxnSpPr>
        <p:spPr>
          <a:xfrm>
            <a:off x="1436275" y="3958403"/>
            <a:ext cx="2493300" cy="0"/>
          </a:xfrm>
          <a:prstGeom prst="straightConnector1">
            <a:avLst/>
          </a:prstGeom>
          <a:noFill/>
          <a:ln w="19050" cap="flat" cmpd="sng">
            <a:solidFill>
              <a:schemeClr val="lt1"/>
            </a:solidFill>
            <a:prstDash val="solid"/>
            <a:round/>
            <a:headEnd type="none" w="med" len="med"/>
            <a:tailEnd type="diamond" w="med" len="med"/>
          </a:ln>
        </p:spPr>
      </p:cxnSp>
      <p:grpSp>
        <p:nvGrpSpPr>
          <p:cNvPr id="297" name="Google Shape;297;p26"/>
          <p:cNvGrpSpPr/>
          <p:nvPr/>
        </p:nvGrpSpPr>
        <p:grpSpPr>
          <a:xfrm>
            <a:off x="4171895" y="1609085"/>
            <a:ext cx="381949" cy="476495"/>
            <a:chOff x="4144300" y="4253350"/>
            <a:chExt cx="469225" cy="585375"/>
          </a:xfrm>
        </p:grpSpPr>
        <p:sp>
          <p:nvSpPr>
            <p:cNvPr id="298" name="Google Shape;298;p26"/>
            <p:cNvSpPr/>
            <p:nvPr/>
          </p:nvSpPr>
          <p:spPr>
            <a:xfrm>
              <a:off x="4253900" y="4653850"/>
              <a:ext cx="270725" cy="135375"/>
            </a:xfrm>
            <a:custGeom>
              <a:avLst/>
              <a:gdLst/>
              <a:ahLst/>
              <a:cxnLst/>
              <a:rect l="l" t="t" r="r" b="b"/>
              <a:pathLst>
                <a:path w="10829" h="5415" extrusionOk="0">
                  <a:moveTo>
                    <a:pt x="5645" y="1"/>
                  </a:moveTo>
                  <a:cubicBezTo>
                    <a:pt x="5643" y="1"/>
                    <a:pt x="5640" y="1"/>
                    <a:pt x="5638" y="1"/>
                  </a:cubicBezTo>
                  <a:lnTo>
                    <a:pt x="5194" y="1"/>
                  </a:lnTo>
                  <a:cubicBezTo>
                    <a:pt x="5192" y="1"/>
                    <a:pt x="5190" y="1"/>
                    <a:pt x="5188" y="1"/>
                  </a:cubicBezTo>
                  <a:cubicBezTo>
                    <a:pt x="2321" y="1"/>
                    <a:pt x="0" y="2327"/>
                    <a:pt x="4" y="5191"/>
                  </a:cubicBezTo>
                  <a:lnTo>
                    <a:pt x="4" y="5415"/>
                  </a:lnTo>
                  <a:lnTo>
                    <a:pt x="10829" y="5415"/>
                  </a:lnTo>
                  <a:lnTo>
                    <a:pt x="10829" y="5188"/>
                  </a:lnTo>
                  <a:cubicBezTo>
                    <a:pt x="10829" y="2323"/>
                    <a:pt x="8508" y="1"/>
                    <a:pt x="5645" y="1"/>
                  </a:cubicBezTo>
                  <a:close/>
                </a:path>
              </a:pathLst>
            </a:custGeom>
            <a:solidFill>
              <a:srgbClr val="F2F0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6"/>
            <p:cNvSpPr/>
            <p:nvPr/>
          </p:nvSpPr>
          <p:spPr>
            <a:xfrm>
              <a:off x="4370175" y="4653850"/>
              <a:ext cx="154450" cy="135375"/>
            </a:xfrm>
            <a:custGeom>
              <a:avLst/>
              <a:gdLst/>
              <a:ahLst/>
              <a:cxnLst/>
              <a:rect l="l" t="t" r="r" b="b"/>
              <a:pathLst>
                <a:path w="6178" h="5415" extrusionOk="0">
                  <a:moveTo>
                    <a:pt x="699" y="0"/>
                  </a:moveTo>
                  <a:cubicBezTo>
                    <a:pt x="464" y="0"/>
                    <a:pt x="233" y="18"/>
                    <a:pt x="1" y="52"/>
                  </a:cubicBezTo>
                  <a:cubicBezTo>
                    <a:pt x="2666" y="433"/>
                    <a:pt x="4649" y="2717"/>
                    <a:pt x="4649" y="5415"/>
                  </a:cubicBezTo>
                  <a:lnTo>
                    <a:pt x="6178" y="5415"/>
                  </a:lnTo>
                  <a:cubicBezTo>
                    <a:pt x="6178" y="2426"/>
                    <a:pt x="3758" y="1"/>
                    <a:pt x="770" y="1"/>
                  </a:cubicBezTo>
                  <a:cubicBezTo>
                    <a:pt x="768" y="1"/>
                    <a:pt x="766" y="1"/>
                    <a:pt x="763" y="1"/>
                  </a:cubicBezTo>
                  <a:cubicBezTo>
                    <a:pt x="742" y="0"/>
                    <a:pt x="720" y="0"/>
                    <a:pt x="699" y="0"/>
                  </a:cubicBezTo>
                  <a:close/>
                </a:path>
              </a:pathLst>
            </a:custGeom>
            <a:solidFill>
              <a:srgbClr val="EAE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4144300" y="4606650"/>
              <a:ext cx="169650" cy="39900"/>
            </a:xfrm>
            <a:custGeom>
              <a:avLst/>
              <a:gdLst/>
              <a:ahLst/>
              <a:cxnLst/>
              <a:rect l="l" t="t" r="r" b="b"/>
              <a:pathLst>
                <a:path w="6786" h="1596" extrusionOk="0">
                  <a:moveTo>
                    <a:pt x="506" y="1"/>
                  </a:moveTo>
                  <a:cubicBezTo>
                    <a:pt x="227" y="1"/>
                    <a:pt x="0" y="228"/>
                    <a:pt x="0" y="507"/>
                  </a:cubicBezTo>
                  <a:lnTo>
                    <a:pt x="0" y="1090"/>
                  </a:lnTo>
                  <a:cubicBezTo>
                    <a:pt x="0" y="1368"/>
                    <a:pt x="227" y="1595"/>
                    <a:pt x="506" y="1595"/>
                  </a:cubicBezTo>
                  <a:lnTo>
                    <a:pt x="6283" y="1595"/>
                  </a:lnTo>
                  <a:cubicBezTo>
                    <a:pt x="6562" y="1592"/>
                    <a:pt x="6785" y="1368"/>
                    <a:pt x="6785" y="1090"/>
                  </a:cubicBezTo>
                  <a:lnTo>
                    <a:pt x="6785" y="507"/>
                  </a:lnTo>
                  <a:cubicBezTo>
                    <a:pt x="6785" y="228"/>
                    <a:pt x="6562" y="1"/>
                    <a:pt x="6283" y="1"/>
                  </a:cubicBez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4262600" y="4606650"/>
              <a:ext cx="51425" cy="39900"/>
            </a:xfrm>
            <a:custGeom>
              <a:avLst/>
              <a:gdLst/>
              <a:ahLst/>
              <a:cxnLst/>
              <a:rect l="l" t="t" r="r" b="b"/>
              <a:pathLst>
                <a:path w="2057" h="1596" extrusionOk="0">
                  <a:moveTo>
                    <a:pt x="1" y="1"/>
                  </a:moveTo>
                  <a:cubicBezTo>
                    <a:pt x="290" y="1"/>
                    <a:pt x="528" y="236"/>
                    <a:pt x="528" y="525"/>
                  </a:cubicBezTo>
                  <a:lnTo>
                    <a:pt x="528" y="1071"/>
                  </a:lnTo>
                  <a:cubicBezTo>
                    <a:pt x="525" y="1361"/>
                    <a:pt x="290" y="1595"/>
                    <a:pt x="1" y="1595"/>
                  </a:cubicBezTo>
                  <a:lnTo>
                    <a:pt x="1529" y="1595"/>
                  </a:lnTo>
                  <a:cubicBezTo>
                    <a:pt x="1822" y="1595"/>
                    <a:pt x="2057" y="1361"/>
                    <a:pt x="2057" y="1071"/>
                  </a:cubicBezTo>
                  <a:lnTo>
                    <a:pt x="2057" y="529"/>
                  </a:lnTo>
                  <a:cubicBezTo>
                    <a:pt x="2057" y="236"/>
                    <a:pt x="1822" y="1"/>
                    <a:pt x="1529" y="1"/>
                  </a:cubicBezTo>
                  <a:close/>
                </a:path>
              </a:pathLst>
            </a:custGeom>
            <a:solidFill>
              <a:srgbClr val="FC7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4184150" y="4646525"/>
              <a:ext cx="109450" cy="86350"/>
            </a:xfrm>
            <a:custGeom>
              <a:avLst/>
              <a:gdLst/>
              <a:ahLst/>
              <a:cxnLst/>
              <a:rect l="l" t="t" r="r" b="b"/>
              <a:pathLst>
                <a:path w="4378" h="3454" extrusionOk="0">
                  <a:moveTo>
                    <a:pt x="1" y="0"/>
                  </a:moveTo>
                  <a:cubicBezTo>
                    <a:pt x="19" y="74"/>
                    <a:pt x="48" y="147"/>
                    <a:pt x="89" y="217"/>
                  </a:cubicBezTo>
                  <a:cubicBezTo>
                    <a:pt x="848" y="1558"/>
                    <a:pt x="1951" y="2673"/>
                    <a:pt x="3281" y="3454"/>
                  </a:cubicBezTo>
                  <a:cubicBezTo>
                    <a:pt x="3549" y="2867"/>
                    <a:pt x="3923" y="2332"/>
                    <a:pt x="4378" y="1877"/>
                  </a:cubicBezTo>
                  <a:cubicBezTo>
                    <a:pt x="3538" y="1408"/>
                    <a:pt x="2805" y="770"/>
                    <a:pt x="2226" y="0"/>
                  </a:cubicBezTo>
                  <a:close/>
                </a:path>
              </a:pathLst>
            </a:custGeom>
            <a:solidFill>
              <a:srgbClr val="AFA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4355700" y="4696375"/>
              <a:ext cx="58675" cy="50250"/>
            </a:xfrm>
            <a:custGeom>
              <a:avLst/>
              <a:gdLst/>
              <a:ahLst/>
              <a:cxnLst/>
              <a:rect l="l" t="t" r="r" b="b"/>
              <a:pathLst>
                <a:path w="2347" h="2010" extrusionOk="0">
                  <a:moveTo>
                    <a:pt x="1342" y="1"/>
                  </a:moveTo>
                  <a:cubicBezTo>
                    <a:pt x="448" y="1"/>
                    <a:pt x="1" y="1082"/>
                    <a:pt x="631" y="1712"/>
                  </a:cubicBezTo>
                  <a:cubicBezTo>
                    <a:pt x="837" y="1918"/>
                    <a:pt x="1089" y="2010"/>
                    <a:pt x="1337" y="2010"/>
                  </a:cubicBezTo>
                  <a:cubicBezTo>
                    <a:pt x="1853" y="2010"/>
                    <a:pt x="2347" y="1610"/>
                    <a:pt x="2347" y="1005"/>
                  </a:cubicBezTo>
                  <a:cubicBezTo>
                    <a:pt x="2347" y="451"/>
                    <a:pt x="1896" y="1"/>
                    <a:pt x="1342" y="1"/>
                  </a:cubicBezTo>
                  <a:close/>
                </a:path>
              </a:pathLst>
            </a:custGeom>
            <a:solidFill>
              <a:srgbClr val="7BC1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4474650" y="4364450"/>
              <a:ext cx="120350" cy="355950"/>
            </a:xfrm>
            <a:custGeom>
              <a:avLst/>
              <a:gdLst/>
              <a:ahLst/>
              <a:cxnLst/>
              <a:rect l="l" t="t" r="r" b="b"/>
              <a:pathLst>
                <a:path w="4814" h="14238" extrusionOk="0">
                  <a:moveTo>
                    <a:pt x="954" y="1"/>
                  </a:moveTo>
                  <a:lnTo>
                    <a:pt x="144" y="1698"/>
                  </a:lnTo>
                  <a:cubicBezTo>
                    <a:pt x="1911" y="3003"/>
                    <a:pt x="2941" y="5081"/>
                    <a:pt x="2911" y="7277"/>
                  </a:cubicBezTo>
                  <a:cubicBezTo>
                    <a:pt x="2882" y="9476"/>
                    <a:pt x="1801" y="11525"/>
                    <a:pt x="1" y="12786"/>
                  </a:cubicBezTo>
                  <a:cubicBezTo>
                    <a:pt x="499" y="13193"/>
                    <a:pt x="925" y="13684"/>
                    <a:pt x="1251" y="14238"/>
                  </a:cubicBezTo>
                  <a:cubicBezTo>
                    <a:pt x="3358" y="12695"/>
                    <a:pt x="4667" y="10286"/>
                    <a:pt x="4814" y="7677"/>
                  </a:cubicBezTo>
                  <a:lnTo>
                    <a:pt x="4803" y="6566"/>
                  </a:lnTo>
                  <a:cubicBezTo>
                    <a:pt x="4623" y="4018"/>
                    <a:pt x="3336" y="1676"/>
                    <a:pt x="1284" y="158"/>
                  </a:cubicBezTo>
                  <a:cubicBezTo>
                    <a:pt x="1185" y="85"/>
                    <a:pt x="1071" y="34"/>
                    <a:pt x="954" y="1"/>
                  </a:cubicBezTo>
                  <a:close/>
                </a:path>
              </a:pathLst>
            </a:custGeom>
            <a:solidFill>
              <a:srgbClr val="AFA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4492625" y="4364550"/>
              <a:ext cx="102375" cy="355950"/>
            </a:xfrm>
            <a:custGeom>
              <a:avLst/>
              <a:gdLst/>
              <a:ahLst/>
              <a:cxnLst/>
              <a:rect l="l" t="t" r="r" b="b"/>
              <a:pathLst>
                <a:path w="4095" h="14238" extrusionOk="0">
                  <a:moveTo>
                    <a:pt x="235" y="0"/>
                  </a:moveTo>
                  <a:lnTo>
                    <a:pt x="0" y="492"/>
                  </a:lnTo>
                  <a:cubicBezTo>
                    <a:pt x="1811" y="2013"/>
                    <a:pt x="2929" y="4205"/>
                    <a:pt x="3098" y="6562"/>
                  </a:cubicBezTo>
                  <a:lnTo>
                    <a:pt x="3105" y="7676"/>
                  </a:lnTo>
                  <a:cubicBezTo>
                    <a:pt x="2977" y="10000"/>
                    <a:pt x="1925" y="12174"/>
                    <a:pt x="184" y="13721"/>
                  </a:cubicBezTo>
                  <a:cubicBezTo>
                    <a:pt x="308" y="13886"/>
                    <a:pt x="425" y="14058"/>
                    <a:pt x="532" y="14238"/>
                  </a:cubicBezTo>
                  <a:cubicBezTo>
                    <a:pt x="2639" y="12694"/>
                    <a:pt x="3948" y="10286"/>
                    <a:pt x="4095" y="7676"/>
                  </a:cubicBezTo>
                  <a:lnTo>
                    <a:pt x="4084" y="6562"/>
                  </a:lnTo>
                  <a:cubicBezTo>
                    <a:pt x="3904" y="4014"/>
                    <a:pt x="2617" y="1676"/>
                    <a:pt x="565" y="158"/>
                  </a:cubicBezTo>
                  <a:cubicBezTo>
                    <a:pt x="466" y="85"/>
                    <a:pt x="352" y="30"/>
                    <a:pt x="235"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4165100" y="4789125"/>
              <a:ext cx="448425" cy="49600"/>
            </a:xfrm>
            <a:custGeom>
              <a:avLst/>
              <a:gdLst/>
              <a:ahLst/>
              <a:cxnLst/>
              <a:rect l="l" t="t" r="r" b="b"/>
              <a:pathLst>
                <a:path w="17937" h="1984" extrusionOk="0">
                  <a:moveTo>
                    <a:pt x="1496" y="0"/>
                  </a:moveTo>
                  <a:cubicBezTo>
                    <a:pt x="1005" y="0"/>
                    <a:pt x="565" y="297"/>
                    <a:pt x="385" y="752"/>
                  </a:cubicBezTo>
                  <a:lnTo>
                    <a:pt x="92" y="1496"/>
                  </a:lnTo>
                  <a:cubicBezTo>
                    <a:pt x="0" y="1730"/>
                    <a:pt x="173" y="1983"/>
                    <a:pt x="422" y="1983"/>
                  </a:cubicBezTo>
                  <a:lnTo>
                    <a:pt x="17511" y="1983"/>
                  </a:lnTo>
                  <a:cubicBezTo>
                    <a:pt x="17764" y="1983"/>
                    <a:pt x="17936" y="1730"/>
                    <a:pt x="17845" y="1496"/>
                  </a:cubicBezTo>
                  <a:lnTo>
                    <a:pt x="17548" y="752"/>
                  </a:lnTo>
                  <a:cubicBezTo>
                    <a:pt x="17368" y="297"/>
                    <a:pt x="16928" y="0"/>
                    <a:pt x="16437" y="0"/>
                  </a:cubicBezTo>
                  <a:close/>
                </a:path>
              </a:pathLst>
            </a:custGeom>
            <a:solidFill>
              <a:srgbClr val="85C6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4562075" y="4789200"/>
              <a:ext cx="51450" cy="49525"/>
            </a:xfrm>
            <a:custGeom>
              <a:avLst/>
              <a:gdLst/>
              <a:ahLst/>
              <a:cxnLst/>
              <a:rect l="l" t="t" r="r" b="b"/>
              <a:pathLst>
                <a:path w="2058" h="1981" extrusionOk="0">
                  <a:moveTo>
                    <a:pt x="567" y="1"/>
                  </a:moveTo>
                  <a:cubicBezTo>
                    <a:pt x="564" y="1"/>
                    <a:pt x="561" y="1"/>
                    <a:pt x="558" y="1"/>
                  </a:cubicBezTo>
                  <a:lnTo>
                    <a:pt x="1" y="1"/>
                  </a:lnTo>
                  <a:lnTo>
                    <a:pt x="785" y="1980"/>
                  </a:lnTo>
                  <a:lnTo>
                    <a:pt x="1632" y="1980"/>
                  </a:lnTo>
                  <a:cubicBezTo>
                    <a:pt x="1885" y="1980"/>
                    <a:pt x="2057" y="1727"/>
                    <a:pt x="1966" y="1493"/>
                  </a:cubicBezTo>
                  <a:lnTo>
                    <a:pt x="1669" y="752"/>
                  </a:lnTo>
                  <a:cubicBezTo>
                    <a:pt x="1490" y="301"/>
                    <a:pt x="1054" y="1"/>
                    <a:pt x="567" y="1"/>
                  </a:cubicBezTo>
                  <a:close/>
                </a:path>
              </a:pathLst>
            </a:custGeom>
            <a:solidFill>
              <a:srgbClr val="73BD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4479600" y="4253350"/>
              <a:ext cx="94775" cy="92300"/>
            </a:xfrm>
            <a:custGeom>
              <a:avLst/>
              <a:gdLst/>
              <a:ahLst/>
              <a:cxnLst/>
              <a:rect l="l" t="t" r="r" b="b"/>
              <a:pathLst>
                <a:path w="3791" h="3692" extrusionOk="0">
                  <a:moveTo>
                    <a:pt x="906" y="0"/>
                  </a:moveTo>
                  <a:cubicBezTo>
                    <a:pt x="776" y="0"/>
                    <a:pt x="646" y="50"/>
                    <a:pt x="547" y="149"/>
                  </a:cubicBezTo>
                  <a:lnTo>
                    <a:pt x="199" y="497"/>
                  </a:lnTo>
                  <a:cubicBezTo>
                    <a:pt x="1" y="695"/>
                    <a:pt x="1" y="1017"/>
                    <a:pt x="199" y="1215"/>
                  </a:cubicBezTo>
                  <a:lnTo>
                    <a:pt x="2526" y="3543"/>
                  </a:lnTo>
                  <a:cubicBezTo>
                    <a:pt x="2625" y="3642"/>
                    <a:pt x="2755" y="3691"/>
                    <a:pt x="2886" y="3691"/>
                  </a:cubicBezTo>
                  <a:cubicBezTo>
                    <a:pt x="3017" y="3691"/>
                    <a:pt x="3148" y="3642"/>
                    <a:pt x="3248" y="3543"/>
                  </a:cubicBezTo>
                  <a:lnTo>
                    <a:pt x="3593" y="3198"/>
                  </a:lnTo>
                  <a:cubicBezTo>
                    <a:pt x="3791" y="2997"/>
                    <a:pt x="3791" y="2674"/>
                    <a:pt x="3593" y="2476"/>
                  </a:cubicBezTo>
                  <a:lnTo>
                    <a:pt x="1265" y="149"/>
                  </a:lnTo>
                  <a:cubicBezTo>
                    <a:pt x="1166" y="50"/>
                    <a:pt x="1036" y="0"/>
                    <a:pt x="906" y="0"/>
                  </a:cubicBezTo>
                  <a:close/>
                </a:path>
              </a:pathLst>
            </a:custGeom>
            <a:solidFill>
              <a:srgbClr val="F7B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4484925" y="4284075"/>
              <a:ext cx="89275" cy="61325"/>
            </a:xfrm>
            <a:custGeom>
              <a:avLst/>
              <a:gdLst/>
              <a:ahLst/>
              <a:cxnLst/>
              <a:rect l="l" t="t" r="r" b="b"/>
              <a:pathLst>
                <a:path w="3571" h="2453" extrusionOk="0">
                  <a:moveTo>
                    <a:pt x="0" y="1"/>
                  </a:moveTo>
                  <a:lnTo>
                    <a:pt x="1430" y="1431"/>
                  </a:lnTo>
                  <a:cubicBezTo>
                    <a:pt x="1439" y="1439"/>
                    <a:pt x="1448" y="1448"/>
                    <a:pt x="1458" y="1456"/>
                  </a:cubicBezTo>
                  <a:lnTo>
                    <a:pt x="1458" y="1456"/>
                  </a:lnTo>
                  <a:lnTo>
                    <a:pt x="0" y="1"/>
                  </a:lnTo>
                  <a:close/>
                  <a:moveTo>
                    <a:pt x="2218" y="82"/>
                  </a:moveTo>
                  <a:lnTo>
                    <a:pt x="2497" y="364"/>
                  </a:lnTo>
                  <a:cubicBezTo>
                    <a:pt x="2706" y="569"/>
                    <a:pt x="2706" y="906"/>
                    <a:pt x="2497" y="1115"/>
                  </a:cubicBezTo>
                  <a:lnTo>
                    <a:pt x="2181" y="1431"/>
                  </a:lnTo>
                  <a:cubicBezTo>
                    <a:pt x="2079" y="1533"/>
                    <a:pt x="1943" y="1585"/>
                    <a:pt x="1807" y="1585"/>
                  </a:cubicBezTo>
                  <a:cubicBezTo>
                    <a:pt x="1683" y="1585"/>
                    <a:pt x="1558" y="1542"/>
                    <a:pt x="1458" y="1456"/>
                  </a:cubicBezTo>
                  <a:lnTo>
                    <a:pt x="1458" y="1456"/>
                  </a:lnTo>
                  <a:lnTo>
                    <a:pt x="2299" y="2296"/>
                  </a:lnTo>
                  <a:cubicBezTo>
                    <a:pt x="2401" y="2400"/>
                    <a:pt x="2537" y="2452"/>
                    <a:pt x="2673" y="2452"/>
                  </a:cubicBezTo>
                  <a:cubicBezTo>
                    <a:pt x="2809" y="2452"/>
                    <a:pt x="2946" y="2400"/>
                    <a:pt x="3050" y="2296"/>
                  </a:cubicBezTo>
                  <a:lnTo>
                    <a:pt x="3365" y="1980"/>
                  </a:lnTo>
                  <a:cubicBezTo>
                    <a:pt x="3571" y="1775"/>
                    <a:pt x="3571" y="1438"/>
                    <a:pt x="3365" y="1229"/>
                  </a:cubicBezTo>
                  <a:lnTo>
                    <a:pt x="2218" y="82"/>
                  </a:ln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4249850" y="4447075"/>
              <a:ext cx="130525" cy="128600"/>
            </a:xfrm>
            <a:custGeom>
              <a:avLst/>
              <a:gdLst/>
              <a:ahLst/>
              <a:cxnLst/>
              <a:rect l="l" t="t" r="r" b="b"/>
              <a:pathLst>
                <a:path w="5221" h="5144" extrusionOk="0">
                  <a:moveTo>
                    <a:pt x="1055" y="0"/>
                  </a:moveTo>
                  <a:cubicBezTo>
                    <a:pt x="955" y="0"/>
                    <a:pt x="855" y="39"/>
                    <a:pt x="778" y="116"/>
                  </a:cubicBezTo>
                  <a:lnTo>
                    <a:pt x="155" y="739"/>
                  </a:lnTo>
                  <a:cubicBezTo>
                    <a:pt x="1" y="889"/>
                    <a:pt x="1" y="1138"/>
                    <a:pt x="155" y="1292"/>
                  </a:cubicBezTo>
                  <a:lnTo>
                    <a:pt x="3890" y="5028"/>
                  </a:lnTo>
                  <a:cubicBezTo>
                    <a:pt x="3967" y="5105"/>
                    <a:pt x="4067" y="5143"/>
                    <a:pt x="4167" y="5143"/>
                  </a:cubicBezTo>
                  <a:cubicBezTo>
                    <a:pt x="4267" y="5143"/>
                    <a:pt x="4367" y="5105"/>
                    <a:pt x="4444" y="5028"/>
                  </a:cubicBezTo>
                  <a:lnTo>
                    <a:pt x="5067" y="4405"/>
                  </a:lnTo>
                  <a:cubicBezTo>
                    <a:pt x="5221" y="4251"/>
                    <a:pt x="5221" y="4001"/>
                    <a:pt x="5067" y="3851"/>
                  </a:cubicBezTo>
                  <a:lnTo>
                    <a:pt x="1332" y="116"/>
                  </a:lnTo>
                  <a:cubicBezTo>
                    <a:pt x="1255" y="39"/>
                    <a:pt x="1155" y="0"/>
                    <a:pt x="1055" y="0"/>
                  </a:cubicBezTo>
                  <a:close/>
                </a:path>
              </a:pathLst>
            </a:custGeom>
            <a:solidFill>
              <a:srgbClr val="F7B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4325100" y="4521350"/>
              <a:ext cx="55200" cy="54100"/>
            </a:xfrm>
            <a:custGeom>
              <a:avLst/>
              <a:gdLst/>
              <a:ahLst/>
              <a:cxnLst/>
              <a:rect l="l" t="t" r="r" b="b"/>
              <a:pathLst>
                <a:path w="2208" h="2164" extrusionOk="0">
                  <a:moveTo>
                    <a:pt x="1181" y="0"/>
                  </a:moveTo>
                  <a:cubicBezTo>
                    <a:pt x="1338" y="158"/>
                    <a:pt x="1338" y="418"/>
                    <a:pt x="1181" y="579"/>
                  </a:cubicBezTo>
                  <a:lnTo>
                    <a:pt x="580" y="1177"/>
                  </a:lnTo>
                  <a:cubicBezTo>
                    <a:pt x="499" y="1258"/>
                    <a:pt x="395" y="1298"/>
                    <a:pt x="290" y="1298"/>
                  </a:cubicBezTo>
                  <a:cubicBezTo>
                    <a:pt x="186" y="1298"/>
                    <a:pt x="81" y="1258"/>
                    <a:pt x="1" y="1177"/>
                  </a:cubicBezTo>
                  <a:lnTo>
                    <a:pt x="1" y="1177"/>
                  </a:lnTo>
                  <a:lnTo>
                    <a:pt x="869" y="2046"/>
                  </a:lnTo>
                  <a:cubicBezTo>
                    <a:pt x="948" y="2124"/>
                    <a:pt x="1053" y="2164"/>
                    <a:pt x="1157" y="2164"/>
                  </a:cubicBezTo>
                  <a:cubicBezTo>
                    <a:pt x="1261" y="2164"/>
                    <a:pt x="1366" y="2124"/>
                    <a:pt x="1445" y="2046"/>
                  </a:cubicBezTo>
                  <a:lnTo>
                    <a:pt x="2046" y="1445"/>
                  </a:lnTo>
                  <a:cubicBezTo>
                    <a:pt x="2207" y="1283"/>
                    <a:pt x="2207" y="1027"/>
                    <a:pt x="2046" y="865"/>
                  </a:cubicBezTo>
                  <a:lnTo>
                    <a:pt x="1181" y="0"/>
                  </a:lnTo>
                  <a:close/>
                </a:path>
              </a:pathLst>
            </a:custGeom>
            <a:solidFill>
              <a:srgbClr val="F7CE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4237850" y="4487975"/>
              <a:ext cx="53100" cy="51825"/>
            </a:xfrm>
            <a:custGeom>
              <a:avLst/>
              <a:gdLst/>
              <a:ahLst/>
              <a:cxnLst/>
              <a:rect l="l" t="t" r="r" b="b"/>
              <a:pathLst>
                <a:path w="2124" h="2073" extrusionOk="0">
                  <a:moveTo>
                    <a:pt x="980" y="1"/>
                  </a:moveTo>
                  <a:lnTo>
                    <a:pt x="206" y="774"/>
                  </a:lnTo>
                  <a:cubicBezTo>
                    <a:pt x="1" y="980"/>
                    <a:pt x="1" y="1313"/>
                    <a:pt x="206" y="1519"/>
                  </a:cubicBezTo>
                  <a:lnTo>
                    <a:pt x="606" y="1918"/>
                  </a:lnTo>
                  <a:cubicBezTo>
                    <a:pt x="708" y="2021"/>
                    <a:pt x="843" y="2072"/>
                    <a:pt x="978" y="2072"/>
                  </a:cubicBezTo>
                  <a:cubicBezTo>
                    <a:pt x="1112" y="2072"/>
                    <a:pt x="1247" y="2021"/>
                    <a:pt x="1350" y="1918"/>
                  </a:cubicBezTo>
                  <a:lnTo>
                    <a:pt x="2123" y="1145"/>
                  </a:lnTo>
                  <a:lnTo>
                    <a:pt x="980" y="1"/>
                  </a:ln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4285425" y="4535550"/>
              <a:ext cx="53075" cy="51800"/>
            </a:xfrm>
            <a:custGeom>
              <a:avLst/>
              <a:gdLst/>
              <a:ahLst/>
              <a:cxnLst/>
              <a:rect l="l" t="t" r="r" b="b"/>
              <a:pathLst>
                <a:path w="2123" h="2072" extrusionOk="0">
                  <a:moveTo>
                    <a:pt x="979" y="0"/>
                  </a:moveTo>
                  <a:lnTo>
                    <a:pt x="206" y="770"/>
                  </a:lnTo>
                  <a:cubicBezTo>
                    <a:pt x="0" y="979"/>
                    <a:pt x="0" y="1313"/>
                    <a:pt x="206" y="1518"/>
                  </a:cubicBezTo>
                  <a:lnTo>
                    <a:pt x="605" y="1918"/>
                  </a:lnTo>
                  <a:cubicBezTo>
                    <a:pt x="708" y="2020"/>
                    <a:pt x="842" y="2072"/>
                    <a:pt x="977" y="2072"/>
                  </a:cubicBezTo>
                  <a:cubicBezTo>
                    <a:pt x="1112" y="2072"/>
                    <a:pt x="1247" y="2020"/>
                    <a:pt x="1349" y="1918"/>
                  </a:cubicBezTo>
                  <a:lnTo>
                    <a:pt x="2123" y="1144"/>
                  </a:lnTo>
                  <a:lnTo>
                    <a:pt x="979" y="0"/>
                  </a:lnTo>
                  <a:close/>
                </a:path>
              </a:pathLst>
            </a:custGeom>
            <a:solidFill>
              <a:srgbClr val="FC4A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4441025" y="4289025"/>
              <a:ext cx="99925" cy="100025"/>
            </a:xfrm>
            <a:custGeom>
              <a:avLst/>
              <a:gdLst/>
              <a:ahLst/>
              <a:cxnLst/>
              <a:rect l="l" t="t" r="r" b="b"/>
              <a:pathLst>
                <a:path w="3997" h="4001" extrusionOk="0">
                  <a:moveTo>
                    <a:pt x="1954" y="1"/>
                  </a:moveTo>
                  <a:lnTo>
                    <a:pt x="0" y="1955"/>
                  </a:lnTo>
                  <a:lnTo>
                    <a:pt x="2042" y="4000"/>
                  </a:lnTo>
                  <a:lnTo>
                    <a:pt x="3996" y="2043"/>
                  </a:lnTo>
                  <a:lnTo>
                    <a:pt x="1954" y="1"/>
                  </a:lnTo>
                  <a:close/>
                </a:path>
              </a:pathLst>
            </a:custGeom>
            <a:solidFill>
              <a:srgbClr val="AFA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4441025" y="4318350"/>
              <a:ext cx="99925" cy="70700"/>
            </a:xfrm>
            <a:custGeom>
              <a:avLst/>
              <a:gdLst/>
              <a:ahLst/>
              <a:cxnLst/>
              <a:rect l="l" t="t" r="r" b="b"/>
              <a:pathLst>
                <a:path w="3997" h="2828" extrusionOk="0">
                  <a:moveTo>
                    <a:pt x="0" y="782"/>
                  </a:moveTo>
                  <a:lnTo>
                    <a:pt x="1173" y="1958"/>
                  </a:lnTo>
                  <a:lnTo>
                    <a:pt x="1174" y="1958"/>
                  </a:lnTo>
                  <a:lnTo>
                    <a:pt x="1174" y="1958"/>
                  </a:lnTo>
                  <a:lnTo>
                    <a:pt x="0" y="782"/>
                  </a:lnTo>
                  <a:close/>
                  <a:moveTo>
                    <a:pt x="3131" y="1"/>
                  </a:moveTo>
                  <a:lnTo>
                    <a:pt x="1174" y="1958"/>
                  </a:lnTo>
                  <a:lnTo>
                    <a:pt x="1174" y="1958"/>
                  </a:lnTo>
                  <a:lnTo>
                    <a:pt x="2042" y="2827"/>
                  </a:lnTo>
                  <a:lnTo>
                    <a:pt x="3996" y="870"/>
                  </a:lnTo>
                  <a:lnTo>
                    <a:pt x="3131" y="1"/>
                  </a:ln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4291750" y="4327525"/>
              <a:ext cx="208125" cy="207225"/>
            </a:xfrm>
            <a:custGeom>
              <a:avLst/>
              <a:gdLst/>
              <a:ahLst/>
              <a:cxnLst/>
              <a:rect l="l" t="t" r="r" b="b"/>
              <a:pathLst>
                <a:path w="8325" h="8289" extrusionOk="0">
                  <a:moveTo>
                    <a:pt x="5397" y="0"/>
                  </a:moveTo>
                  <a:cubicBezTo>
                    <a:pt x="5301" y="0"/>
                    <a:pt x="5204" y="37"/>
                    <a:pt x="5128" y="110"/>
                  </a:cubicBezTo>
                  <a:lnTo>
                    <a:pt x="3112" y="2127"/>
                  </a:lnTo>
                  <a:lnTo>
                    <a:pt x="2079" y="3164"/>
                  </a:lnTo>
                  <a:lnTo>
                    <a:pt x="0" y="5239"/>
                  </a:lnTo>
                  <a:lnTo>
                    <a:pt x="3046" y="8288"/>
                  </a:lnTo>
                  <a:lnTo>
                    <a:pt x="8178" y="3157"/>
                  </a:lnTo>
                  <a:cubicBezTo>
                    <a:pt x="8325" y="3010"/>
                    <a:pt x="8325" y="2772"/>
                    <a:pt x="8178" y="2621"/>
                  </a:cubicBezTo>
                  <a:lnTo>
                    <a:pt x="5664" y="110"/>
                  </a:lnTo>
                  <a:cubicBezTo>
                    <a:pt x="5590" y="37"/>
                    <a:pt x="5494" y="0"/>
                    <a:pt x="5397" y="0"/>
                  </a:cubicBezTo>
                  <a:close/>
                </a:path>
              </a:pathLst>
            </a:custGeom>
            <a:solidFill>
              <a:srgbClr val="F2F0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4346275" y="4378100"/>
              <a:ext cx="153600" cy="156650"/>
            </a:xfrm>
            <a:custGeom>
              <a:avLst/>
              <a:gdLst/>
              <a:ahLst/>
              <a:cxnLst/>
              <a:rect l="l" t="t" r="r" b="b"/>
              <a:pathLst>
                <a:path w="6144" h="6266" extrusionOk="0">
                  <a:moveTo>
                    <a:pt x="5396" y="1"/>
                  </a:moveTo>
                  <a:lnTo>
                    <a:pt x="0" y="5397"/>
                  </a:lnTo>
                  <a:lnTo>
                    <a:pt x="865" y="6265"/>
                  </a:lnTo>
                  <a:lnTo>
                    <a:pt x="5997" y="1137"/>
                  </a:lnTo>
                  <a:cubicBezTo>
                    <a:pt x="6144" y="987"/>
                    <a:pt x="6144" y="749"/>
                    <a:pt x="5997" y="598"/>
                  </a:cubicBezTo>
                  <a:lnTo>
                    <a:pt x="5396" y="1"/>
                  </a:lnTo>
                  <a:close/>
                </a:path>
              </a:pathLst>
            </a:custGeom>
            <a:solidFill>
              <a:srgbClr val="EAE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 name="Google Shape;318;p26"/>
          <p:cNvGrpSpPr/>
          <p:nvPr/>
        </p:nvGrpSpPr>
        <p:grpSpPr>
          <a:xfrm>
            <a:off x="4200730" y="2710109"/>
            <a:ext cx="360460" cy="477431"/>
            <a:chOff x="5015250" y="3728475"/>
            <a:chExt cx="442825" cy="586525"/>
          </a:xfrm>
        </p:grpSpPr>
        <p:sp>
          <p:nvSpPr>
            <p:cNvPr id="319" name="Google Shape;319;p26"/>
            <p:cNvSpPr/>
            <p:nvPr/>
          </p:nvSpPr>
          <p:spPr>
            <a:xfrm>
              <a:off x="5137575" y="3728475"/>
              <a:ext cx="195875" cy="50150"/>
            </a:xfrm>
            <a:custGeom>
              <a:avLst/>
              <a:gdLst/>
              <a:ahLst/>
              <a:cxnLst/>
              <a:rect l="l" t="t" r="r" b="b"/>
              <a:pathLst>
                <a:path w="7835" h="2006" extrusionOk="0">
                  <a:moveTo>
                    <a:pt x="562" y="0"/>
                  </a:moveTo>
                  <a:cubicBezTo>
                    <a:pt x="250" y="0"/>
                    <a:pt x="1" y="255"/>
                    <a:pt x="1" y="565"/>
                  </a:cubicBezTo>
                  <a:lnTo>
                    <a:pt x="1" y="1437"/>
                  </a:lnTo>
                  <a:cubicBezTo>
                    <a:pt x="1" y="1749"/>
                    <a:pt x="254" y="2005"/>
                    <a:pt x="569" y="2005"/>
                  </a:cubicBezTo>
                  <a:lnTo>
                    <a:pt x="7266" y="2005"/>
                  </a:lnTo>
                  <a:cubicBezTo>
                    <a:pt x="7581" y="2005"/>
                    <a:pt x="7834" y="1753"/>
                    <a:pt x="7834" y="1437"/>
                  </a:cubicBezTo>
                  <a:lnTo>
                    <a:pt x="7834" y="569"/>
                  </a:lnTo>
                  <a:cubicBezTo>
                    <a:pt x="7834" y="253"/>
                    <a:pt x="7581" y="0"/>
                    <a:pt x="7266" y="0"/>
                  </a:cubicBezTo>
                  <a:lnTo>
                    <a:pt x="569" y="0"/>
                  </a:lnTo>
                  <a:cubicBezTo>
                    <a:pt x="567" y="0"/>
                    <a:pt x="565" y="0"/>
                    <a:pt x="562" y="0"/>
                  </a:cubicBezTo>
                  <a:close/>
                </a:path>
              </a:pathLst>
            </a:custGeom>
            <a:solidFill>
              <a:srgbClr val="F7EA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5278250" y="3728475"/>
              <a:ext cx="55200" cy="50150"/>
            </a:xfrm>
            <a:custGeom>
              <a:avLst/>
              <a:gdLst/>
              <a:ahLst/>
              <a:cxnLst/>
              <a:rect l="l" t="t" r="r" b="b"/>
              <a:pathLst>
                <a:path w="2208" h="2006" extrusionOk="0">
                  <a:moveTo>
                    <a:pt x="1" y="0"/>
                  </a:moveTo>
                  <a:cubicBezTo>
                    <a:pt x="323" y="0"/>
                    <a:pt x="587" y="261"/>
                    <a:pt x="587" y="583"/>
                  </a:cubicBezTo>
                  <a:lnTo>
                    <a:pt x="587" y="1419"/>
                  </a:lnTo>
                  <a:cubicBezTo>
                    <a:pt x="587" y="1742"/>
                    <a:pt x="323" y="2005"/>
                    <a:pt x="1" y="2005"/>
                  </a:cubicBezTo>
                  <a:lnTo>
                    <a:pt x="1621" y="2005"/>
                  </a:lnTo>
                  <a:cubicBezTo>
                    <a:pt x="1947" y="2005"/>
                    <a:pt x="2207" y="1742"/>
                    <a:pt x="2207" y="1419"/>
                  </a:cubicBezTo>
                  <a:lnTo>
                    <a:pt x="2207" y="587"/>
                  </a:lnTo>
                  <a:cubicBezTo>
                    <a:pt x="2207" y="261"/>
                    <a:pt x="1947" y="0"/>
                    <a:pt x="1621" y="0"/>
                  </a:cubicBezTo>
                  <a:close/>
                </a:path>
              </a:pathLst>
            </a:custGeom>
            <a:solidFill>
              <a:srgbClr val="AFAD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5017525" y="3778600"/>
              <a:ext cx="427350" cy="536300"/>
            </a:xfrm>
            <a:custGeom>
              <a:avLst/>
              <a:gdLst/>
              <a:ahLst/>
              <a:cxnLst/>
              <a:rect l="l" t="t" r="r" b="b"/>
              <a:pathLst>
                <a:path w="17094" h="21452" extrusionOk="0">
                  <a:moveTo>
                    <a:pt x="6240" y="0"/>
                  </a:moveTo>
                  <a:lnTo>
                    <a:pt x="6240" y="6250"/>
                  </a:lnTo>
                  <a:cubicBezTo>
                    <a:pt x="6240" y="6628"/>
                    <a:pt x="6009" y="6969"/>
                    <a:pt x="5657" y="7108"/>
                  </a:cubicBezTo>
                  <a:cubicBezTo>
                    <a:pt x="3065" y="8134"/>
                    <a:pt x="1159" y="10389"/>
                    <a:pt x="580" y="13116"/>
                  </a:cubicBezTo>
                  <a:cubicBezTo>
                    <a:pt x="1" y="15843"/>
                    <a:pt x="826" y="18680"/>
                    <a:pt x="2776" y="20671"/>
                  </a:cubicBezTo>
                  <a:cubicBezTo>
                    <a:pt x="3267" y="21169"/>
                    <a:pt x="3938" y="21452"/>
                    <a:pt x="4642" y="21452"/>
                  </a:cubicBezTo>
                  <a:lnTo>
                    <a:pt x="12798" y="21452"/>
                  </a:lnTo>
                  <a:cubicBezTo>
                    <a:pt x="13501" y="21452"/>
                    <a:pt x="14176" y="21169"/>
                    <a:pt x="14667" y="20664"/>
                  </a:cubicBezTo>
                  <a:cubicBezTo>
                    <a:pt x="16236" y="19065"/>
                    <a:pt x="17094" y="16899"/>
                    <a:pt x="17039" y="14659"/>
                  </a:cubicBezTo>
                  <a:cubicBezTo>
                    <a:pt x="16965" y="11228"/>
                    <a:pt x="14795" y="8314"/>
                    <a:pt x="11782" y="7112"/>
                  </a:cubicBezTo>
                  <a:cubicBezTo>
                    <a:pt x="11430" y="6972"/>
                    <a:pt x="11199" y="6635"/>
                    <a:pt x="11196" y="6258"/>
                  </a:cubicBezTo>
                  <a:lnTo>
                    <a:pt x="11196" y="0"/>
                  </a:lnTo>
                  <a:close/>
                </a:path>
              </a:pathLst>
            </a:custGeom>
            <a:solidFill>
              <a:srgbClr val="EAE7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5173500" y="3778600"/>
              <a:ext cx="271375" cy="533100"/>
            </a:xfrm>
            <a:custGeom>
              <a:avLst/>
              <a:gdLst/>
              <a:ahLst/>
              <a:cxnLst/>
              <a:rect l="l" t="t" r="r" b="b"/>
              <a:pathLst>
                <a:path w="10855" h="21324" extrusionOk="0">
                  <a:moveTo>
                    <a:pt x="1" y="0"/>
                  </a:moveTo>
                  <a:lnTo>
                    <a:pt x="1" y="840"/>
                  </a:lnTo>
                  <a:lnTo>
                    <a:pt x="2556" y="840"/>
                  </a:lnTo>
                  <a:cubicBezTo>
                    <a:pt x="2558" y="840"/>
                    <a:pt x="2560" y="840"/>
                    <a:pt x="2562" y="840"/>
                  </a:cubicBezTo>
                  <a:cubicBezTo>
                    <a:pt x="3208" y="840"/>
                    <a:pt x="3732" y="1366"/>
                    <a:pt x="3732" y="2013"/>
                  </a:cubicBezTo>
                  <a:lnTo>
                    <a:pt x="3732" y="7093"/>
                  </a:lnTo>
                  <a:cubicBezTo>
                    <a:pt x="3732" y="7471"/>
                    <a:pt x="3963" y="7812"/>
                    <a:pt x="4315" y="7951"/>
                  </a:cubicBezTo>
                  <a:cubicBezTo>
                    <a:pt x="7328" y="9150"/>
                    <a:pt x="9498" y="12064"/>
                    <a:pt x="9575" y="15495"/>
                  </a:cubicBezTo>
                  <a:cubicBezTo>
                    <a:pt x="9627" y="17650"/>
                    <a:pt x="8835" y="19740"/>
                    <a:pt x="7376" y="21323"/>
                  </a:cubicBezTo>
                  <a:cubicBezTo>
                    <a:pt x="7776" y="21191"/>
                    <a:pt x="8135" y="20968"/>
                    <a:pt x="8432" y="20667"/>
                  </a:cubicBezTo>
                  <a:cubicBezTo>
                    <a:pt x="10001" y="19065"/>
                    <a:pt x="10855" y="16899"/>
                    <a:pt x="10800" y="14659"/>
                  </a:cubicBezTo>
                  <a:cubicBezTo>
                    <a:pt x="10726" y="11228"/>
                    <a:pt x="8556" y="8314"/>
                    <a:pt x="5543" y="7112"/>
                  </a:cubicBezTo>
                  <a:cubicBezTo>
                    <a:pt x="5191" y="6972"/>
                    <a:pt x="4960" y="6635"/>
                    <a:pt x="4957" y="6258"/>
                  </a:cubicBezTo>
                  <a:lnTo>
                    <a:pt x="4957" y="0"/>
                  </a:lnTo>
                  <a:close/>
                </a:path>
              </a:pathLst>
            </a:custGeom>
            <a:solidFill>
              <a:srgbClr val="F7E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5015250" y="4067725"/>
              <a:ext cx="442825" cy="247275"/>
            </a:xfrm>
            <a:custGeom>
              <a:avLst/>
              <a:gdLst/>
              <a:ahLst/>
              <a:cxnLst/>
              <a:rect l="l" t="t" r="r" b="b"/>
              <a:pathLst>
                <a:path w="17713" h="9891" extrusionOk="0">
                  <a:moveTo>
                    <a:pt x="4894" y="0"/>
                  </a:moveTo>
                  <a:cubicBezTo>
                    <a:pt x="2519" y="0"/>
                    <a:pt x="792" y="1052"/>
                    <a:pt x="792" y="1052"/>
                  </a:cubicBezTo>
                  <a:cubicBezTo>
                    <a:pt x="0" y="3915"/>
                    <a:pt x="788" y="6983"/>
                    <a:pt x="2867" y="9106"/>
                  </a:cubicBezTo>
                  <a:cubicBezTo>
                    <a:pt x="3358" y="9608"/>
                    <a:pt x="4032" y="9890"/>
                    <a:pt x="4733" y="9890"/>
                  </a:cubicBezTo>
                  <a:lnTo>
                    <a:pt x="12889" y="9890"/>
                  </a:lnTo>
                  <a:cubicBezTo>
                    <a:pt x="13592" y="9890"/>
                    <a:pt x="14271" y="9604"/>
                    <a:pt x="14762" y="9102"/>
                  </a:cubicBezTo>
                  <a:cubicBezTo>
                    <a:pt x="16976" y="6837"/>
                    <a:pt x="17713" y="3512"/>
                    <a:pt x="16664" y="528"/>
                  </a:cubicBezTo>
                  <a:lnTo>
                    <a:pt x="16664" y="528"/>
                  </a:lnTo>
                  <a:cubicBezTo>
                    <a:pt x="16664" y="528"/>
                    <a:pt x="14791" y="1986"/>
                    <a:pt x="12227" y="1986"/>
                  </a:cubicBezTo>
                  <a:cubicBezTo>
                    <a:pt x="11176" y="1986"/>
                    <a:pt x="10010" y="1742"/>
                    <a:pt x="8809" y="1052"/>
                  </a:cubicBezTo>
                  <a:cubicBezTo>
                    <a:pt x="7432" y="263"/>
                    <a:pt x="6082" y="0"/>
                    <a:pt x="4894" y="0"/>
                  </a:cubicBezTo>
                  <a:close/>
                </a:path>
              </a:pathLst>
            </a:cu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5357800" y="4080825"/>
              <a:ext cx="87075" cy="230775"/>
            </a:xfrm>
            <a:custGeom>
              <a:avLst/>
              <a:gdLst/>
              <a:ahLst/>
              <a:cxnLst/>
              <a:rect l="l" t="t" r="r" b="b"/>
              <a:pathLst>
                <a:path w="3483" h="9231" extrusionOk="0">
                  <a:moveTo>
                    <a:pt x="2962" y="1"/>
                  </a:moveTo>
                  <a:cubicBezTo>
                    <a:pt x="2962" y="1"/>
                    <a:pt x="2489" y="367"/>
                    <a:pt x="1698" y="734"/>
                  </a:cubicBezTo>
                  <a:cubicBezTo>
                    <a:pt x="2768" y="3659"/>
                    <a:pt x="2112" y="6940"/>
                    <a:pt x="0" y="9231"/>
                  </a:cubicBezTo>
                  <a:cubicBezTo>
                    <a:pt x="48" y="9216"/>
                    <a:pt x="96" y="9198"/>
                    <a:pt x="143" y="9179"/>
                  </a:cubicBezTo>
                  <a:lnTo>
                    <a:pt x="151" y="9179"/>
                  </a:lnTo>
                  <a:cubicBezTo>
                    <a:pt x="294" y="9121"/>
                    <a:pt x="433" y="9051"/>
                    <a:pt x="561" y="8970"/>
                  </a:cubicBezTo>
                  <a:lnTo>
                    <a:pt x="572" y="8963"/>
                  </a:lnTo>
                  <a:cubicBezTo>
                    <a:pt x="609" y="8941"/>
                    <a:pt x="646" y="8915"/>
                    <a:pt x="682" y="8890"/>
                  </a:cubicBezTo>
                  <a:lnTo>
                    <a:pt x="715" y="8868"/>
                  </a:lnTo>
                  <a:cubicBezTo>
                    <a:pt x="745" y="8846"/>
                    <a:pt x="770" y="8827"/>
                    <a:pt x="799" y="8802"/>
                  </a:cubicBezTo>
                  <a:lnTo>
                    <a:pt x="836" y="8776"/>
                  </a:lnTo>
                  <a:cubicBezTo>
                    <a:pt x="865" y="8754"/>
                    <a:pt x="891" y="8728"/>
                    <a:pt x="917" y="8706"/>
                  </a:cubicBezTo>
                  <a:lnTo>
                    <a:pt x="950" y="8677"/>
                  </a:lnTo>
                  <a:cubicBezTo>
                    <a:pt x="986" y="8644"/>
                    <a:pt x="1019" y="8611"/>
                    <a:pt x="1056" y="8575"/>
                  </a:cubicBezTo>
                  <a:cubicBezTo>
                    <a:pt x="2625" y="6976"/>
                    <a:pt x="3483" y="4810"/>
                    <a:pt x="3428" y="2570"/>
                  </a:cubicBezTo>
                  <a:cubicBezTo>
                    <a:pt x="3428" y="2515"/>
                    <a:pt x="3428" y="2460"/>
                    <a:pt x="3424" y="2405"/>
                  </a:cubicBezTo>
                  <a:cubicBezTo>
                    <a:pt x="3424" y="2387"/>
                    <a:pt x="3424" y="2372"/>
                    <a:pt x="3420" y="2354"/>
                  </a:cubicBezTo>
                  <a:cubicBezTo>
                    <a:pt x="3420" y="2317"/>
                    <a:pt x="3417" y="2277"/>
                    <a:pt x="3417" y="2240"/>
                  </a:cubicBezTo>
                  <a:lnTo>
                    <a:pt x="3409" y="2185"/>
                  </a:lnTo>
                  <a:cubicBezTo>
                    <a:pt x="3409" y="2149"/>
                    <a:pt x="3406" y="2112"/>
                    <a:pt x="3402" y="2075"/>
                  </a:cubicBezTo>
                  <a:cubicBezTo>
                    <a:pt x="3402" y="2057"/>
                    <a:pt x="3398" y="2039"/>
                    <a:pt x="3398" y="2017"/>
                  </a:cubicBezTo>
                  <a:lnTo>
                    <a:pt x="3387" y="1914"/>
                  </a:lnTo>
                  <a:cubicBezTo>
                    <a:pt x="3387" y="1896"/>
                    <a:pt x="3384" y="1877"/>
                    <a:pt x="3384" y="1855"/>
                  </a:cubicBezTo>
                  <a:cubicBezTo>
                    <a:pt x="3380" y="1822"/>
                    <a:pt x="3376" y="1786"/>
                    <a:pt x="3369" y="1753"/>
                  </a:cubicBezTo>
                  <a:lnTo>
                    <a:pt x="3362" y="1698"/>
                  </a:lnTo>
                  <a:cubicBezTo>
                    <a:pt x="3358" y="1661"/>
                    <a:pt x="3354" y="1625"/>
                    <a:pt x="3347" y="1592"/>
                  </a:cubicBezTo>
                  <a:cubicBezTo>
                    <a:pt x="3347" y="1573"/>
                    <a:pt x="3343" y="1555"/>
                    <a:pt x="3340" y="1537"/>
                  </a:cubicBezTo>
                  <a:cubicBezTo>
                    <a:pt x="3336" y="1500"/>
                    <a:pt x="3332" y="1467"/>
                    <a:pt x="3325" y="1430"/>
                  </a:cubicBezTo>
                  <a:lnTo>
                    <a:pt x="3318" y="1379"/>
                  </a:lnTo>
                  <a:cubicBezTo>
                    <a:pt x="3310" y="1342"/>
                    <a:pt x="3303" y="1306"/>
                    <a:pt x="3296" y="1269"/>
                  </a:cubicBezTo>
                  <a:cubicBezTo>
                    <a:pt x="3296" y="1254"/>
                    <a:pt x="3292" y="1240"/>
                    <a:pt x="3288" y="1221"/>
                  </a:cubicBezTo>
                  <a:lnTo>
                    <a:pt x="3266" y="1108"/>
                  </a:lnTo>
                  <a:cubicBezTo>
                    <a:pt x="3263" y="1093"/>
                    <a:pt x="3259" y="1082"/>
                    <a:pt x="3259" y="1067"/>
                  </a:cubicBezTo>
                  <a:cubicBezTo>
                    <a:pt x="3248" y="1027"/>
                    <a:pt x="3241" y="987"/>
                    <a:pt x="3233" y="950"/>
                  </a:cubicBezTo>
                  <a:cubicBezTo>
                    <a:pt x="3230" y="935"/>
                    <a:pt x="3226" y="924"/>
                    <a:pt x="3222" y="913"/>
                  </a:cubicBezTo>
                  <a:cubicBezTo>
                    <a:pt x="3215" y="873"/>
                    <a:pt x="3204" y="829"/>
                    <a:pt x="3197" y="789"/>
                  </a:cubicBezTo>
                  <a:cubicBezTo>
                    <a:pt x="3193" y="778"/>
                    <a:pt x="3189" y="770"/>
                    <a:pt x="3189" y="759"/>
                  </a:cubicBezTo>
                  <a:cubicBezTo>
                    <a:pt x="3178" y="715"/>
                    <a:pt x="3167" y="675"/>
                    <a:pt x="3156" y="631"/>
                  </a:cubicBezTo>
                  <a:cubicBezTo>
                    <a:pt x="3153" y="624"/>
                    <a:pt x="3149" y="613"/>
                    <a:pt x="3149" y="605"/>
                  </a:cubicBezTo>
                  <a:cubicBezTo>
                    <a:pt x="3138" y="558"/>
                    <a:pt x="3123" y="518"/>
                    <a:pt x="3112" y="474"/>
                  </a:cubicBezTo>
                  <a:cubicBezTo>
                    <a:pt x="3109" y="466"/>
                    <a:pt x="3109" y="459"/>
                    <a:pt x="3105" y="452"/>
                  </a:cubicBezTo>
                  <a:cubicBezTo>
                    <a:pt x="3094" y="408"/>
                    <a:pt x="3080" y="360"/>
                    <a:pt x="3065" y="316"/>
                  </a:cubicBezTo>
                  <a:cubicBezTo>
                    <a:pt x="3065" y="309"/>
                    <a:pt x="3061" y="305"/>
                    <a:pt x="3061" y="298"/>
                  </a:cubicBezTo>
                  <a:cubicBezTo>
                    <a:pt x="3047" y="254"/>
                    <a:pt x="3032" y="206"/>
                    <a:pt x="3014" y="158"/>
                  </a:cubicBezTo>
                  <a:lnTo>
                    <a:pt x="3014" y="151"/>
                  </a:lnTo>
                  <a:cubicBezTo>
                    <a:pt x="2995" y="100"/>
                    <a:pt x="2977" y="48"/>
                    <a:pt x="2962" y="1"/>
                  </a:cubicBezTo>
                  <a:close/>
                </a:path>
              </a:pathLst>
            </a:custGeom>
            <a:solidFill>
              <a:srgbClr val="F7B7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5360825" y="4145150"/>
              <a:ext cx="31350" cy="26900"/>
            </a:xfrm>
            <a:custGeom>
              <a:avLst/>
              <a:gdLst/>
              <a:ahLst/>
              <a:cxnLst/>
              <a:rect l="l" t="t" r="r" b="b"/>
              <a:pathLst>
                <a:path w="1254" h="1076" extrusionOk="0">
                  <a:moveTo>
                    <a:pt x="719" y="1"/>
                  </a:moveTo>
                  <a:cubicBezTo>
                    <a:pt x="242" y="1"/>
                    <a:pt x="0" y="580"/>
                    <a:pt x="341" y="917"/>
                  </a:cubicBezTo>
                  <a:cubicBezTo>
                    <a:pt x="450" y="1026"/>
                    <a:pt x="584" y="1075"/>
                    <a:pt x="716" y="1075"/>
                  </a:cubicBezTo>
                  <a:cubicBezTo>
                    <a:pt x="990" y="1075"/>
                    <a:pt x="1254" y="861"/>
                    <a:pt x="1254" y="536"/>
                  </a:cubicBezTo>
                  <a:cubicBezTo>
                    <a:pt x="1254" y="243"/>
                    <a:pt x="1016" y="1"/>
                    <a:pt x="719" y="1"/>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5295575" y="4243775"/>
              <a:ext cx="27425" cy="23475"/>
            </a:xfrm>
            <a:custGeom>
              <a:avLst/>
              <a:gdLst/>
              <a:ahLst/>
              <a:cxnLst/>
              <a:rect l="l" t="t" r="r" b="b"/>
              <a:pathLst>
                <a:path w="1097" h="939" extrusionOk="0">
                  <a:moveTo>
                    <a:pt x="627" y="0"/>
                  </a:moveTo>
                  <a:cubicBezTo>
                    <a:pt x="209" y="0"/>
                    <a:pt x="0" y="506"/>
                    <a:pt x="297" y="799"/>
                  </a:cubicBezTo>
                  <a:cubicBezTo>
                    <a:pt x="392" y="896"/>
                    <a:pt x="510" y="939"/>
                    <a:pt x="625" y="939"/>
                  </a:cubicBezTo>
                  <a:cubicBezTo>
                    <a:pt x="866" y="939"/>
                    <a:pt x="1096" y="752"/>
                    <a:pt x="1096" y="469"/>
                  </a:cubicBezTo>
                  <a:cubicBezTo>
                    <a:pt x="1096" y="209"/>
                    <a:pt x="884" y="0"/>
                    <a:pt x="627"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5105775" y="4128850"/>
              <a:ext cx="27425" cy="23425"/>
            </a:xfrm>
            <a:custGeom>
              <a:avLst/>
              <a:gdLst/>
              <a:ahLst/>
              <a:cxnLst/>
              <a:rect l="l" t="t" r="r" b="b"/>
              <a:pathLst>
                <a:path w="1097" h="937" extrusionOk="0">
                  <a:moveTo>
                    <a:pt x="628" y="0"/>
                  </a:moveTo>
                  <a:cubicBezTo>
                    <a:pt x="210" y="0"/>
                    <a:pt x="1" y="506"/>
                    <a:pt x="298" y="800"/>
                  </a:cubicBezTo>
                  <a:cubicBezTo>
                    <a:pt x="392" y="894"/>
                    <a:pt x="509" y="937"/>
                    <a:pt x="624" y="937"/>
                  </a:cubicBezTo>
                  <a:cubicBezTo>
                    <a:pt x="865" y="937"/>
                    <a:pt x="1097" y="750"/>
                    <a:pt x="1097" y="470"/>
                  </a:cubicBezTo>
                  <a:cubicBezTo>
                    <a:pt x="1097" y="209"/>
                    <a:pt x="888" y="0"/>
                    <a:pt x="628"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5144275" y="4243775"/>
              <a:ext cx="27325" cy="23475"/>
            </a:xfrm>
            <a:custGeom>
              <a:avLst/>
              <a:gdLst/>
              <a:ahLst/>
              <a:cxnLst/>
              <a:rect l="l" t="t" r="r" b="b"/>
              <a:pathLst>
                <a:path w="1093" h="939" extrusionOk="0">
                  <a:moveTo>
                    <a:pt x="627" y="0"/>
                  </a:moveTo>
                  <a:cubicBezTo>
                    <a:pt x="209" y="0"/>
                    <a:pt x="0" y="506"/>
                    <a:pt x="294" y="799"/>
                  </a:cubicBezTo>
                  <a:cubicBezTo>
                    <a:pt x="390" y="896"/>
                    <a:pt x="508" y="939"/>
                    <a:pt x="623" y="939"/>
                  </a:cubicBezTo>
                  <a:cubicBezTo>
                    <a:pt x="864" y="939"/>
                    <a:pt x="1093" y="752"/>
                    <a:pt x="1093" y="469"/>
                  </a:cubicBezTo>
                  <a:cubicBezTo>
                    <a:pt x="1093" y="209"/>
                    <a:pt x="884" y="0"/>
                    <a:pt x="627"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5211900" y="4153500"/>
              <a:ext cx="33100" cy="28275"/>
            </a:xfrm>
            <a:custGeom>
              <a:avLst/>
              <a:gdLst/>
              <a:ahLst/>
              <a:cxnLst/>
              <a:rect l="l" t="t" r="r" b="b"/>
              <a:pathLst>
                <a:path w="1324" h="1131" extrusionOk="0">
                  <a:moveTo>
                    <a:pt x="756" y="0"/>
                  </a:moveTo>
                  <a:cubicBezTo>
                    <a:pt x="254" y="0"/>
                    <a:pt x="1" y="609"/>
                    <a:pt x="356" y="965"/>
                  </a:cubicBezTo>
                  <a:cubicBezTo>
                    <a:pt x="471" y="1079"/>
                    <a:pt x="613" y="1131"/>
                    <a:pt x="752" y="1131"/>
                  </a:cubicBezTo>
                  <a:cubicBezTo>
                    <a:pt x="1043" y="1131"/>
                    <a:pt x="1324" y="905"/>
                    <a:pt x="1324" y="565"/>
                  </a:cubicBezTo>
                  <a:cubicBezTo>
                    <a:pt x="1324" y="253"/>
                    <a:pt x="1067" y="0"/>
                    <a:pt x="756" y="0"/>
                  </a:cubicBezTo>
                  <a:close/>
                </a:path>
              </a:pathLst>
            </a:custGeom>
            <a:solidFill>
              <a:srgbClr val="4AB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26"/>
          <p:cNvGrpSpPr/>
          <p:nvPr/>
        </p:nvGrpSpPr>
        <p:grpSpPr>
          <a:xfrm>
            <a:off x="4138678" y="3753691"/>
            <a:ext cx="415184" cy="409417"/>
            <a:chOff x="1158150" y="237950"/>
            <a:chExt cx="5302475" cy="5228825"/>
          </a:xfrm>
        </p:grpSpPr>
        <p:sp>
          <p:nvSpPr>
            <p:cNvPr id="331" name="Google Shape;331;p26"/>
            <p:cNvSpPr/>
            <p:nvPr/>
          </p:nvSpPr>
          <p:spPr>
            <a:xfrm>
              <a:off x="1158150" y="237950"/>
              <a:ext cx="5302475" cy="5228825"/>
            </a:xfrm>
            <a:custGeom>
              <a:avLst/>
              <a:gdLst/>
              <a:ahLst/>
              <a:cxnLst/>
              <a:rect l="l" t="t" r="r" b="b"/>
              <a:pathLst>
                <a:path w="212099" h="209153" extrusionOk="0">
                  <a:moveTo>
                    <a:pt x="168914" y="1"/>
                  </a:moveTo>
                  <a:cubicBezTo>
                    <a:pt x="164576" y="1"/>
                    <a:pt x="160238" y="1661"/>
                    <a:pt x="156930" y="4982"/>
                  </a:cubicBezTo>
                  <a:lnTo>
                    <a:pt x="94408" y="67480"/>
                  </a:lnTo>
                  <a:cubicBezTo>
                    <a:pt x="82521" y="79391"/>
                    <a:pt x="73257" y="93680"/>
                    <a:pt x="67277" y="109414"/>
                  </a:cubicBezTo>
                  <a:cubicBezTo>
                    <a:pt x="63184" y="120198"/>
                    <a:pt x="57547" y="130271"/>
                    <a:pt x="50586" y="139388"/>
                  </a:cubicBezTo>
                  <a:lnTo>
                    <a:pt x="40121" y="151349"/>
                  </a:lnTo>
                  <a:lnTo>
                    <a:pt x="5220" y="186249"/>
                  </a:lnTo>
                  <a:cubicBezTo>
                    <a:pt x="0" y="191470"/>
                    <a:pt x="0" y="199974"/>
                    <a:pt x="5220" y="205219"/>
                  </a:cubicBezTo>
                  <a:cubicBezTo>
                    <a:pt x="7843" y="207841"/>
                    <a:pt x="11280" y="209153"/>
                    <a:pt x="14718" y="209153"/>
                  </a:cubicBezTo>
                  <a:cubicBezTo>
                    <a:pt x="18155" y="209153"/>
                    <a:pt x="21592" y="207841"/>
                    <a:pt x="24215" y="205219"/>
                  </a:cubicBezTo>
                  <a:lnTo>
                    <a:pt x="59115" y="170318"/>
                  </a:lnTo>
                  <a:cubicBezTo>
                    <a:pt x="71002" y="158407"/>
                    <a:pt x="85291" y="149167"/>
                    <a:pt x="101025" y="143187"/>
                  </a:cubicBezTo>
                  <a:cubicBezTo>
                    <a:pt x="116760" y="137183"/>
                    <a:pt x="131048" y="127943"/>
                    <a:pt x="142960" y="116032"/>
                  </a:cubicBezTo>
                  <a:lnTo>
                    <a:pt x="205482" y="53510"/>
                  </a:lnTo>
                  <a:cubicBezTo>
                    <a:pt x="212099" y="46892"/>
                    <a:pt x="212099" y="36157"/>
                    <a:pt x="205482" y="29540"/>
                  </a:cubicBezTo>
                  <a:lnTo>
                    <a:pt x="180899" y="4982"/>
                  </a:lnTo>
                  <a:cubicBezTo>
                    <a:pt x="177591" y="1661"/>
                    <a:pt x="173253" y="1"/>
                    <a:pt x="1689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1196750" y="709300"/>
              <a:ext cx="5263875" cy="4757475"/>
            </a:xfrm>
            <a:custGeom>
              <a:avLst/>
              <a:gdLst/>
              <a:ahLst/>
              <a:cxnLst/>
              <a:rect l="l" t="t" r="r" b="b"/>
              <a:pathLst>
                <a:path w="210555" h="190299" extrusionOk="0">
                  <a:moveTo>
                    <a:pt x="193252" y="1"/>
                  </a:moveTo>
                  <a:lnTo>
                    <a:pt x="193252" y="1"/>
                  </a:lnTo>
                  <a:cubicBezTo>
                    <a:pt x="199869" y="6618"/>
                    <a:pt x="199869" y="17353"/>
                    <a:pt x="193252" y="23970"/>
                  </a:cubicBezTo>
                  <a:lnTo>
                    <a:pt x="130730" y="86492"/>
                  </a:lnTo>
                  <a:cubicBezTo>
                    <a:pt x="118819" y="98403"/>
                    <a:pt x="104530" y="107643"/>
                    <a:pt x="88795" y="113623"/>
                  </a:cubicBezTo>
                  <a:cubicBezTo>
                    <a:pt x="73061" y="119628"/>
                    <a:pt x="58772" y="128867"/>
                    <a:pt x="46885" y="140779"/>
                  </a:cubicBezTo>
                  <a:lnTo>
                    <a:pt x="11985" y="175679"/>
                  </a:lnTo>
                  <a:cubicBezTo>
                    <a:pt x="9360" y="178304"/>
                    <a:pt x="5910" y="179609"/>
                    <a:pt x="2478" y="179609"/>
                  </a:cubicBezTo>
                  <a:cubicBezTo>
                    <a:pt x="1647" y="179609"/>
                    <a:pt x="817" y="179533"/>
                    <a:pt x="0" y="179380"/>
                  </a:cubicBezTo>
                  <a:lnTo>
                    <a:pt x="0" y="179380"/>
                  </a:lnTo>
                  <a:cubicBezTo>
                    <a:pt x="466" y="181929"/>
                    <a:pt x="1691" y="184380"/>
                    <a:pt x="3676" y="186365"/>
                  </a:cubicBezTo>
                  <a:cubicBezTo>
                    <a:pt x="6299" y="188987"/>
                    <a:pt x="9736" y="190299"/>
                    <a:pt x="13174" y="190299"/>
                  </a:cubicBezTo>
                  <a:cubicBezTo>
                    <a:pt x="16611" y="190299"/>
                    <a:pt x="20048" y="188987"/>
                    <a:pt x="22671" y="186365"/>
                  </a:cubicBezTo>
                  <a:lnTo>
                    <a:pt x="57571" y="151464"/>
                  </a:lnTo>
                  <a:cubicBezTo>
                    <a:pt x="69458" y="139553"/>
                    <a:pt x="83747" y="130313"/>
                    <a:pt x="99481" y="124333"/>
                  </a:cubicBezTo>
                  <a:cubicBezTo>
                    <a:pt x="115216" y="118329"/>
                    <a:pt x="129504" y="109089"/>
                    <a:pt x="141416" y="97178"/>
                  </a:cubicBezTo>
                  <a:lnTo>
                    <a:pt x="203938" y="34656"/>
                  </a:lnTo>
                  <a:cubicBezTo>
                    <a:pt x="210555" y="28038"/>
                    <a:pt x="210555" y="17303"/>
                    <a:pt x="203938" y="10686"/>
                  </a:cubicBezTo>
                  <a:lnTo>
                    <a:pt x="193252" y="1"/>
                  </a:ln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741400" y="237950"/>
              <a:ext cx="3719225" cy="3629700"/>
            </a:xfrm>
            <a:custGeom>
              <a:avLst/>
              <a:gdLst/>
              <a:ahLst/>
              <a:cxnLst/>
              <a:rect l="l" t="t" r="r" b="b"/>
              <a:pathLst>
                <a:path w="148769" h="145188" extrusionOk="0">
                  <a:moveTo>
                    <a:pt x="105584" y="1"/>
                  </a:moveTo>
                  <a:cubicBezTo>
                    <a:pt x="101246" y="1"/>
                    <a:pt x="96908" y="1661"/>
                    <a:pt x="93600" y="4982"/>
                  </a:cubicBezTo>
                  <a:lnTo>
                    <a:pt x="31078" y="67480"/>
                  </a:lnTo>
                  <a:cubicBezTo>
                    <a:pt x="19191" y="79391"/>
                    <a:pt x="9927" y="93680"/>
                    <a:pt x="3947" y="109414"/>
                  </a:cubicBezTo>
                  <a:cubicBezTo>
                    <a:pt x="3849" y="109635"/>
                    <a:pt x="3775" y="109855"/>
                    <a:pt x="3677" y="110076"/>
                  </a:cubicBezTo>
                  <a:cubicBezTo>
                    <a:pt x="1" y="119610"/>
                    <a:pt x="2231" y="130418"/>
                    <a:pt x="9461" y="137648"/>
                  </a:cubicBezTo>
                  <a:cubicBezTo>
                    <a:pt x="14384" y="142571"/>
                    <a:pt x="20966" y="145188"/>
                    <a:pt x="27676" y="145188"/>
                  </a:cubicBezTo>
                  <a:cubicBezTo>
                    <a:pt x="30820" y="145188"/>
                    <a:pt x="33991" y="144613"/>
                    <a:pt x="37033" y="143432"/>
                  </a:cubicBezTo>
                  <a:cubicBezTo>
                    <a:pt x="37254" y="143334"/>
                    <a:pt x="37475" y="143261"/>
                    <a:pt x="37695" y="143187"/>
                  </a:cubicBezTo>
                  <a:cubicBezTo>
                    <a:pt x="53430" y="137183"/>
                    <a:pt x="67718" y="127943"/>
                    <a:pt x="79630" y="116032"/>
                  </a:cubicBezTo>
                  <a:lnTo>
                    <a:pt x="142152" y="53510"/>
                  </a:lnTo>
                  <a:cubicBezTo>
                    <a:pt x="148769" y="46892"/>
                    <a:pt x="148769" y="36157"/>
                    <a:pt x="142152" y="29540"/>
                  </a:cubicBezTo>
                  <a:lnTo>
                    <a:pt x="117569" y="4982"/>
                  </a:lnTo>
                  <a:cubicBezTo>
                    <a:pt x="114261" y="1661"/>
                    <a:pt x="109923" y="1"/>
                    <a:pt x="1055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5680625" y="362500"/>
              <a:ext cx="174025" cy="173425"/>
            </a:xfrm>
            <a:custGeom>
              <a:avLst/>
              <a:gdLst/>
              <a:ahLst/>
              <a:cxnLst/>
              <a:rect l="l" t="t" r="r" b="b"/>
              <a:pathLst>
                <a:path w="6961" h="6937" extrusionOk="0">
                  <a:moveTo>
                    <a:pt x="6961" y="6936"/>
                  </a:moveTo>
                  <a:lnTo>
                    <a:pt x="0" y="0"/>
                  </a:lnTo>
                  <a:close/>
                  <a:moveTo>
                    <a:pt x="6961" y="6936"/>
                  </a:moveTo>
                  <a:close/>
                </a:path>
              </a:pathLst>
            </a:custGeom>
            <a:solidFill>
              <a:srgbClr val="A8C2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2864550" y="709300"/>
              <a:ext cx="3596075" cy="3158350"/>
            </a:xfrm>
            <a:custGeom>
              <a:avLst/>
              <a:gdLst/>
              <a:ahLst/>
              <a:cxnLst/>
              <a:rect l="l" t="t" r="r" b="b"/>
              <a:pathLst>
                <a:path w="143843" h="126334" extrusionOk="0">
                  <a:moveTo>
                    <a:pt x="126540" y="1"/>
                  </a:moveTo>
                  <a:lnTo>
                    <a:pt x="126540" y="1"/>
                  </a:lnTo>
                  <a:cubicBezTo>
                    <a:pt x="133157" y="6618"/>
                    <a:pt x="133157" y="17353"/>
                    <a:pt x="126540" y="23970"/>
                  </a:cubicBezTo>
                  <a:lnTo>
                    <a:pt x="64018" y="86492"/>
                  </a:lnTo>
                  <a:cubicBezTo>
                    <a:pt x="52107" y="98403"/>
                    <a:pt x="37818" y="107643"/>
                    <a:pt x="22083" y="113623"/>
                  </a:cubicBezTo>
                  <a:lnTo>
                    <a:pt x="21422" y="113893"/>
                  </a:lnTo>
                  <a:cubicBezTo>
                    <a:pt x="18378" y="115068"/>
                    <a:pt x="15209" y="115641"/>
                    <a:pt x="12068" y="115641"/>
                  </a:cubicBezTo>
                  <a:cubicBezTo>
                    <a:pt x="7874" y="115641"/>
                    <a:pt x="3729" y="114619"/>
                    <a:pt x="1" y="112643"/>
                  </a:cubicBezTo>
                  <a:lnTo>
                    <a:pt x="1" y="112643"/>
                  </a:lnTo>
                  <a:cubicBezTo>
                    <a:pt x="1177" y="114873"/>
                    <a:pt x="2697" y="116956"/>
                    <a:pt x="4535" y="118794"/>
                  </a:cubicBezTo>
                  <a:cubicBezTo>
                    <a:pt x="9458" y="123717"/>
                    <a:pt x="16040" y="126334"/>
                    <a:pt x="22750" y="126334"/>
                  </a:cubicBezTo>
                  <a:cubicBezTo>
                    <a:pt x="25894" y="126334"/>
                    <a:pt x="29065" y="125759"/>
                    <a:pt x="32107" y="124578"/>
                  </a:cubicBezTo>
                  <a:cubicBezTo>
                    <a:pt x="32328" y="124480"/>
                    <a:pt x="32549" y="124407"/>
                    <a:pt x="32769" y="124333"/>
                  </a:cubicBezTo>
                  <a:cubicBezTo>
                    <a:pt x="48504" y="118329"/>
                    <a:pt x="62792" y="109089"/>
                    <a:pt x="74704" y="97178"/>
                  </a:cubicBezTo>
                  <a:lnTo>
                    <a:pt x="137226" y="34656"/>
                  </a:lnTo>
                  <a:cubicBezTo>
                    <a:pt x="143843" y="28038"/>
                    <a:pt x="143843" y="17303"/>
                    <a:pt x="137226" y="10686"/>
                  </a:cubicBezTo>
                  <a:lnTo>
                    <a:pt x="126540" y="1"/>
                  </a:lnTo>
                  <a:close/>
                </a:path>
              </a:pathLst>
            </a:custGeom>
            <a:solidFill>
              <a:srgbClr val="26AB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1158150" y="4552275"/>
              <a:ext cx="947275" cy="914500"/>
            </a:xfrm>
            <a:custGeom>
              <a:avLst/>
              <a:gdLst/>
              <a:ahLst/>
              <a:cxnLst/>
              <a:rect l="l" t="t" r="r" b="b"/>
              <a:pathLst>
                <a:path w="37891" h="36580" extrusionOk="0">
                  <a:moveTo>
                    <a:pt x="18896" y="0"/>
                  </a:moveTo>
                  <a:lnTo>
                    <a:pt x="5220" y="13676"/>
                  </a:lnTo>
                  <a:cubicBezTo>
                    <a:pt x="0" y="18897"/>
                    <a:pt x="0" y="27401"/>
                    <a:pt x="5220" y="32646"/>
                  </a:cubicBezTo>
                  <a:cubicBezTo>
                    <a:pt x="7843" y="35268"/>
                    <a:pt x="11280" y="36580"/>
                    <a:pt x="14718" y="36580"/>
                  </a:cubicBezTo>
                  <a:cubicBezTo>
                    <a:pt x="18155" y="36580"/>
                    <a:pt x="21592" y="35268"/>
                    <a:pt x="24215" y="32646"/>
                  </a:cubicBezTo>
                  <a:lnTo>
                    <a:pt x="37891" y="18970"/>
                  </a:lnTo>
                  <a:lnTo>
                    <a:pt x="18896" y="0"/>
                  </a:ln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1196750" y="4759375"/>
              <a:ext cx="908675" cy="707400"/>
            </a:xfrm>
            <a:custGeom>
              <a:avLst/>
              <a:gdLst/>
              <a:ahLst/>
              <a:cxnLst/>
              <a:rect l="l" t="t" r="r" b="b"/>
              <a:pathLst>
                <a:path w="36347" h="28296" extrusionOk="0">
                  <a:moveTo>
                    <a:pt x="25661" y="0"/>
                  </a:moveTo>
                  <a:lnTo>
                    <a:pt x="11985" y="13676"/>
                  </a:lnTo>
                  <a:cubicBezTo>
                    <a:pt x="9360" y="16301"/>
                    <a:pt x="5910" y="17606"/>
                    <a:pt x="2478" y="17606"/>
                  </a:cubicBezTo>
                  <a:cubicBezTo>
                    <a:pt x="1647" y="17606"/>
                    <a:pt x="817" y="17530"/>
                    <a:pt x="0" y="17377"/>
                  </a:cubicBezTo>
                  <a:lnTo>
                    <a:pt x="0" y="17377"/>
                  </a:lnTo>
                  <a:cubicBezTo>
                    <a:pt x="466" y="19926"/>
                    <a:pt x="1691" y="22377"/>
                    <a:pt x="3676" y="24362"/>
                  </a:cubicBezTo>
                  <a:cubicBezTo>
                    <a:pt x="6299" y="26984"/>
                    <a:pt x="9736" y="28296"/>
                    <a:pt x="13174" y="28296"/>
                  </a:cubicBezTo>
                  <a:cubicBezTo>
                    <a:pt x="16611" y="28296"/>
                    <a:pt x="20048" y="26984"/>
                    <a:pt x="22671" y="24362"/>
                  </a:cubicBezTo>
                  <a:lnTo>
                    <a:pt x="36347" y="10686"/>
                  </a:lnTo>
                  <a:lnTo>
                    <a:pt x="25661" y="0"/>
                  </a:ln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3321650" y="929725"/>
              <a:ext cx="2427625" cy="2383950"/>
            </a:xfrm>
            <a:custGeom>
              <a:avLst/>
              <a:gdLst/>
              <a:ahLst/>
              <a:cxnLst/>
              <a:rect l="l" t="t" r="r" b="b"/>
              <a:pathLst>
                <a:path w="97105" h="95358" extrusionOk="0">
                  <a:moveTo>
                    <a:pt x="87285" y="0"/>
                  </a:moveTo>
                  <a:cubicBezTo>
                    <a:pt x="84997" y="0"/>
                    <a:pt x="82705" y="876"/>
                    <a:pt x="80953" y="2629"/>
                  </a:cubicBezTo>
                  <a:lnTo>
                    <a:pt x="3505" y="80101"/>
                  </a:lnTo>
                  <a:cubicBezTo>
                    <a:pt x="1" y="83581"/>
                    <a:pt x="1" y="89243"/>
                    <a:pt x="3505" y="92748"/>
                  </a:cubicBezTo>
                  <a:cubicBezTo>
                    <a:pt x="5245" y="94488"/>
                    <a:pt x="7531" y="95358"/>
                    <a:pt x="9819" y="95358"/>
                  </a:cubicBezTo>
                  <a:cubicBezTo>
                    <a:pt x="12108" y="95358"/>
                    <a:pt x="14399" y="94488"/>
                    <a:pt x="16152" y="92748"/>
                  </a:cubicBezTo>
                  <a:lnTo>
                    <a:pt x="82129" y="26770"/>
                  </a:lnTo>
                  <a:lnTo>
                    <a:pt x="93600" y="15275"/>
                  </a:lnTo>
                  <a:cubicBezTo>
                    <a:pt x="97104" y="11795"/>
                    <a:pt x="97104" y="6134"/>
                    <a:pt x="93600" y="2629"/>
                  </a:cubicBezTo>
                  <a:cubicBezTo>
                    <a:pt x="91859" y="876"/>
                    <a:pt x="89574" y="0"/>
                    <a:pt x="872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4765225" y="527325"/>
              <a:ext cx="389700" cy="379300"/>
            </a:xfrm>
            <a:custGeom>
              <a:avLst/>
              <a:gdLst/>
              <a:ahLst/>
              <a:cxnLst/>
              <a:rect l="l" t="t" r="r" b="b"/>
              <a:pathLst>
                <a:path w="15588" h="15172" extrusionOk="0">
                  <a:moveTo>
                    <a:pt x="6054" y="0"/>
                  </a:moveTo>
                  <a:lnTo>
                    <a:pt x="0" y="6029"/>
                  </a:lnTo>
                  <a:lnTo>
                    <a:pt x="7892" y="13921"/>
                  </a:lnTo>
                  <a:cubicBezTo>
                    <a:pt x="8725" y="14754"/>
                    <a:pt x="9816" y="15171"/>
                    <a:pt x="10907" y="15171"/>
                  </a:cubicBezTo>
                  <a:cubicBezTo>
                    <a:pt x="11997" y="15171"/>
                    <a:pt x="13088" y="14754"/>
                    <a:pt x="13921" y="13921"/>
                  </a:cubicBezTo>
                  <a:cubicBezTo>
                    <a:pt x="15588" y="12255"/>
                    <a:pt x="15588" y="9559"/>
                    <a:pt x="13921" y="7892"/>
                  </a:cubicBezTo>
                  <a:lnTo>
                    <a:pt x="60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4467425" y="825100"/>
              <a:ext cx="389725" cy="379300"/>
            </a:xfrm>
            <a:custGeom>
              <a:avLst/>
              <a:gdLst/>
              <a:ahLst/>
              <a:cxnLst/>
              <a:rect l="l" t="t" r="r" b="b"/>
              <a:pathLst>
                <a:path w="15589" h="15172" extrusionOk="0">
                  <a:moveTo>
                    <a:pt x="6030" y="0"/>
                  </a:moveTo>
                  <a:lnTo>
                    <a:pt x="1" y="6054"/>
                  </a:lnTo>
                  <a:lnTo>
                    <a:pt x="7893" y="13921"/>
                  </a:lnTo>
                  <a:cubicBezTo>
                    <a:pt x="8726" y="14755"/>
                    <a:pt x="9817" y="15171"/>
                    <a:pt x="10907" y="15171"/>
                  </a:cubicBezTo>
                  <a:cubicBezTo>
                    <a:pt x="11998" y="15171"/>
                    <a:pt x="13089" y="14755"/>
                    <a:pt x="13922" y="13921"/>
                  </a:cubicBezTo>
                  <a:cubicBezTo>
                    <a:pt x="15588" y="12255"/>
                    <a:pt x="15588" y="9559"/>
                    <a:pt x="13922" y="7892"/>
                  </a:cubicBezTo>
                  <a:lnTo>
                    <a:pt x="60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4169650" y="1123500"/>
              <a:ext cx="389100" cy="379300"/>
            </a:xfrm>
            <a:custGeom>
              <a:avLst/>
              <a:gdLst/>
              <a:ahLst/>
              <a:cxnLst/>
              <a:rect l="l" t="t" r="r" b="b"/>
              <a:pathLst>
                <a:path w="15564" h="15172" extrusionOk="0">
                  <a:moveTo>
                    <a:pt x="6030" y="0"/>
                  </a:moveTo>
                  <a:lnTo>
                    <a:pt x="1" y="6029"/>
                  </a:lnTo>
                  <a:lnTo>
                    <a:pt x="7868" y="13921"/>
                  </a:lnTo>
                  <a:cubicBezTo>
                    <a:pt x="8701" y="14754"/>
                    <a:pt x="9792" y="15171"/>
                    <a:pt x="10883" y="15171"/>
                  </a:cubicBezTo>
                  <a:cubicBezTo>
                    <a:pt x="11973" y="15171"/>
                    <a:pt x="13064" y="14754"/>
                    <a:pt x="13897" y="13921"/>
                  </a:cubicBezTo>
                  <a:cubicBezTo>
                    <a:pt x="15564" y="12255"/>
                    <a:pt x="15564" y="9534"/>
                    <a:pt x="13897" y="7867"/>
                  </a:cubicBezTo>
                  <a:lnTo>
                    <a:pt x="60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3871250" y="1421275"/>
              <a:ext cx="389725" cy="379300"/>
            </a:xfrm>
            <a:custGeom>
              <a:avLst/>
              <a:gdLst/>
              <a:ahLst/>
              <a:cxnLst/>
              <a:rect l="l" t="t" r="r" b="b"/>
              <a:pathLst>
                <a:path w="15589" h="15172" extrusionOk="0">
                  <a:moveTo>
                    <a:pt x="6055" y="0"/>
                  </a:moveTo>
                  <a:lnTo>
                    <a:pt x="1" y="6030"/>
                  </a:lnTo>
                  <a:lnTo>
                    <a:pt x="7893" y="13921"/>
                  </a:lnTo>
                  <a:cubicBezTo>
                    <a:pt x="8726" y="14755"/>
                    <a:pt x="9817" y="15171"/>
                    <a:pt x="10907" y="15171"/>
                  </a:cubicBezTo>
                  <a:cubicBezTo>
                    <a:pt x="11998" y="15171"/>
                    <a:pt x="13089" y="14755"/>
                    <a:pt x="13922" y="13921"/>
                  </a:cubicBezTo>
                  <a:cubicBezTo>
                    <a:pt x="15588" y="12255"/>
                    <a:pt x="15588" y="9559"/>
                    <a:pt x="13922" y="7892"/>
                  </a:cubicBezTo>
                  <a:lnTo>
                    <a:pt x="60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3573475" y="1719050"/>
              <a:ext cx="389725" cy="379300"/>
            </a:xfrm>
            <a:custGeom>
              <a:avLst/>
              <a:gdLst/>
              <a:ahLst/>
              <a:cxnLst/>
              <a:rect l="l" t="t" r="r" b="b"/>
              <a:pathLst>
                <a:path w="15589" h="15172" extrusionOk="0">
                  <a:moveTo>
                    <a:pt x="6030" y="1"/>
                  </a:moveTo>
                  <a:lnTo>
                    <a:pt x="1" y="6054"/>
                  </a:lnTo>
                  <a:lnTo>
                    <a:pt x="7892" y="13922"/>
                  </a:lnTo>
                  <a:cubicBezTo>
                    <a:pt x="8726" y="14755"/>
                    <a:pt x="9816" y="15172"/>
                    <a:pt x="10907" y="15172"/>
                  </a:cubicBezTo>
                  <a:cubicBezTo>
                    <a:pt x="11998" y="15172"/>
                    <a:pt x="13088" y="14755"/>
                    <a:pt x="13922" y="13922"/>
                  </a:cubicBezTo>
                  <a:cubicBezTo>
                    <a:pt x="15588" y="12255"/>
                    <a:pt x="15588" y="9559"/>
                    <a:pt x="13922" y="7893"/>
                  </a:cubicBezTo>
                  <a:lnTo>
                    <a:pt x="60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3289800" y="2019300"/>
              <a:ext cx="375000" cy="377450"/>
            </a:xfrm>
            <a:custGeom>
              <a:avLst/>
              <a:gdLst/>
              <a:ahLst/>
              <a:cxnLst/>
              <a:rect l="l" t="t" r="r" b="b"/>
              <a:pathLst>
                <a:path w="15000" h="15098" extrusionOk="0">
                  <a:moveTo>
                    <a:pt x="5539" y="0"/>
                  </a:moveTo>
                  <a:cubicBezTo>
                    <a:pt x="3627" y="2108"/>
                    <a:pt x="1765" y="4289"/>
                    <a:pt x="0" y="6519"/>
                  </a:cubicBezTo>
                  <a:lnTo>
                    <a:pt x="7304" y="13847"/>
                  </a:lnTo>
                  <a:cubicBezTo>
                    <a:pt x="8137" y="14681"/>
                    <a:pt x="9228" y="15097"/>
                    <a:pt x="10318" y="15097"/>
                  </a:cubicBezTo>
                  <a:cubicBezTo>
                    <a:pt x="11409" y="15097"/>
                    <a:pt x="12500" y="14681"/>
                    <a:pt x="13333" y="13847"/>
                  </a:cubicBezTo>
                  <a:cubicBezTo>
                    <a:pt x="14999" y="12181"/>
                    <a:pt x="14999" y="9460"/>
                    <a:pt x="13333" y="7794"/>
                  </a:cubicBezTo>
                  <a:lnTo>
                    <a:pt x="55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D966"/>
        </a:solidFill>
        <a:effectLst/>
      </p:bgPr>
    </p:bg>
    <p:spTree>
      <p:nvGrpSpPr>
        <p:cNvPr id="1" name="Shape 348"/>
        <p:cNvGrpSpPr/>
        <p:nvPr/>
      </p:nvGrpSpPr>
      <p:grpSpPr>
        <a:xfrm>
          <a:off x="0" y="0"/>
          <a:ext cx="0" cy="0"/>
          <a:chOff x="0" y="0"/>
          <a:chExt cx="0" cy="0"/>
        </a:xfrm>
      </p:grpSpPr>
      <p:pic>
        <p:nvPicPr>
          <p:cNvPr id="349" name="Google Shape;349;p27"/>
          <p:cNvPicPr preferRelativeResize="0"/>
          <p:nvPr/>
        </p:nvPicPr>
        <p:blipFill>
          <a:blip r:embed="rId3">
            <a:alphaModFix/>
          </a:blip>
          <a:stretch>
            <a:fillRect/>
          </a:stretch>
        </p:blipFill>
        <p:spPr>
          <a:xfrm>
            <a:off x="0" y="845300"/>
            <a:ext cx="6400679" cy="3262872"/>
          </a:xfrm>
          <a:prstGeom prst="rect">
            <a:avLst/>
          </a:prstGeom>
          <a:noFill/>
          <a:ln>
            <a:noFill/>
          </a:ln>
        </p:spPr>
      </p:pic>
      <p:sp>
        <p:nvSpPr>
          <p:cNvPr id="350" name="Google Shape;350;p27"/>
          <p:cNvSpPr txBox="1">
            <a:spLocks noGrp="1"/>
          </p:cNvSpPr>
          <p:nvPr>
            <p:ph type="body" idx="1"/>
          </p:nvPr>
        </p:nvSpPr>
        <p:spPr>
          <a:xfrm>
            <a:off x="642050" y="2076050"/>
            <a:ext cx="5308200" cy="1476000"/>
          </a:xfrm>
          <a:prstGeom prst="rect">
            <a:avLst/>
          </a:prstGeom>
        </p:spPr>
        <p:txBody>
          <a:bodyPr spcFirstLastPara="1" wrap="square" lIns="91425" tIns="91425" rIns="91425" bIns="91425" anchor="ctr" anchorCtr="0">
            <a:noAutofit/>
          </a:bodyPr>
          <a:lstStyle/>
          <a:p>
            <a:pPr marL="457200" lvl="0" indent="-304800" algn="l" rtl="0">
              <a:spcBef>
                <a:spcPts val="0"/>
              </a:spcBef>
              <a:spcAft>
                <a:spcPts val="0"/>
              </a:spcAft>
              <a:buSzPts val="1200"/>
              <a:buChar char="●"/>
            </a:pPr>
            <a:r>
              <a:rPr lang="es"/>
              <a:t>Here you can list your reference websites or publications.</a:t>
            </a:r>
            <a:endParaRPr/>
          </a:p>
          <a:p>
            <a:pPr marL="457200" lvl="0" indent="-304800" algn="l" rtl="0">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marL="457200" lvl="0" indent="-304800" algn="l" rtl="0">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marL="457200" lvl="0" indent="-304800" algn="l" rtl="0">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marL="457200" lvl="0" indent="-304800" algn="l" rtl="0">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marL="457200" lvl="0" indent="-304800" algn="l" rtl="0">
              <a:spcBef>
                <a:spcPts val="0"/>
              </a:spcBef>
              <a:spcAft>
                <a:spcPts val="0"/>
              </a:spcAft>
              <a:buClr>
                <a:schemeClr val="dk1"/>
              </a:buClr>
              <a:buSzPts val="1200"/>
              <a:buChar char="●"/>
            </a:pPr>
            <a:r>
              <a:rPr lang="es">
                <a:solidFill>
                  <a:schemeClr val="dk1"/>
                </a:solidFill>
              </a:rPr>
              <a:t>Here you can list your reference websites or publications.</a:t>
            </a:r>
            <a:endParaRPr>
              <a:solidFill>
                <a:schemeClr val="dk1"/>
              </a:solidFill>
            </a:endParaRPr>
          </a:p>
          <a:p>
            <a:pPr marL="0" lvl="0" indent="0" algn="l" rtl="0">
              <a:spcBef>
                <a:spcPts val="1600"/>
              </a:spcBef>
              <a:spcAft>
                <a:spcPts val="1600"/>
              </a:spcAft>
              <a:buNone/>
            </a:pPr>
            <a:endParaRPr>
              <a:solidFill>
                <a:schemeClr val="dk1"/>
              </a:solidFill>
            </a:endParaRPr>
          </a:p>
        </p:txBody>
      </p:sp>
      <p:sp>
        <p:nvSpPr>
          <p:cNvPr id="351" name="Google Shape;351;p27"/>
          <p:cNvSpPr txBox="1">
            <a:spLocks noGrp="1"/>
          </p:cNvSpPr>
          <p:nvPr>
            <p:ph type="ctrTitle"/>
          </p:nvPr>
        </p:nvSpPr>
        <p:spPr>
          <a:xfrm>
            <a:off x="6399975" y="2098650"/>
            <a:ext cx="19398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a:t> RESEARCH RESOURCES</a:t>
            </a:r>
            <a:endParaRPr/>
          </a:p>
        </p:txBody>
      </p:sp>
    </p:spTree>
  </p:cSld>
  <p:clrMapOvr>
    <a:masterClrMapping/>
  </p:clrMapOvr>
</p:sld>
</file>

<file path=ppt/theme/theme1.xml><?xml version="1.0" encoding="utf-8"?>
<a:theme xmlns:a="http://schemas.openxmlformats.org/drawingml/2006/main" name="Drug Effect Breakthrough">
  <a:themeElements>
    <a:clrScheme name="Simple Light">
      <a:dk1>
        <a:srgbClr val="383838"/>
      </a:dk1>
      <a:lt1>
        <a:srgbClr val="FFFFFF"/>
      </a:lt1>
      <a:dk2>
        <a:srgbClr val="595959"/>
      </a:dk2>
      <a:lt2>
        <a:srgbClr val="EAE7EE"/>
      </a:lt2>
      <a:accent1>
        <a:srgbClr val="F7B733"/>
      </a:accent1>
      <a:accent2>
        <a:srgbClr val="FC4A1A"/>
      </a:accent2>
      <a:accent3>
        <a:srgbClr val="4ABDAC"/>
      </a:accent3>
      <a:accent4>
        <a:srgbClr val="388E3C"/>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67</TotalTime>
  <Words>1150</Words>
  <Application>Microsoft Office PowerPoint</Application>
  <PresentationFormat>On-screen Show (16:9)</PresentationFormat>
  <Paragraphs>245</Paragraphs>
  <Slides>36</Slides>
  <Notes>36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36</vt:i4>
      </vt:variant>
    </vt:vector>
  </HeadingPairs>
  <TitlesOfParts>
    <vt:vector size="49" baseType="lpstr">
      <vt:lpstr>Fira Sans Condensed Medium</vt:lpstr>
      <vt:lpstr>Fira Sans Condensed</vt:lpstr>
      <vt:lpstr>Lato Light</vt:lpstr>
      <vt:lpstr>Roboto Slab Regular</vt:lpstr>
      <vt:lpstr>Proxima Nova</vt:lpstr>
      <vt:lpstr>Saira Condensed</vt:lpstr>
      <vt:lpstr>Nunito Light</vt:lpstr>
      <vt:lpstr>Proxima Nova Semibold</vt:lpstr>
      <vt:lpstr>Fira Sans Extra Condensed Medium</vt:lpstr>
      <vt:lpstr>Saira Condensed ExtraBold</vt:lpstr>
      <vt:lpstr>Arial</vt:lpstr>
      <vt:lpstr>Drug Effect Breakthrough</vt:lpstr>
      <vt:lpstr>SlidesGo Final Pages</vt:lpstr>
      <vt:lpstr>BookMed</vt:lpstr>
      <vt:lpstr>UX PRINCIPLES</vt:lpstr>
      <vt:lpstr>IBM DESIGN THINKING</vt:lpstr>
      <vt:lpstr>TABLE OF CONTENTS</vt:lpstr>
      <vt:lpstr>INTRODUCTION</vt:lpstr>
      <vt:lpstr>GOALS</vt:lpstr>
      <vt:lpstr>METHODS</vt:lpstr>
      <vt:lpstr>RESEARCH AND PUBLICATIONS</vt:lpstr>
      <vt:lpstr> RESEARCH RESOURCES</vt:lpstr>
      <vt:lpstr>FACTORS TO CONSIDER</vt:lpstr>
      <vt:lpstr>RESEARCH</vt:lpstr>
      <vt:lpstr>PHASE 1</vt:lpstr>
      <vt:lpstr>TENDENCY</vt:lpstr>
      <vt:lpstr>RESULTS</vt:lpstr>
      <vt:lpstr>RESULTS ANALYSIS</vt:lpstr>
      <vt:lpstr>SUCCESS RATE</vt:lpstr>
      <vt:lpstr>CONCLUSIONS</vt:lpstr>
      <vt:lpstr>THANKS</vt:lpstr>
      <vt:lpstr>CREDITS</vt:lpstr>
      <vt:lpstr>RESOURCES</vt:lpstr>
      <vt:lpstr>More icons</vt:lpstr>
      <vt:lpstr>Fonts &amp; colors used</vt:lpstr>
      <vt:lpstr>Use our editable graphic resources...</vt:lpstr>
      <vt:lpstr>PowerPoint Presentation</vt:lpstr>
      <vt:lpstr>...and our set of editable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BookMed</dc:title>
  <dc:creator>Shweta</dc:creator>
  <cp:lastModifiedBy>shweta chaudhary</cp:lastModifiedBy>
  <cp:revision>9</cp:revision>
  <dcterms:modified xsi:type="dcterms:W3CDTF">2020-04-13T01:51:04Z</dcterms:modified>
</cp:coreProperties>
</file>